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48" r:id="rId2"/>
  </p:sldMasterIdLst>
  <p:notesMasterIdLst>
    <p:notesMasterId r:id="rId22"/>
  </p:notesMasterIdLst>
  <p:sldIdLst>
    <p:sldId id="259" r:id="rId3"/>
    <p:sldId id="256" r:id="rId4"/>
    <p:sldId id="257" r:id="rId5"/>
    <p:sldId id="367" r:id="rId6"/>
    <p:sldId id="352" r:id="rId7"/>
    <p:sldId id="354" r:id="rId8"/>
    <p:sldId id="374" r:id="rId9"/>
    <p:sldId id="351" r:id="rId10"/>
    <p:sldId id="355" r:id="rId11"/>
    <p:sldId id="362" r:id="rId12"/>
    <p:sldId id="363" r:id="rId13"/>
    <p:sldId id="368" r:id="rId14"/>
    <p:sldId id="372" r:id="rId15"/>
    <p:sldId id="370" r:id="rId16"/>
    <p:sldId id="356" r:id="rId17"/>
    <p:sldId id="371" r:id="rId18"/>
    <p:sldId id="358" r:id="rId19"/>
    <p:sldId id="373" r:id="rId20"/>
    <p:sldId id="350" r:id="rId21"/>
  </p:sldIdLst>
  <p:sldSz cx="12192000" cy="6858000"/>
  <p:notesSz cx="6858000" cy="160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76E5A-30E5-498E-A160-4553D238D7D4}" v="66" dt="2020-03-31T15:30:24.115"/>
    <p1510:client id="{20E6F295-14EB-4051-BD41-C0EE6300E7B4}" v="358" dt="2020-03-31T15:03:44.594"/>
    <p1510:client id="{2C9AE3EA-FBA6-4184-A614-FA91384204AE}" v="115" dt="2020-03-31T18:53:00.871"/>
    <p1510:client id="{39711279-E3AC-4A79-8658-601E05C7767A}" v="5" dt="2020-03-30T17:44:18.826"/>
    <p1510:client id="{3C577FF4-1C01-443A-B412-2D449F87FD0C}" v="34" dt="2020-03-30T21:03:40.098"/>
    <p1510:client id="{41C7618D-7DF9-409A-9F27-4582FD380F4D}" v="4" dt="2020-03-31T16:39:22.507"/>
    <p1510:client id="{41F6BA40-7394-40EE-8270-6241094FA811}" v="192" dt="2020-04-01T15:29:58.711"/>
    <p1510:client id="{46735BDA-F57B-4947-A918-5E472A394CEB}" v="679" dt="2020-03-31T15:54:50.554"/>
    <p1510:client id="{4B8EF589-A35B-460B-A77E-19C3479F59C4}" v="40" dt="2020-04-01T14:07:45.735"/>
    <p1510:client id="{66F26766-FD12-48BB-ADB6-4034625B5D42}" v="9" dt="2020-03-31T16:12:43.344"/>
    <p1510:client id="{6933A59A-1CEE-4CFD-A42E-369E4D915540}" v="40" dt="2020-04-01T13:21:21.998"/>
    <p1510:client id="{70DAAB78-3310-45E9-B414-236C25C90854}" v="13" dt="2020-03-31T14:17:42.698"/>
    <p1510:client id="{7178F8F5-FA16-48F7-A89B-5EAD8640C52A}" v="73" dt="2020-03-31T19:40:34.429"/>
    <p1510:client id="{7297569C-E805-4FDD-9D61-3EBD07847E6E}" v="248" dt="2020-03-30T18:56:22.987"/>
    <p1510:client id="{7B80CB75-E7DD-4E7B-BE73-90961EB5A1BD}" v="205" dt="2020-03-30T16:58:19.681"/>
    <p1510:client id="{7FB4BD4D-3B56-4D56-BFCB-43188B8D0951}" v="109" dt="2020-03-30T18:08:23.701"/>
    <p1510:client id="{85898F8A-E3D9-4371-831E-3FDF9B97D80B}" v="80" dt="2020-03-31T18:29:29.599"/>
    <p1510:client id="{89E8B9F1-019B-4DA6-BBC0-8B05D9FBB320}" v="32" dt="2020-03-31T19:54:26.799"/>
    <p1510:client id="{8B33AC0E-7DF6-46FC-A039-1F02DF679FFD}" v="2" dt="2020-03-30T21:07:26.167"/>
    <p1510:client id="{A6C7B461-8E6E-4C99-9524-780F77432592}" v="4" dt="2020-03-31T16:30:46.816"/>
    <p1510:client id="{A7819799-F943-49AC-96F9-A1101876A421}" v="49" dt="2020-03-31T14:13:49.663"/>
    <p1510:client id="{ACE6B1DC-4296-4376-9CE8-D3F32B548E2A}" v="342" dt="2020-03-30T18:39:24.776"/>
    <p1510:client id="{B9F7E0F1-AA0E-4B40-ACCE-24153C576AED}" v="5" dt="2020-03-31T16:36:15.037"/>
    <p1510:client id="{BAC8872D-FB31-438B-8360-22C3F50372F1}" v="15" dt="2020-03-31T18:45:08.878"/>
    <p1510:client id="{C2AAC5A2-2831-4EC5-A61B-A9DB1E695FB1}" v="144" dt="2020-03-31T16:07:37.055"/>
    <p1510:client id="{C73F7716-01F6-49C6-8839-68EF1B223157}" v="25" dt="2020-03-31T20:17:43.888"/>
    <p1510:client id="{C76D3529-3728-4D96-BCA1-51781F35E150}" v="382" dt="2020-03-30T19:02:50.505"/>
    <p1510:client id="{CA6BD840-A8A3-403A-836D-AAA2141C024F}" v="52" dt="2020-03-31T16:32:55.228"/>
    <p1510:client id="{D07B3F4B-8E84-49F8-9EF8-B004B4350557}" v="94" dt="2020-03-31T16:31:49.878"/>
    <p1510:client id="{D28FC37C-C30B-4EA6-8585-910EFF61C395}" v="222" dt="2020-03-31T19:30:01.774"/>
    <p1510:client id="{DB339900-44B4-4280-9424-1ABC9C5A8C5A}" v="80" dt="2020-03-31T11:43:14.777"/>
    <p1510:client id="{DC087EA3-5B47-4B4B-9137-C03B7912EF62}" v="562" dt="2020-03-30T19:59:47.103"/>
    <p1510:client id="{F1CC4D25-87E6-47C0-A41B-AF388ADD87BD}" v="1" dt="2020-03-31T20:36:35.6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 Rutland" userId="S::2433197@csuohio.edu::442d9e79-66b8-428e-aff6-1161e723915c" providerId="AD" clId="Web-{0C376E5A-30E5-498E-A160-4553D238D7D4}"/>
    <pc:docChg chg="modSld">
      <pc:chgData name="Sarah R Rutland" userId="S::2433197@csuohio.edu::442d9e79-66b8-428e-aff6-1161e723915c" providerId="AD" clId="Web-{0C376E5A-30E5-498E-A160-4553D238D7D4}" dt="2020-03-31T15:30:24.115" v="69" actId="20577"/>
      <pc:docMkLst>
        <pc:docMk/>
      </pc:docMkLst>
      <pc:sldChg chg="addSp delSp">
        <pc:chgData name="Sarah R Rutland" userId="S::2433197@csuohio.edu::442d9e79-66b8-428e-aff6-1161e723915c" providerId="AD" clId="Web-{0C376E5A-30E5-498E-A160-4553D238D7D4}" dt="2020-03-31T14:18:35.700" v="1"/>
        <pc:sldMkLst>
          <pc:docMk/>
          <pc:sldMk cId="2830708967" sldId="256"/>
        </pc:sldMkLst>
        <pc:picChg chg="del">
          <ac:chgData name="Sarah R Rutland" userId="S::2433197@csuohio.edu::442d9e79-66b8-428e-aff6-1161e723915c" providerId="AD" clId="Web-{0C376E5A-30E5-498E-A160-4553D238D7D4}" dt="2020-03-31T14:18:35.700" v="1"/>
          <ac:picMkLst>
            <pc:docMk/>
            <pc:sldMk cId="2830708967" sldId="256"/>
            <ac:picMk id="4" creationId="{344C22D9-3CF7-1D42-A743-96C3C5E8B863}"/>
          </ac:picMkLst>
        </pc:picChg>
        <pc:picChg chg="add">
          <ac:chgData name="Sarah R Rutland" userId="S::2433197@csuohio.edu::442d9e79-66b8-428e-aff6-1161e723915c" providerId="AD" clId="Web-{0C376E5A-30E5-498E-A160-4553D238D7D4}" dt="2020-03-31T14:18:32.981" v="0"/>
          <ac:picMkLst>
            <pc:docMk/>
            <pc:sldMk cId="2830708967" sldId="256"/>
            <ac:picMk id="5" creationId="{741A13B3-2AFB-455B-B2AF-CD67926CF6C8}"/>
          </ac:picMkLst>
        </pc:picChg>
      </pc:sldChg>
      <pc:sldChg chg="modSp">
        <pc:chgData name="Sarah R Rutland" userId="S::2433197@csuohio.edu::442d9e79-66b8-428e-aff6-1161e723915c" providerId="AD" clId="Web-{0C376E5A-30E5-498E-A160-4553D238D7D4}" dt="2020-03-31T14:20:41.606" v="12" actId="20577"/>
        <pc:sldMkLst>
          <pc:docMk/>
          <pc:sldMk cId="2234424075" sldId="351"/>
        </pc:sldMkLst>
        <pc:spChg chg="mod">
          <ac:chgData name="Sarah R Rutland" userId="S::2433197@csuohio.edu::442d9e79-66b8-428e-aff6-1161e723915c" providerId="AD" clId="Web-{0C376E5A-30E5-498E-A160-4553D238D7D4}" dt="2020-03-31T14:20:41.606" v="12" actId="20577"/>
          <ac:spMkLst>
            <pc:docMk/>
            <pc:sldMk cId="2234424075" sldId="351"/>
            <ac:spMk id="3" creationId="{73D61730-1004-6544-B2C4-75A73E9DED96}"/>
          </ac:spMkLst>
        </pc:spChg>
      </pc:sldChg>
      <pc:sldChg chg="addSp delSp modSp">
        <pc:chgData name="Sarah R Rutland" userId="S::2433197@csuohio.edu::442d9e79-66b8-428e-aff6-1161e723915c" providerId="AD" clId="Web-{0C376E5A-30E5-498E-A160-4553D238D7D4}" dt="2020-03-31T15:30:24.115" v="69" actId="20577"/>
        <pc:sldMkLst>
          <pc:docMk/>
          <pc:sldMk cId="3051446023" sldId="354"/>
        </pc:sldMkLst>
        <pc:spChg chg="mod">
          <ac:chgData name="Sarah R Rutland" userId="S::2433197@csuohio.edu::442d9e79-66b8-428e-aff6-1161e723915c" providerId="AD" clId="Web-{0C376E5A-30E5-498E-A160-4553D238D7D4}" dt="2020-03-31T14:20:54.091" v="14"/>
          <ac:spMkLst>
            <pc:docMk/>
            <pc:sldMk cId="3051446023" sldId="354"/>
            <ac:spMk id="2" creationId="{BA77BF68-BA3C-2747-B981-AA95E2AD3287}"/>
          </ac:spMkLst>
        </pc:spChg>
        <pc:spChg chg="add">
          <ac:chgData name="Sarah R Rutland" userId="S::2433197@csuohio.edu::442d9e79-66b8-428e-aff6-1161e723915c" providerId="AD" clId="Web-{0C376E5A-30E5-498E-A160-4553D238D7D4}" dt="2020-03-31T14:20:54.091" v="14"/>
          <ac:spMkLst>
            <pc:docMk/>
            <pc:sldMk cId="3051446023" sldId="354"/>
            <ac:spMk id="9" creationId="{9F4444CE-BC8D-4D61-B303-4C05614E62AB}"/>
          </ac:spMkLst>
        </pc:spChg>
        <pc:spChg chg="add">
          <ac:chgData name="Sarah R Rutland" userId="S::2433197@csuohio.edu::442d9e79-66b8-428e-aff6-1161e723915c" providerId="AD" clId="Web-{0C376E5A-30E5-498E-A160-4553D238D7D4}" dt="2020-03-31T14:20:54.091" v="14"/>
          <ac:spMkLst>
            <pc:docMk/>
            <pc:sldMk cId="3051446023" sldId="354"/>
            <ac:spMk id="10" creationId="{73772B81-181F-48B7-8826-4D9686D15DF5}"/>
          </ac:spMkLst>
        </pc:spChg>
        <pc:spChg chg="del">
          <ac:chgData name="Sarah R Rutland" userId="S::2433197@csuohio.edu::442d9e79-66b8-428e-aff6-1161e723915c" providerId="AD" clId="Web-{0C376E5A-30E5-498E-A160-4553D238D7D4}" dt="2020-03-31T14:18:44.294" v="2"/>
          <ac:spMkLst>
            <pc:docMk/>
            <pc:sldMk cId="3051446023" sldId="354"/>
            <ac:spMk id="12" creationId="{655AE6B0-AC9E-4167-806F-E9DB135FC46B}"/>
          </ac:spMkLst>
        </pc:spChg>
        <pc:spChg chg="add">
          <ac:chgData name="Sarah R Rutland" userId="S::2433197@csuohio.edu::442d9e79-66b8-428e-aff6-1161e723915c" providerId="AD" clId="Web-{0C376E5A-30E5-498E-A160-4553D238D7D4}" dt="2020-03-31T14:20:54.091" v="14"/>
          <ac:spMkLst>
            <pc:docMk/>
            <pc:sldMk cId="3051446023" sldId="354"/>
            <ac:spMk id="16" creationId="{B2205F6E-03C6-4E92-877C-E2482F6599AA}"/>
          </ac:spMkLst>
        </pc:spChg>
        <pc:spChg chg="del">
          <ac:chgData name="Sarah R Rutland" userId="S::2433197@csuohio.edu::442d9e79-66b8-428e-aff6-1161e723915c" providerId="AD" clId="Web-{0C376E5A-30E5-498E-A160-4553D238D7D4}" dt="2020-03-31T14:18:44.294" v="2"/>
          <ac:spMkLst>
            <pc:docMk/>
            <pc:sldMk cId="3051446023" sldId="354"/>
            <ac:spMk id="25" creationId="{87BD1F4E-A66D-4C06-86DA-8D56CA7A3B41}"/>
          </ac:spMkLst>
        </pc:spChg>
        <pc:spChg chg="add del">
          <ac:chgData name="Sarah R Rutland" userId="S::2433197@csuohio.edu::442d9e79-66b8-428e-aff6-1161e723915c" providerId="AD" clId="Web-{0C376E5A-30E5-498E-A160-4553D238D7D4}" dt="2020-03-31T14:19:47.340" v="5"/>
          <ac:spMkLst>
            <pc:docMk/>
            <pc:sldMk cId="3051446023" sldId="354"/>
            <ac:spMk id="30" creationId="{9F4444CE-BC8D-4D61-B303-4C05614E62AB}"/>
          </ac:spMkLst>
        </pc:spChg>
        <pc:spChg chg="add del">
          <ac:chgData name="Sarah R Rutland" userId="S::2433197@csuohio.edu::442d9e79-66b8-428e-aff6-1161e723915c" providerId="AD" clId="Web-{0C376E5A-30E5-498E-A160-4553D238D7D4}" dt="2020-03-31T14:19:47.340" v="5"/>
          <ac:spMkLst>
            <pc:docMk/>
            <pc:sldMk cId="3051446023" sldId="354"/>
            <ac:spMk id="32" creationId="{73772B81-181F-48B7-8826-4D9686D15DF5}"/>
          </ac:spMkLst>
        </pc:spChg>
        <pc:spChg chg="add del">
          <ac:chgData name="Sarah R Rutland" userId="S::2433197@csuohio.edu::442d9e79-66b8-428e-aff6-1161e723915c" providerId="AD" clId="Web-{0C376E5A-30E5-498E-A160-4553D238D7D4}" dt="2020-03-31T14:19:47.340" v="5"/>
          <ac:spMkLst>
            <pc:docMk/>
            <pc:sldMk cId="3051446023" sldId="354"/>
            <ac:spMk id="34" creationId="{B2205F6E-03C6-4E92-877C-E2482F6599AA}"/>
          </ac:spMkLst>
        </pc:spChg>
        <pc:spChg chg="add del">
          <ac:chgData name="Sarah R Rutland" userId="S::2433197@csuohio.edu::442d9e79-66b8-428e-aff6-1161e723915c" providerId="AD" clId="Web-{0C376E5A-30E5-498E-A160-4553D238D7D4}" dt="2020-03-31T14:19:47.153" v="4"/>
          <ac:spMkLst>
            <pc:docMk/>
            <pc:sldMk cId="3051446023" sldId="354"/>
            <ac:spMk id="39" creationId="{9F4444CE-BC8D-4D61-B303-4C05614E62AB}"/>
          </ac:spMkLst>
        </pc:spChg>
        <pc:spChg chg="add del">
          <ac:chgData name="Sarah R Rutland" userId="S::2433197@csuohio.edu::442d9e79-66b8-428e-aff6-1161e723915c" providerId="AD" clId="Web-{0C376E5A-30E5-498E-A160-4553D238D7D4}" dt="2020-03-31T14:19:47.153" v="4"/>
          <ac:spMkLst>
            <pc:docMk/>
            <pc:sldMk cId="3051446023" sldId="354"/>
            <ac:spMk id="41" creationId="{73772B81-181F-48B7-8826-4D9686D15DF5}"/>
          </ac:spMkLst>
        </pc:spChg>
        <pc:spChg chg="add del">
          <ac:chgData name="Sarah R Rutland" userId="S::2433197@csuohio.edu::442d9e79-66b8-428e-aff6-1161e723915c" providerId="AD" clId="Web-{0C376E5A-30E5-498E-A160-4553D238D7D4}" dt="2020-03-31T14:19:47.153" v="4"/>
          <ac:spMkLst>
            <pc:docMk/>
            <pc:sldMk cId="3051446023" sldId="354"/>
            <ac:spMk id="43" creationId="{B2205F6E-03C6-4E92-877C-E2482F6599AA}"/>
          </ac:spMkLst>
        </pc:spChg>
        <pc:grpChg chg="del">
          <ac:chgData name="Sarah R Rutland" userId="S::2433197@csuohio.edu::442d9e79-66b8-428e-aff6-1161e723915c" providerId="AD" clId="Web-{0C376E5A-30E5-498E-A160-4553D238D7D4}" dt="2020-03-31T14:18:44.294" v="2"/>
          <ac:grpSpMkLst>
            <pc:docMk/>
            <pc:sldMk cId="3051446023" sldId="354"/>
            <ac:grpSpMk id="14" creationId="{3523416A-383B-4FDC-B4C9-D8EDDFE9C043}"/>
          </ac:grpSpMkLst>
        </pc:grpChg>
        <pc:graphicFrameChg chg="mod modGraphic">
          <ac:chgData name="Sarah R Rutland" userId="S::2433197@csuohio.edu::442d9e79-66b8-428e-aff6-1161e723915c" providerId="AD" clId="Web-{0C376E5A-30E5-498E-A160-4553D238D7D4}" dt="2020-03-31T15:30:24.115" v="69" actId="20577"/>
          <ac:graphicFrameMkLst>
            <pc:docMk/>
            <pc:sldMk cId="3051446023" sldId="354"/>
            <ac:graphicFrameMk id="7" creationId="{B2180B34-97C5-44CB-8E22-60E641E322B4}"/>
          </ac:graphicFrameMkLst>
        </pc:graphicFrameChg>
      </pc:sldChg>
    </pc:docChg>
  </pc:docChgLst>
  <pc:docChgLst>
    <pc:chgData name="Sarah R Rutland" userId="S::2433197@csuohio.edu::442d9e79-66b8-428e-aff6-1161e723915c" providerId="AD" clId="Web-{F1CC4D25-87E6-47C0-A41B-AF388ADD87BD}"/>
    <pc:docChg chg="delSld">
      <pc:chgData name="Sarah R Rutland" userId="S::2433197@csuohio.edu::442d9e79-66b8-428e-aff6-1161e723915c" providerId="AD" clId="Web-{F1CC4D25-87E6-47C0-A41B-AF388ADD87BD}" dt="2020-03-31T20:36:35.642" v="0"/>
      <pc:docMkLst>
        <pc:docMk/>
      </pc:docMkLst>
      <pc:sldChg chg="del">
        <pc:chgData name="Sarah R Rutland" userId="S::2433197@csuohio.edu::442d9e79-66b8-428e-aff6-1161e723915c" providerId="AD" clId="Web-{F1CC4D25-87E6-47C0-A41B-AF388ADD87BD}" dt="2020-03-31T20:36:35.642" v="0"/>
        <pc:sldMkLst>
          <pc:docMk/>
          <pc:sldMk cId="1606617177" sldId="369"/>
        </pc:sldMkLst>
      </pc:sldChg>
    </pc:docChg>
  </pc:docChgLst>
  <pc:docChgLst>
    <pc:chgData name="Vivian L Krosnick" userId="S::6000248@csuohio.edu::fcd0b8b0-c6c4-4419-bf13-76f4b65de029" providerId="AD" clId="Web-{39711279-E3AC-4A79-8658-601E05C7767A}"/>
    <pc:docChg chg="modSld">
      <pc:chgData name="Vivian L Krosnick" userId="S::6000248@csuohio.edu::fcd0b8b0-c6c4-4419-bf13-76f4b65de029" providerId="AD" clId="Web-{39711279-E3AC-4A79-8658-601E05C7767A}" dt="2020-03-30T17:44:18.826" v="3" actId="20577"/>
      <pc:docMkLst>
        <pc:docMk/>
      </pc:docMkLst>
      <pc:sldChg chg="modSp">
        <pc:chgData name="Vivian L Krosnick" userId="S::6000248@csuohio.edu::fcd0b8b0-c6c4-4419-bf13-76f4b65de029" providerId="AD" clId="Web-{39711279-E3AC-4A79-8658-601E05C7767A}" dt="2020-03-30T17:44:18.826" v="2" actId="20577"/>
        <pc:sldMkLst>
          <pc:docMk/>
          <pc:sldMk cId="2234424075" sldId="351"/>
        </pc:sldMkLst>
        <pc:spChg chg="mod">
          <ac:chgData name="Vivian L Krosnick" userId="S::6000248@csuohio.edu::fcd0b8b0-c6c4-4419-bf13-76f4b65de029" providerId="AD" clId="Web-{39711279-E3AC-4A79-8658-601E05C7767A}" dt="2020-03-30T17:44:18.826" v="2" actId="20577"/>
          <ac:spMkLst>
            <pc:docMk/>
            <pc:sldMk cId="2234424075" sldId="351"/>
            <ac:spMk id="3" creationId="{73D61730-1004-6544-B2C4-75A73E9DED96}"/>
          </ac:spMkLst>
        </pc:spChg>
      </pc:sldChg>
    </pc:docChg>
  </pc:docChgLst>
  <pc:docChgLst>
    <pc:chgData name="Sarah R Rutland" userId="S::2433197@csuohio.edu::442d9e79-66b8-428e-aff6-1161e723915c" providerId="AD" clId="Web-{7FB4BD4D-3B56-4D56-BFCB-43188B8D0951}"/>
    <pc:docChg chg="addSld modSld">
      <pc:chgData name="Sarah R Rutland" userId="S::2433197@csuohio.edu::442d9e79-66b8-428e-aff6-1161e723915c" providerId="AD" clId="Web-{7FB4BD4D-3B56-4D56-BFCB-43188B8D0951}" dt="2020-03-30T18:08:23.701" v="105" actId="1076"/>
      <pc:docMkLst>
        <pc:docMk/>
      </pc:docMkLst>
      <pc:sldChg chg="addSp modSp">
        <pc:chgData name="Sarah R Rutland" userId="S::2433197@csuohio.edu::442d9e79-66b8-428e-aff6-1161e723915c" providerId="AD" clId="Web-{7FB4BD4D-3B56-4D56-BFCB-43188B8D0951}" dt="2020-03-30T18:04:23.842" v="35" actId="1076"/>
        <pc:sldMkLst>
          <pc:docMk/>
          <pc:sldMk cId="4139796311" sldId="355"/>
        </pc:sldMkLst>
        <pc:spChg chg="mod">
          <ac:chgData name="Sarah R Rutland" userId="S::2433197@csuohio.edu::442d9e79-66b8-428e-aff6-1161e723915c" providerId="AD" clId="Web-{7FB4BD4D-3B56-4D56-BFCB-43188B8D0951}" dt="2020-03-30T18:04:20.951" v="32" actId="20577"/>
          <ac:spMkLst>
            <pc:docMk/>
            <pc:sldMk cId="4139796311" sldId="355"/>
            <ac:spMk id="3" creationId="{FE185C53-6C77-F348-AECB-E98CA6F5F8DA}"/>
          </ac:spMkLst>
        </pc:spChg>
        <pc:picChg chg="add mod">
          <ac:chgData name="Sarah R Rutland" userId="S::2433197@csuohio.edu::442d9e79-66b8-428e-aff6-1161e723915c" providerId="AD" clId="Web-{7FB4BD4D-3B56-4D56-BFCB-43188B8D0951}" dt="2020-03-30T18:04:23.842" v="35" actId="1076"/>
          <ac:picMkLst>
            <pc:docMk/>
            <pc:sldMk cId="4139796311" sldId="355"/>
            <ac:picMk id="5" creationId="{29F373A0-B9CC-4814-838D-B4E7CEB3541D}"/>
          </ac:picMkLst>
        </pc:picChg>
      </pc:sldChg>
      <pc:sldChg chg="modSp">
        <pc:chgData name="Sarah R Rutland" userId="S::2433197@csuohio.edu::442d9e79-66b8-428e-aff6-1161e723915c" providerId="AD" clId="Web-{7FB4BD4D-3B56-4D56-BFCB-43188B8D0951}" dt="2020-03-30T18:03:15.107" v="5" actId="1076"/>
        <pc:sldMkLst>
          <pc:docMk/>
          <pc:sldMk cId="3099211804" sldId="359"/>
        </pc:sldMkLst>
        <pc:picChg chg="mod">
          <ac:chgData name="Sarah R Rutland" userId="S::2433197@csuohio.edu::442d9e79-66b8-428e-aff6-1161e723915c" providerId="AD" clId="Web-{7FB4BD4D-3B56-4D56-BFCB-43188B8D0951}" dt="2020-03-30T18:03:15.107" v="5" actId="1076"/>
          <ac:picMkLst>
            <pc:docMk/>
            <pc:sldMk cId="3099211804" sldId="359"/>
            <ac:picMk id="2" creationId="{6B0F3033-4387-4C6A-B2F7-937E3103B06E}"/>
          </ac:picMkLst>
        </pc:picChg>
      </pc:sldChg>
      <pc:sldChg chg="addSp modSp">
        <pc:chgData name="Sarah R Rutland" userId="S::2433197@csuohio.edu::442d9e79-66b8-428e-aff6-1161e723915c" providerId="AD" clId="Web-{7FB4BD4D-3B56-4D56-BFCB-43188B8D0951}" dt="2020-03-30T18:08:23.701" v="105" actId="1076"/>
        <pc:sldMkLst>
          <pc:docMk/>
          <pc:sldMk cId="402472525" sldId="360"/>
        </pc:sldMkLst>
        <pc:spChg chg="add mod">
          <ac:chgData name="Sarah R Rutland" userId="S::2433197@csuohio.edu::442d9e79-66b8-428e-aff6-1161e723915c" providerId="AD" clId="Web-{7FB4BD4D-3B56-4D56-BFCB-43188B8D0951}" dt="2020-03-30T18:08:23.701" v="105" actId="1076"/>
          <ac:spMkLst>
            <pc:docMk/>
            <pc:sldMk cId="402472525" sldId="360"/>
            <ac:spMk id="6" creationId="{CBF82851-85F6-40BF-AA28-0D93F031CAAA}"/>
          </ac:spMkLst>
        </pc:spChg>
        <pc:picChg chg="add mod">
          <ac:chgData name="Sarah R Rutland" userId="S::2433197@csuohio.edu::442d9e79-66b8-428e-aff6-1161e723915c" providerId="AD" clId="Web-{7FB4BD4D-3B56-4D56-BFCB-43188B8D0951}" dt="2020-03-30T18:06:27.513" v="40" actId="1076"/>
          <ac:picMkLst>
            <pc:docMk/>
            <pc:sldMk cId="402472525" sldId="360"/>
            <ac:picMk id="3" creationId="{E5492D22-4156-4214-B05C-36A41C5085EF}"/>
          </ac:picMkLst>
        </pc:picChg>
        <pc:picChg chg="mod">
          <ac:chgData name="Sarah R Rutland" userId="S::2433197@csuohio.edu::442d9e79-66b8-428e-aff6-1161e723915c" providerId="AD" clId="Web-{7FB4BD4D-3B56-4D56-BFCB-43188B8D0951}" dt="2020-03-30T18:06:23.138" v="38" actId="1076"/>
          <ac:picMkLst>
            <pc:docMk/>
            <pc:sldMk cId="402472525" sldId="360"/>
            <ac:picMk id="5" creationId="{CCA95D6A-9AD1-4AB0-BC9C-EA77113BFE21}"/>
          </ac:picMkLst>
        </pc:picChg>
      </pc:sldChg>
      <pc:sldChg chg="delSp modSp add replId">
        <pc:chgData name="Sarah R Rutland" userId="S::2433197@csuohio.edu::442d9e79-66b8-428e-aff6-1161e723915c" providerId="AD" clId="Web-{7FB4BD4D-3B56-4D56-BFCB-43188B8D0951}" dt="2020-03-30T18:04:14.498" v="29" actId="20577"/>
        <pc:sldMkLst>
          <pc:docMk/>
          <pc:sldMk cId="1066434295" sldId="362"/>
        </pc:sldMkLst>
        <pc:spChg chg="mod">
          <ac:chgData name="Sarah R Rutland" userId="S::2433197@csuohio.edu::442d9e79-66b8-428e-aff6-1161e723915c" providerId="AD" clId="Web-{7FB4BD4D-3B56-4D56-BFCB-43188B8D0951}" dt="2020-03-30T18:04:14.498" v="29" actId="20577"/>
          <ac:spMkLst>
            <pc:docMk/>
            <pc:sldMk cId="1066434295" sldId="362"/>
            <ac:spMk id="3" creationId="{FE185C53-6C77-F348-AECB-E98CA6F5F8DA}"/>
          </ac:spMkLst>
        </pc:spChg>
        <pc:picChg chg="del">
          <ac:chgData name="Sarah R Rutland" userId="S::2433197@csuohio.edu::442d9e79-66b8-428e-aff6-1161e723915c" providerId="AD" clId="Web-{7FB4BD4D-3B56-4D56-BFCB-43188B8D0951}" dt="2020-03-30T18:04:06.654" v="24"/>
          <ac:picMkLst>
            <pc:docMk/>
            <pc:sldMk cId="1066434295" sldId="362"/>
            <ac:picMk id="5" creationId="{29F373A0-B9CC-4814-838D-B4E7CEB3541D}"/>
          </ac:picMkLst>
        </pc:picChg>
      </pc:sldChg>
    </pc:docChg>
  </pc:docChgLst>
  <pc:docChgLst>
    <pc:chgData name="Sarah R Rutland" userId="S::2433197@csuohio.edu::442d9e79-66b8-428e-aff6-1161e723915c" providerId="AD" clId="Web-{C73F7716-01F6-49C6-8839-68EF1B223157}"/>
    <pc:docChg chg="modSld">
      <pc:chgData name="Sarah R Rutland" userId="S::2433197@csuohio.edu::442d9e79-66b8-428e-aff6-1161e723915c" providerId="AD" clId="Web-{C73F7716-01F6-49C6-8839-68EF1B223157}" dt="2020-03-31T20:17:43.888" v="24" actId="1076"/>
      <pc:docMkLst>
        <pc:docMk/>
      </pc:docMkLst>
      <pc:sldChg chg="modSp">
        <pc:chgData name="Sarah R Rutland" userId="S::2433197@csuohio.edu::442d9e79-66b8-428e-aff6-1161e723915c" providerId="AD" clId="Web-{C73F7716-01F6-49C6-8839-68EF1B223157}" dt="2020-03-31T20:17:43.888" v="24" actId="1076"/>
        <pc:sldMkLst>
          <pc:docMk/>
          <pc:sldMk cId="3051446023" sldId="354"/>
        </pc:sldMkLst>
        <pc:picChg chg="mod">
          <ac:chgData name="Sarah R Rutland" userId="S::2433197@csuohio.edu::442d9e79-66b8-428e-aff6-1161e723915c" providerId="AD" clId="Web-{C73F7716-01F6-49C6-8839-68EF1B223157}" dt="2020-03-31T19:57:26.806" v="20" actId="1076"/>
          <ac:picMkLst>
            <pc:docMk/>
            <pc:sldMk cId="3051446023" sldId="354"/>
            <ac:picMk id="5" creationId="{1A8B0126-2373-49FD-8435-5FBC8824C744}"/>
          </ac:picMkLst>
        </pc:picChg>
        <pc:picChg chg="mod">
          <ac:chgData name="Sarah R Rutland" userId="S::2433197@csuohio.edu::442d9e79-66b8-428e-aff6-1161e723915c" providerId="AD" clId="Web-{C73F7716-01F6-49C6-8839-68EF1B223157}" dt="2020-03-31T20:17:43.888" v="24" actId="1076"/>
          <ac:picMkLst>
            <pc:docMk/>
            <pc:sldMk cId="3051446023" sldId="354"/>
            <ac:picMk id="22" creationId="{F8D06F1C-36A1-423E-AF70-C04E9C59772D}"/>
          </ac:picMkLst>
        </pc:picChg>
      </pc:sldChg>
      <pc:sldChg chg="modSp">
        <pc:chgData name="Sarah R Rutland" userId="S::2433197@csuohio.edu::442d9e79-66b8-428e-aff6-1161e723915c" providerId="AD" clId="Web-{C73F7716-01F6-49C6-8839-68EF1B223157}" dt="2020-03-31T19:57:14.290" v="16" actId="20577"/>
        <pc:sldMkLst>
          <pc:docMk/>
          <pc:sldMk cId="1606617177" sldId="369"/>
        </pc:sldMkLst>
        <pc:spChg chg="mod">
          <ac:chgData name="Sarah R Rutland" userId="S::2433197@csuohio.edu::442d9e79-66b8-428e-aff6-1161e723915c" providerId="AD" clId="Web-{C73F7716-01F6-49C6-8839-68EF1B223157}" dt="2020-03-31T19:57:14.290" v="16" actId="20577"/>
          <ac:spMkLst>
            <pc:docMk/>
            <pc:sldMk cId="1606617177" sldId="369"/>
            <ac:spMk id="3" creationId="{FE185C53-6C77-F348-AECB-E98CA6F5F8DA}"/>
          </ac:spMkLst>
        </pc:spChg>
      </pc:sldChg>
    </pc:docChg>
  </pc:docChgLst>
  <pc:docChgLst>
    <pc:chgData name="Sarah R Rutland" userId="S::2433197@csuohio.edu::442d9e79-66b8-428e-aff6-1161e723915c" providerId="AD" clId="Web-{41F6BA40-7394-40EE-8270-6241094FA811}"/>
    <pc:docChg chg="delSld modSld sldOrd">
      <pc:chgData name="Sarah R Rutland" userId="S::2433197@csuohio.edu::442d9e79-66b8-428e-aff6-1161e723915c" providerId="AD" clId="Web-{41F6BA40-7394-40EE-8270-6241094FA811}" dt="2020-04-01T15:29:58.711" v="235" actId="20577"/>
      <pc:docMkLst>
        <pc:docMk/>
      </pc:docMkLst>
      <pc:sldChg chg="del">
        <pc:chgData name="Sarah R Rutland" userId="S::2433197@csuohio.edu::442d9e79-66b8-428e-aff6-1161e723915c" providerId="AD" clId="Web-{41F6BA40-7394-40EE-8270-6241094FA811}" dt="2020-04-01T15:20:24.176" v="197"/>
        <pc:sldMkLst>
          <pc:docMk/>
          <pc:sldMk cId="1531673513" sldId="348"/>
        </pc:sldMkLst>
      </pc:sldChg>
      <pc:sldChg chg="modNotes">
        <pc:chgData name="Sarah R Rutland" userId="S::2433197@csuohio.edu::442d9e79-66b8-428e-aff6-1161e723915c" providerId="AD" clId="Web-{41F6BA40-7394-40EE-8270-6241094FA811}" dt="2020-04-01T15:27:21.585" v="202"/>
        <pc:sldMkLst>
          <pc:docMk/>
          <pc:sldMk cId="4048871469" sldId="352"/>
        </pc:sldMkLst>
      </pc:sldChg>
      <pc:sldChg chg="modSp">
        <pc:chgData name="Sarah R Rutland" userId="S::2433197@csuohio.edu::442d9e79-66b8-428e-aff6-1161e723915c" providerId="AD" clId="Web-{41F6BA40-7394-40EE-8270-6241094FA811}" dt="2020-04-01T15:29:58.711" v="234" actId="20577"/>
        <pc:sldMkLst>
          <pc:docMk/>
          <pc:sldMk cId="4139796311" sldId="355"/>
        </pc:sldMkLst>
        <pc:spChg chg="mod">
          <ac:chgData name="Sarah R Rutland" userId="S::2433197@csuohio.edu::442d9e79-66b8-428e-aff6-1161e723915c" providerId="AD" clId="Web-{41F6BA40-7394-40EE-8270-6241094FA811}" dt="2020-04-01T15:29:58.711" v="234" actId="20577"/>
          <ac:spMkLst>
            <pc:docMk/>
            <pc:sldMk cId="4139796311" sldId="355"/>
            <ac:spMk id="3" creationId="{FE185C53-6C77-F348-AECB-E98CA6F5F8DA}"/>
          </ac:spMkLst>
        </pc:spChg>
      </pc:sldChg>
      <pc:sldChg chg="modSp modNotes">
        <pc:chgData name="Sarah R Rutland" userId="S::2433197@csuohio.edu::442d9e79-66b8-428e-aff6-1161e723915c" providerId="AD" clId="Web-{41F6BA40-7394-40EE-8270-6241094FA811}" dt="2020-04-01T15:17:16.627" v="167"/>
        <pc:sldMkLst>
          <pc:docMk/>
          <pc:sldMk cId="2900025043" sldId="356"/>
        </pc:sldMkLst>
        <pc:spChg chg="mod">
          <ac:chgData name="Sarah R Rutland" userId="S::2433197@csuohio.edu::442d9e79-66b8-428e-aff6-1161e723915c" providerId="AD" clId="Web-{41F6BA40-7394-40EE-8270-6241094FA811}" dt="2020-04-01T15:04:09.777" v="24" actId="20577"/>
          <ac:spMkLst>
            <pc:docMk/>
            <pc:sldMk cId="2900025043" sldId="356"/>
            <ac:spMk id="2" creationId="{22A70664-C0B1-0447-9F71-AE592A24659A}"/>
          </ac:spMkLst>
        </pc:spChg>
      </pc:sldChg>
      <pc:sldChg chg="ord modNotes">
        <pc:chgData name="Sarah R Rutland" userId="S::2433197@csuohio.edu::442d9e79-66b8-428e-aff6-1161e723915c" providerId="AD" clId="Web-{41F6BA40-7394-40EE-8270-6241094FA811}" dt="2020-04-01T15:19:21.534" v="196"/>
        <pc:sldMkLst>
          <pc:docMk/>
          <pc:sldMk cId="147849675" sldId="358"/>
        </pc:sldMkLst>
      </pc:sldChg>
      <pc:sldChg chg="ord">
        <pc:chgData name="Sarah R Rutland" userId="S::2433197@csuohio.edu::442d9e79-66b8-428e-aff6-1161e723915c" providerId="AD" clId="Web-{41F6BA40-7394-40EE-8270-6241094FA811}" dt="2020-04-01T15:11:20.578" v="153"/>
        <pc:sldMkLst>
          <pc:docMk/>
          <pc:sldMk cId="1066434295" sldId="362"/>
        </pc:sldMkLst>
      </pc:sldChg>
      <pc:sldChg chg="addSp delSp modSp">
        <pc:chgData name="Sarah R Rutland" userId="S::2433197@csuohio.edu::442d9e79-66b8-428e-aff6-1161e723915c" providerId="AD" clId="Web-{41F6BA40-7394-40EE-8270-6241094FA811}" dt="2020-04-01T15:10:55.077" v="151" actId="20577"/>
        <pc:sldMkLst>
          <pc:docMk/>
          <pc:sldMk cId="1417981598" sldId="367"/>
        </pc:sldMkLst>
        <pc:spChg chg="mod">
          <ac:chgData name="Sarah R Rutland" userId="S::2433197@csuohio.edu::442d9e79-66b8-428e-aff6-1161e723915c" providerId="AD" clId="Web-{41F6BA40-7394-40EE-8270-6241094FA811}" dt="2020-04-01T15:10:10.936" v="138"/>
          <ac:spMkLst>
            <pc:docMk/>
            <pc:sldMk cId="1417981598" sldId="367"/>
            <ac:spMk id="2" creationId="{1C16DCDD-48A0-3341-A960-37056DBA9EF7}"/>
          </ac:spMkLst>
        </pc:spChg>
        <pc:spChg chg="add del">
          <ac:chgData name="Sarah R Rutland" userId="S::2433197@csuohio.edu::442d9e79-66b8-428e-aff6-1161e723915c" providerId="AD" clId="Web-{41F6BA40-7394-40EE-8270-6241094FA811}" dt="2020-04-01T15:10:10.936" v="138"/>
          <ac:spMkLst>
            <pc:docMk/>
            <pc:sldMk cId="1417981598" sldId="367"/>
            <ac:spMk id="27" creationId="{9F4444CE-BC8D-4D61-B303-4C05614E62AB}"/>
          </ac:spMkLst>
        </pc:spChg>
        <pc:spChg chg="add del">
          <ac:chgData name="Sarah R Rutland" userId="S::2433197@csuohio.edu::442d9e79-66b8-428e-aff6-1161e723915c" providerId="AD" clId="Web-{41F6BA40-7394-40EE-8270-6241094FA811}" dt="2020-04-01T15:10:10.936" v="138"/>
          <ac:spMkLst>
            <pc:docMk/>
            <pc:sldMk cId="1417981598" sldId="367"/>
            <ac:spMk id="29" creationId="{73772B81-181F-48B7-8826-4D9686D15DF5}"/>
          </ac:spMkLst>
        </pc:spChg>
        <pc:spChg chg="add del">
          <ac:chgData name="Sarah R Rutland" userId="S::2433197@csuohio.edu::442d9e79-66b8-428e-aff6-1161e723915c" providerId="AD" clId="Web-{41F6BA40-7394-40EE-8270-6241094FA811}" dt="2020-04-01T15:10:10.936" v="138"/>
          <ac:spMkLst>
            <pc:docMk/>
            <pc:sldMk cId="1417981598" sldId="367"/>
            <ac:spMk id="31" creationId="{B2205F6E-03C6-4E92-877C-E2482F6599AA}"/>
          </ac:spMkLst>
        </pc:spChg>
        <pc:spChg chg="add del">
          <ac:chgData name="Sarah R Rutland" userId="S::2433197@csuohio.edu::442d9e79-66b8-428e-aff6-1161e723915c" providerId="AD" clId="Web-{41F6BA40-7394-40EE-8270-6241094FA811}" dt="2020-04-01T15:09:35.124" v="129"/>
          <ac:spMkLst>
            <pc:docMk/>
            <pc:sldMk cId="1417981598" sldId="367"/>
            <ac:spMk id="33" creationId="{655AE6B0-AC9E-4167-806F-E9DB135FC46B}"/>
          </ac:spMkLst>
        </pc:spChg>
        <pc:spChg chg="add del">
          <ac:chgData name="Sarah R Rutland" userId="S::2433197@csuohio.edu::442d9e79-66b8-428e-aff6-1161e723915c" providerId="AD" clId="Web-{41F6BA40-7394-40EE-8270-6241094FA811}" dt="2020-04-01T15:09:35.124" v="129"/>
          <ac:spMkLst>
            <pc:docMk/>
            <pc:sldMk cId="1417981598" sldId="367"/>
            <ac:spMk id="35" creationId="{87BD1F4E-A66D-4C06-86DA-8D56CA7A3B41}"/>
          </ac:spMkLst>
        </pc:spChg>
        <pc:spChg chg="add del">
          <ac:chgData name="Sarah R Rutland" userId="S::2433197@csuohio.edu::442d9e79-66b8-428e-aff6-1161e723915c" providerId="AD" clId="Web-{41F6BA40-7394-40EE-8270-6241094FA811}" dt="2020-04-01T15:09:51.483" v="133"/>
          <ac:spMkLst>
            <pc:docMk/>
            <pc:sldMk cId="1417981598" sldId="367"/>
            <ac:spMk id="37" creationId="{655AE6B0-AC9E-4167-806F-E9DB135FC46B}"/>
          </ac:spMkLst>
        </pc:spChg>
        <pc:spChg chg="add del">
          <ac:chgData name="Sarah R Rutland" userId="S::2433197@csuohio.edu::442d9e79-66b8-428e-aff6-1161e723915c" providerId="AD" clId="Web-{41F6BA40-7394-40EE-8270-6241094FA811}" dt="2020-04-01T15:09:51.483" v="133"/>
          <ac:spMkLst>
            <pc:docMk/>
            <pc:sldMk cId="1417981598" sldId="367"/>
            <ac:spMk id="50" creationId="{87BD1F4E-A66D-4C06-86DA-8D56CA7A3B41}"/>
          </ac:spMkLst>
        </pc:spChg>
        <pc:grpChg chg="add del">
          <ac:chgData name="Sarah R Rutland" userId="S::2433197@csuohio.edu::442d9e79-66b8-428e-aff6-1161e723915c" providerId="AD" clId="Web-{41F6BA40-7394-40EE-8270-6241094FA811}" dt="2020-04-01T15:09:35.124" v="129"/>
          <ac:grpSpMkLst>
            <pc:docMk/>
            <pc:sldMk cId="1417981598" sldId="367"/>
            <ac:grpSpMk id="34" creationId="{3523416A-383B-4FDC-B4C9-D8EDDFE9C043}"/>
          </ac:grpSpMkLst>
        </pc:grpChg>
        <pc:grpChg chg="add del">
          <ac:chgData name="Sarah R Rutland" userId="S::2433197@csuohio.edu::442d9e79-66b8-428e-aff6-1161e723915c" providerId="AD" clId="Web-{41F6BA40-7394-40EE-8270-6241094FA811}" dt="2020-04-01T15:09:51.483" v="133"/>
          <ac:grpSpMkLst>
            <pc:docMk/>
            <pc:sldMk cId="1417981598" sldId="367"/>
            <ac:grpSpMk id="48" creationId="{3523416A-383B-4FDC-B4C9-D8EDDFE9C043}"/>
          </ac:grpSpMkLst>
        </pc:grpChg>
        <pc:graphicFrameChg chg="mod modGraphic">
          <ac:chgData name="Sarah R Rutland" userId="S::2433197@csuohio.edu::442d9e79-66b8-428e-aff6-1161e723915c" providerId="AD" clId="Web-{41F6BA40-7394-40EE-8270-6241094FA811}" dt="2020-04-01T15:10:55.077" v="151" actId="20577"/>
          <ac:graphicFrameMkLst>
            <pc:docMk/>
            <pc:sldMk cId="1417981598" sldId="367"/>
            <ac:graphicFrameMk id="22" creationId="{40BB680B-E23F-47D6-B268-4C445C17E755}"/>
          </ac:graphicFrameMkLst>
        </pc:graphicFrameChg>
      </pc:sldChg>
      <pc:sldChg chg="modSp ord">
        <pc:chgData name="Sarah R Rutland" userId="S::2433197@csuohio.edu::442d9e79-66b8-428e-aff6-1161e723915c" providerId="AD" clId="Web-{41F6BA40-7394-40EE-8270-6241094FA811}" dt="2020-04-01T15:13:58.798" v="160" actId="20577"/>
        <pc:sldMkLst>
          <pc:docMk/>
          <pc:sldMk cId="1361215763" sldId="368"/>
        </pc:sldMkLst>
        <pc:spChg chg="mod">
          <ac:chgData name="Sarah R Rutland" userId="S::2433197@csuohio.edu::442d9e79-66b8-428e-aff6-1161e723915c" providerId="AD" clId="Web-{41F6BA40-7394-40EE-8270-6241094FA811}" dt="2020-04-01T15:13:58.798" v="160" actId="20577"/>
          <ac:spMkLst>
            <pc:docMk/>
            <pc:sldMk cId="1361215763" sldId="368"/>
            <ac:spMk id="3" creationId="{FE185C53-6C77-F348-AECB-E98CA6F5F8DA}"/>
          </ac:spMkLst>
        </pc:spChg>
      </pc:sldChg>
      <pc:sldChg chg="modSp ord modNotes">
        <pc:chgData name="Sarah R Rutland" userId="S::2433197@csuohio.edu::442d9e79-66b8-428e-aff6-1161e723915c" providerId="AD" clId="Web-{41F6BA40-7394-40EE-8270-6241094FA811}" dt="2020-04-01T15:17:27.049" v="170"/>
        <pc:sldMkLst>
          <pc:docMk/>
          <pc:sldMk cId="1910655551" sldId="370"/>
        </pc:sldMkLst>
        <pc:spChg chg="mod">
          <ac:chgData name="Sarah R Rutland" userId="S::2433197@csuohio.edu::442d9e79-66b8-428e-aff6-1161e723915c" providerId="AD" clId="Web-{41F6BA40-7394-40EE-8270-6241094FA811}" dt="2020-04-01T15:07:25.763" v="97" actId="20577"/>
          <ac:spMkLst>
            <pc:docMk/>
            <pc:sldMk cId="1910655551" sldId="370"/>
            <ac:spMk id="2" creationId="{22A70664-C0B1-0447-9F71-AE592A24659A}"/>
          </ac:spMkLst>
        </pc:spChg>
      </pc:sldChg>
      <pc:sldChg chg="modSp">
        <pc:chgData name="Sarah R Rutland" userId="S::2433197@csuohio.edu::442d9e79-66b8-428e-aff6-1161e723915c" providerId="AD" clId="Web-{41F6BA40-7394-40EE-8270-6241094FA811}" dt="2020-04-01T15:04:25.028" v="36" actId="20577"/>
        <pc:sldMkLst>
          <pc:docMk/>
          <pc:sldMk cId="3422329936" sldId="371"/>
        </pc:sldMkLst>
        <pc:spChg chg="mod">
          <ac:chgData name="Sarah R Rutland" userId="S::2433197@csuohio.edu::442d9e79-66b8-428e-aff6-1161e723915c" providerId="AD" clId="Web-{41F6BA40-7394-40EE-8270-6241094FA811}" dt="2020-04-01T15:04:25.028" v="36" actId="20577"/>
          <ac:spMkLst>
            <pc:docMk/>
            <pc:sldMk cId="3422329936" sldId="371"/>
            <ac:spMk id="2" creationId="{22A70664-C0B1-0447-9F71-AE592A24659A}"/>
          </ac:spMkLst>
        </pc:spChg>
      </pc:sldChg>
      <pc:sldChg chg="modSp ord">
        <pc:chgData name="Sarah R Rutland" userId="S::2433197@csuohio.edu::442d9e79-66b8-428e-aff6-1161e723915c" providerId="AD" clId="Web-{41F6BA40-7394-40EE-8270-6241094FA811}" dt="2020-04-01T15:05:51.950" v="78" actId="20577"/>
        <pc:sldMkLst>
          <pc:docMk/>
          <pc:sldMk cId="469986487" sldId="372"/>
        </pc:sldMkLst>
        <pc:spChg chg="mod">
          <ac:chgData name="Sarah R Rutland" userId="S::2433197@csuohio.edu::442d9e79-66b8-428e-aff6-1161e723915c" providerId="AD" clId="Web-{41F6BA40-7394-40EE-8270-6241094FA811}" dt="2020-04-01T15:05:51.950" v="78" actId="20577"/>
          <ac:spMkLst>
            <pc:docMk/>
            <pc:sldMk cId="469986487" sldId="372"/>
            <ac:spMk id="2" creationId="{22A70664-C0B1-0447-9F71-AE592A24659A}"/>
          </ac:spMkLst>
        </pc:spChg>
      </pc:sldChg>
    </pc:docChg>
  </pc:docChgLst>
  <pc:docChgLst>
    <pc:chgData name="Vivian L Krosnick" userId="S::6000248@csuohio.edu::fcd0b8b0-c6c4-4419-bf13-76f4b65de029" providerId="AD" clId="Web-{20E6F295-14EB-4051-BD41-C0EE6300E7B4}"/>
    <pc:docChg chg="addSld modSld">
      <pc:chgData name="Vivian L Krosnick" userId="S::6000248@csuohio.edu::fcd0b8b0-c6c4-4419-bf13-76f4b65de029" providerId="AD" clId="Web-{20E6F295-14EB-4051-BD41-C0EE6300E7B4}" dt="2020-03-31T15:03:44.594" v="348"/>
      <pc:docMkLst>
        <pc:docMk/>
      </pc:docMkLst>
      <pc:sldChg chg="addSp delSp modSp">
        <pc:chgData name="Vivian L Krosnick" userId="S::6000248@csuohio.edu::fcd0b8b0-c6c4-4419-bf13-76f4b65de029" providerId="AD" clId="Web-{20E6F295-14EB-4051-BD41-C0EE6300E7B4}" dt="2020-03-31T15:03:44.594" v="348"/>
        <pc:sldMkLst>
          <pc:docMk/>
          <pc:sldMk cId="2900025043" sldId="356"/>
        </pc:sldMkLst>
        <pc:spChg chg="mod">
          <ac:chgData name="Vivian L Krosnick" userId="S::6000248@csuohio.edu::fcd0b8b0-c6c4-4419-bf13-76f4b65de029" providerId="AD" clId="Web-{20E6F295-14EB-4051-BD41-C0EE6300E7B4}" dt="2020-03-31T14:57:21.019" v="325" actId="20577"/>
          <ac:spMkLst>
            <pc:docMk/>
            <pc:sldMk cId="2900025043" sldId="356"/>
            <ac:spMk id="2" creationId="{22A70664-C0B1-0447-9F71-AE592A24659A}"/>
          </ac:spMkLst>
        </pc:spChg>
        <pc:spChg chg="add mod">
          <ac:chgData name="Vivian L Krosnick" userId="S::6000248@csuohio.edu::fcd0b8b0-c6c4-4419-bf13-76f4b65de029" providerId="AD" clId="Web-{20E6F295-14EB-4051-BD41-C0EE6300E7B4}" dt="2020-03-31T14:58:57.351" v="333"/>
          <ac:spMkLst>
            <pc:docMk/>
            <pc:sldMk cId="2900025043" sldId="356"/>
            <ac:spMk id="6" creationId="{05FDA7C5-9D06-416D-94D0-B58E6F45272B}"/>
          </ac:spMkLst>
        </pc:spChg>
        <pc:spChg chg="add del mod">
          <ac:chgData name="Vivian L Krosnick" userId="S::6000248@csuohio.edu::fcd0b8b0-c6c4-4419-bf13-76f4b65de029" providerId="AD" clId="Web-{20E6F295-14EB-4051-BD41-C0EE6300E7B4}" dt="2020-03-31T15:02:25.937" v="341"/>
          <ac:spMkLst>
            <pc:docMk/>
            <pc:sldMk cId="2900025043" sldId="356"/>
            <ac:spMk id="7" creationId="{D002C5DF-3AB6-4FAA-A89F-1B7E8B6C59F7}"/>
          </ac:spMkLst>
        </pc:spChg>
        <pc:spChg chg="mod">
          <ac:chgData name="Vivian L Krosnick" userId="S::6000248@csuohio.edu::fcd0b8b0-c6c4-4419-bf13-76f4b65de029" providerId="AD" clId="Web-{20E6F295-14EB-4051-BD41-C0EE6300E7B4}" dt="2020-03-31T14:57:14.644" v="324" actId="1076"/>
          <ac:spMkLst>
            <pc:docMk/>
            <pc:sldMk cId="2900025043" sldId="356"/>
            <ac:spMk id="9" creationId="{9FD8CA5B-9A6D-45E2-A601-29534A82B8E5}"/>
          </ac:spMkLst>
        </pc:spChg>
        <pc:picChg chg="add mod">
          <ac:chgData name="Vivian L Krosnick" userId="S::6000248@csuohio.edu::fcd0b8b0-c6c4-4419-bf13-76f4b65de029" providerId="AD" clId="Web-{20E6F295-14EB-4051-BD41-C0EE6300E7B4}" dt="2020-03-31T14:54:34.404" v="42" actId="14100"/>
          <ac:picMkLst>
            <pc:docMk/>
            <pc:sldMk cId="2900025043" sldId="356"/>
            <ac:picMk id="3" creationId="{D91B6715-B98F-42B6-A2AC-268AA955CCC9}"/>
          </ac:picMkLst>
        </pc:picChg>
        <pc:cxnChg chg="add mod">
          <ac:chgData name="Vivian L Krosnick" userId="S::6000248@csuohio.edu::fcd0b8b0-c6c4-4419-bf13-76f4b65de029" providerId="AD" clId="Web-{20E6F295-14EB-4051-BD41-C0EE6300E7B4}" dt="2020-03-31T15:03:44.594" v="348"/>
          <ac:cxnSpMkLst>
            <pc:docMk/>
            <pc:sldMk cId="2900025043" sldId="356"/>
            <ac:cxnSpMk id="8" creationId="{30FB7045-2679-4047-A38E-BBB430701A9A}"/>
          </ac:cxnSpMkLst>
        </pc:cxnChg>
      </pc:sldChg>
      <pc:sldChg chg="addSp delSp modSp add replId">
        <pc:chgData name="Vivian L Krosnick" userId="S::6000248@csuohio.edu::fcd0b8b0-c6c4-4419-bf13-76f4b65de029" providerId="AD" clId="Web-{20E6F295-14EB-4051-BD41-C0EE6300E7B4}" dt="2020-03-31T14:56:14.736" v="217" actId="1076"/>
        <pc:sldMkLst>
          <pc:docMk/>
          <pc:sldMk cId="3422329936" sldId="371"/>
        </pc:sldMkLst>
        <pc:spChg chg="add mod">
          <ac:chgData name="Vivian L Krosnick" userId="S::6000248@csuohio.edu::fcd0b8b0-c6c4-4419-bf13-76f4b65de029" providerId="AD" clId="Web-{20E6F295-14EB-4051-BD41-C0EE6300E7B4}" dt="2020-03-31T14:50:32.631" v="36" actId="20577"/>
          <ac:spMkLst>
            <pc:docMk/>
            <pc:sldMk cId="3422329936" sldId="371"/>
            <ac:spMk id="8" creationId="{4609A919-7600-42FD-A1B2-2708D4696FD9}"/>
          </ac:spMkLst>
        </pc:spChg>
        <pc:spChg chg="add del mod">
          <ac:chgData name="Vivian L Krosnick" userId="S::6000248@csuohio.edu::fcd0b8b0-c6c4-4419-bf13-76f4b65de029" providerId="AD" clId="Web-{20E6F295-14EB-4051-BD41-C0EE6300E7B4}" dt="2020-03-31T14:56:14.736" v="217" actId="1076"/>
          <ac:spMkLst>
            <pc:docMk/>
            <pc:sldMk cId="3422329936" sldId="371"/>
            <ac:spMk id="9" creationId="{9FD8CA5B-9A6D-45E2-A601-29534A82B8E5}"/>
          </ac:spMkLst>
        </pc:spChg>
        <pc:spChg chg="del mod">
          <ac:chgData name="Vivian L Krosnick" userId="S::6000248@csuohio.edu::fcd0b8b0-c6c4-4419-bf13-76f4b65de029" providerId="AD" clId="Web-{20E6F295-14EB-4051-BD41-C0EE6300E7B4}" dt="2020-03-31T14:43:57.899" v="10"/>
          <ac:spMkLst>
            <pc:docMk/>
            <pc:sldMk cId="3422329936" sldId="371"/>
            <ac:spMk id="11" creationId="{1C3744C2-0BF8-436D-990E-57047481DEF1}"/>
          </ac:spMkLst>
        </pc:spChg>
        <pc:picChg chg="add mod ord">
          <ac:chgData name="Vivian L Krosnick" userId="S::6000248@csuohio.edu::fcd0b8b0-c6c4-4419-bf13-76f4b65de029" providerId="AD" clId="Web-{20E6F295-14EB-4051-BD41-C0EE6300E7B4}" dt="2020-03-31T14:44:03.696" v="11" actId="1076"/>
          <ac:picMkLst>
            <pc:docMk/>
            <pc:sldMk cId="3422329936" sldId="371"/>
            <ac:picMk id="3" creationId="{CF77A95D-B203-43F1-88ED-173158DEB6D0}"/>
          </ac:picMkLst>
        </pc:picChg>
        <pc:picChg chg="add mod">
          <ac:chgData name="Vivian L Krosnick" userId="S::6000248@csuohio.edu::fcd0b8b0-c6c4-4419-bf13-76f4b65de029" providerId="AD" clId="Web-{20E6F295-14EB-4051-BD41-C0EE6300E7B4}" dt="2020-03-31T14:47:03.374" v="15" actId="1076"/>
          <ac:picMkLst>
            <pc:docMk/>
            <pc:sldMk cId="3422329936" sldId="371"/>
            <ac:picMk id="6" creationId="{8B589EE2-FB01-441F-960B-F1D7D617C23C}"/>
          </ac:picMkLst>
        </pc:picChg>
      </pc:sldChg>
    </pc:docChg>
  </pc:docChgLst>
  <pc:docChgLst>
    <pc:chgData name="Sarah R Rutland" userId="S::2433197@csuohio.edu::442d9e79-66b8-428e-aff6-1161e723915c" providerId="AD" clId="Web-{CA6BD840-A8A3-403A-836D-AAA2141C024F}"/>
    <pc:docChg chg="modSld sldOrd">
      <pc:chgData name="Sarah R Rutland" userId="S::2433197@csuohio.edu::442d9e79-66b8-428e-aff6-1161e723915c" providerId="AD" clId="Web-{CA6BD840-A8A3-403A-836D-AAA2141C024F}" dt="2020-03-31T16:32:55.228" v="46"/>
      <pc:docMkLst>
        <pc:docMk/>
      </pc:docMkLst>
      <pc:sldChg chg="modSp">
        <pc:chgData name="Sarah R Rutland" userId="S::2433197@csuohio.edu::442d9e79-66b8-428e-aff6-1161e723915c" providerId="AD" clId="Web-{CA6BD840-A8A3-403A-836D-AAA2141C024F}" dt="2020-03-31T16:32:21.556" v="43" actId="20577"/>
        <pc:sldMkLst>
          <pc:docMk/>
          <pc:sldMk cId="4048871469" sldId="352"/>
        </pc:sldMkLst>
        <pc:spChg chg="mod">
          <ac:chgData name="Sarah R Rutland" userId="S::2433197@csuohio.edu::442d9e79-66b8-428e-aff6-1161e723915c" providerId="AD" clId="Web-{CA6BD840-A8A3-403A-836D-AAA2141C024F}" dt="2020-03-31T16:32:21.556" v="43" actId="20577"/>
          <ac:spMkLst>
            <pc:docMk/>
            <pc:sldMk cId="4048871469" sldId="352"/>
            <ac:spMk id="11" creationId="{AA546AC2-F351-4A73-A512-8F1298ED2C11}"/>
          </ac:spMkLst>
        </pc:spChg>
      </pc:sldChg>
      <pc:sldChg chg="modSp ord">
        <pc:chgData name="Sarah R Rutland" userId="S::2433197@csuohio.edu::442d9e79-66b8-428e-aff6-1161e723915c" providerId="AD" clId="Web-{CA6BD840-A8A3-403A-836D-AAA2141C024F}" dt="2020-03-31T16:32:55.228" v="46"/>
        <pc:sldMkLst>
          <pc:docMk/>
          <pc:sldMk cId="3051446023" sldId="354"/>
        </pc:sldMkLst>
        <pc:graphicFrameChg chg="modGraphic">
          <ac:chgData name="Sarah R Rutland" userId="S::2433197@csuohio.edu::442d9e79-66b8-428e-aff6-1161e723915c" providerId="AD" clId="Web-{CA6BD840-A8A3-403A-836D-AAA2141C024F}" dt="2020-03-31T16:29:39.605" v="1" actId="20577"/>
          <ac:graphicFrameMkLst>
            <pc:docMk/>
            <pc:sldMk cId="3051446023" sldId="354"/>
            <ac:graphicFrameMk id="7" creationId="{B2180B34-97C5-44CB-8E22-60E641E322B4}"/>
          </ac:graphicFrameMkLst>
        </pc:graphicFrameChg>
      </pc:sldChg>
      <pc:sldChg chg="modSp">
        <pc:chgData name="Sarah R Rutland" userId="S::2433197@csuohio.edu::442d9e79-66b8-428e-aff6-1161e723915c" providerId="AD" clId="Web-{CA6BD840-A8A3-403A-836D-AAA2141C024F}" dt="2020-03-31T16:31:23.682" v="40" actId="1076"/>
        <pc:sldMkLst>
          <pc:docMk/>
          <pc:sldMk cId="969854781" sldId="364"/>
        </pc:sldMkLst>
        <pc:spChg chg="mod">
          <ac:chgData name="Sarah R Rutland" userId="S::2433197@csuohio.edu::442d9e79-66b8-428e-aff6-1161e723915c" providerId="AD" clId="Web-{CA6BD840-A8A3-403A-836D-AAA2141C024F}" dt="2020-03-31T16:31:23.682" v="40" actId="1076"/>
          <ac:spMkLst>
            <pc:docMk/>
            <pc:sldMk cId="969854781" sldId="364"/>
            <ac:spMk id="3" creationId="{FE185C53-6C77-F348-AECB-E98CA6F5F8DA}"/>
          </ac:spMkLst>
        </pc:spChg>
      </pc:sldChg>
    </pc:docChg>
  </pc:docChgLst>
  <pc:docChgLst>
    <pc:chgData name="Vivian L Krosnick" userId="S::6000248@csuohio.edu::fcd0b8b0-c6c4-4419-bf13-76f4b65de029" providerId="AD" clId="Web-{D07B3F4B-8E84-49F8-9EF8-B004B4350557}"/>
    <pc:docChg chg="modSld">
      <pc:chgData name="Vivian L Krosnick" userId="S::6000248@csuohio.edu::fcd0b8b0-c6c4-4419-bf13-76f4b65de029" providerId="AD" clId="Web-{D07B3F4B-8E84-49F8-9EF8-B004B4350557}" dt="2020-03-31T16:31:49.519" v="92" actId="20577"/>
      <pc:docMkLst>
        <pc:docMk/>
      </pc:docMkLst>
      <pc:sldChg chg="modSp">
        <pc:chgData name="Vivian L Krosnick" userId="S::6000248@csuohio.edu::fcd0b8b0-c6c4-4419-bf13-76f4b65de029" providerId="AD" clId="Web-{D07B3F4B-8E84-49F8-9EF8-B004B4350557}" dt="2020-03-31T16:31:49.519" v="91" actId="20577"/>
        <pc:sldMkLst>
          <pc:docMk/>
          <pc:sldMk cId="147849675" sldId="358"/>
        </pc:sldMkLst>
        <pc:spChg chg="mod">
          <ac:chgData name="Vivian L Krosnick" userId="S::6000248@csuohio.edu::fcd0b8b0-c6c4-4419-bf13-76f4b65de029" providerId="AD" clId="Web-{D07B3F4B-8E84-49F8-9EF8-B004B4350557}" dt="2020-03-31T16:31:49.519" v="91" actId="20577"/>
          <ac:spMkLst>
            <pc:docMk/>
            <pc:sldMk cId="147849675" sldId="358"/>
            <ac:spMk id="3" creationId="{22A19DA0-FD19-4541-B2DA-5DA87D27DA82}"/>
          </ac:spMkLst>
        </pc:spChg>
      </pc:sldChg>
    </pc:docChg>
  </pc:docChgLst>
  <pc:docChgLst>
    <pc:chgData name="Sarah R Rutland" userId="S::2433197@csuohio.edu::442d9e79-66b8-428e-aff6-1161e723915c" providerId="AD" clId="Web-{BAC8872D-FB31-438B-8360-22C3F50372F1}"/>
    <pc:docChg chg="modSld">
      <pc:chgData name="Sarah R Rutland" userId="S::2433197@csuohio.edu::442d9e79-66b8-428e-aff6-1161e723915c" providerId="AD" clId="Web-{BAC8872D-FB31-438B-8360-22C3F50372F1}" dt="2020-03-31T18:45:08.878" v="13"/>
      <pc:docMkLst>
        <pc:docMk/>
      </pc:docMkLst>
      <pc:sldChg chg="addSp delSp modSp">
        <pc:chgData name="Sarah R Rutland" userId="S::2433197@csuohio.edu::442d9e79-66b8-428e-aff6-1161e723915c" providerId="AD" clId="Web-{BAC8872D-FB31-438B-8360-22C3F50372F1}" dt="2020-03-31T18:45:08.878" v="13"/>
        <pc:sldMkLst>
          <pc:docMk/>
          <pc:sldMk cId="4139796311" sldId="355"/>
        </pc:sldMkLst>
        <pc:spChg chg="mod">
          <ac:chgData name="Sarah R Rutland" userId="S::2433197@csuohio.edu::442d9e79-66b8-428e-aff6-1161e723915c" providerId="AD" clId="Web-{BAC8872D-FB31-438B-8360-22C3F50372F1}" dt="2020-03-31T18:41:52.509" v="8" actId="1076"/>
          <ac:spMkLst>
            <pc:docMk/>
            <pc:sldMk cId="4139796311" sldId="355"/>
            <ac:spMk id="3" creationId="{FE185C53-6C77-F348-AECB-E98CA6F5F8DA}"/>
          </ac:spMkLst>
        </pc:spChg>
        <pc:picChg chg="del mod">
          <ac:chgData name="Sarah R Rutland" userId="S::2433197@csuohio.edu::442d9e79-66b8-428e-aff6-1161e723915c" providerId="AD" clId="Web-{BAC8872D-FB31-438B-8360-22C3F50372F1}" dt="2020-03-31T18:45:08.878" v="13"/>
          <ac:picMkLst>
            <pc:docMk/>
            <pc:sldMk cId="4139796311" sldId="355"/>
            <ac:picMk id="5" creationId="{29F373A0-B9CC-4814-838D-B4E7CEB3541D}"/>
          </ac:picMkLst>
        </pc:picChg>
        <pc:picChg chg="add mod">
          <ac:chgData name="Sarah R Rutland" userId="S::2433197@csuohio.edu::442d9e79-66b8-428e-aff6-1161e723915c" providerId="AD" clId="Web-{BAC8872D-FB31-438B-8360-22C3F50372F1}" dt="2020-03-31T18:45:06.971" v="12" actId="1076"/>
          <ac:picMkLst>
            <pc:docMk/>
            <pc:sldMk cId="4139796311" sldId="355"/>
            <ac:picMk id="6" creationId="{0D65BC54-8C13-4963-A32C-2274D7468BE9}"/>
          </ac:picMkLst>
        </pc:picChg>
      </pc:sldChg>
    </pc:docChg>
  </pc:docChgLst>
  <pc:docChgLst>
    <pc:chgData name="Vivian L Krosnick" userId="S::6000248@csuohio.edu::fcd0b8b0-c6c4-4419-bf13-76f4b65de029" providerId="AD" clId="Web-{ACE6B1DC-4296-4376-9CE8-D3F32B548E2A}"/>
    <pc:docChg chg="addSld modSld sldOrd">
      <pc:chgData name="Vivian L Krosnick" userId="S::6000248@csuohio.edu::fcd0b8b0-c6c4-4419-bf13-76f4b65de029" providerId="AD" clId="Web-{ACE6B1DC-4296-4376-9CE8-D3F32B548E2A}" dt="2020-03-30T18:39:24.776" v="345" actId="20577"/>
      <pc:docMkLst>
        <pc:docMk/>
      </pc:docMkLst>
      <pc:sldChg chg="addSp delSp modSp add ord replId modNotes">
        <pc:chgData name="Vivian L Krosnick" userId="S::6000248@csuohio.edu::fcd0b8b0-c6c4-4419-bf13-76f4b65de029" providerId="AD" clId="Web-{ACE6B1DC-4296-4376-9CE8-D3F32B548E2A}" dt="2020-03-30T18:39:24.776" v="344" actId="20577"/>
        <pc:sldMkLst>
          <pc:docMk/>
          <pc:sldMk cId="1658594297" sldId="363"/>
        </pc:sldMkLst>
        <pc:spChg chg="del">
          <ac:chgData name="Vivian L Krosnick" userId="S::6000248@csuohio.edu::fcd0b8b0-c6c4-4419-bf13-76f4b65de029" providerId="AD" clId="Web-{ACE6B1DC-4296-4376-9CE8-D3F32B548E2A}" dt="2020-03-30T18:29:17.972" v="1"/>
          <ac:spMkLst>
            <pc:docMk/>
            <pc:sldMk cId="1658594297" sldId="363"/>
            <ac:spMk id="2" creationId="{22A70664-C0B1-0447-9F71-AE592A24659A}"/>
          </ac:spMkLst>
        </pc:spChg>
        <pc:spChg chg="mod">
          <ac:chgData name="Vivian L Krosnick" userId="S::6000248@csuohio.edu::fcd0b8b0-c6c4-4419-bf13-76f4b65de029" providerId="AD" clId="Web-{ACE6B1DC-4296-4376-9CE8-D3F32B548E2A}" dt="2020-03-30T18:39:24.776" v="344" actId="20577"/>
          <ac:spMkLst>
            <pc:docMk/>
            <pc:sldMk cId="1658594297" sldId="363"/>
            <ac:spMk id="3" creationId="{37C18823-02FD-D34A-8BD7-647C3D21DF2C}"/>
          </ac:spMkLst>
        </pc:spChg>
        <pc:spChg chg="add del mod">
          <ac:chgData name="Vivian L Krosnick" userId="S::6000248@csuohio.edu::fcd0b8b0-c6c4-4419-bf13-76f4b65de029" providerId="AD" clId="Web-{ACE6B1DC-4296-4376-9CE8-D3F32B548E2A}" dt="2020-03-30T18:29:24.035" v="2"/>
          <ac:spMkLst>
            <pc:docMk/>
            <pc:sldMk cId="1658594297" sldId="363"/>
            <ac:spMk id="5" creationId="{4B3EE6CB-64A0-425C-9E00-2943860253F7}"/>
          </ac:spMkLst>
        </pc:spChg>
        <pc:graphicFrameChg chg="add mod modGraphic">
          <ac:chgData name="Vivian L Krosnick" userId="S::6000248@csuohio.edu::fcd0b8b0-c6c4-4419-bf13-76f4b65de029" providerId="AD" clId="Web-{ACE6B1DC-4296-4376-9CE8-D3F32B548E2A}" dt="2020-03-30T18:38:48.495" v="280" actId="1076"/>
          <ac:graphicFrameMkLst>
            <pc:docMk/>
            <pc:sldMk cId="1658594297" sldId="363"/>
            <ac:graphicFrameMk id="6" creationId="{FB1DBADF-F465-4041-BE6F-006ADFB4EB7D}"/>
          </ac:graphicFrameMkLst>
        </pc:graphicFrameChg>
      </pc:sldChg>
    </pc:docChg>
  </pc:docChgLst>
  <pc:docChgLst>
    <pc:chgData name="Sarah R Rutland" userId="S::2433197@csuohio.edu::442d9e79-66b8-428e-aff6-1161e723915c" providerId="AD" clId="Web-{66F26766-FD12-48BB-ADB6-4034625B5D42}"/>
    <pc:docChg chg="modSld">
      <pc:chgData name="Sarah R Rutland" userId="S::2433197@csuohio.edu::442d9e79-66b8-428e-aff6-1161e723915c" providerId="AD" clId="Web-{66F26766-FD12-48BB-ADB6-4034625B5D42}" dt="2020-03-31T16:12:43.141" v="7" actId="20577"/>
      <pc:docMkLst>
        <pc:docMk/>
      </pc:docMkLst>
      <pc:sldChg chg="modSp">
        <pc:chgData name="Sarah R Rutland" userId="S::2433197@csuohio.edu::442d9e79-66b8-428e-aff6-1161e723915c" providerId="AD" clId="Web-{66F26766-FD12-48BB-ADB6-4034625B5D42}" dt="2020-03-31T16:12:43.141" v="7" actId="20577"/>
        <pc:sldMkLst>
          <pc:docMk/>
          <pc:sldMk cId="3051446023" sldId="354"/>
        </pc:sldMkLst>
        <pc:graphicFrameChg chg="modGraphic">
          <ac:chgData name="Sarah R Rutland" userId="S::2433197@csuohio.edu::442d9e79-66b8-428e-aff6-1161e723915c" providerId="AD" clId="Web-{66F26766-FD12-48BB-ADB6-4034625B5D42}" dt="2020-03-31T16:12:43.141" v="7" actId="20577"/>
          <ac:graphicFrameMkLst>
            <pc:docMk/>
            <pc:sldMk cId="3051446023" sldId="354"/>
            <ac:graphicFrameMk id="7" creationId="{B2180B34-97C5-44CB-8E22-60E641E322B4}"/>
          </ac:graphicFrameMkLst>
        </pc:graphicFrameChg>
      </pc:sldChg>
    </pc:docChg>
  </pc:docChgLst>
  <pc:docChgLst>
    <pc:chgData name="Sarah R Rutland" userId="S::2433197@csuohio.edu::442d9e79-66b8-428e-aff6-1161e723915c" providerId="AD" clId="Web-{70DAAB78-3310-45E9-B414-236C25C90854}"/>
    <pc:docChg chg="modSld">
      <pc:chgData name="Sarah R Rutland" userId="S::2433197@csuohio.edu::442d9e79-66b8-428e-aff6-1161e723915c" providerId="AD" clId="Web-{70DAAB78-3310-45E9-B414-236C25C90854}" dt="2020-03-31T14:17:42.698" v="15" actId="20577"/>
      <pc:docMkLst>
        <pc:docMk/>
      </pc:docMkLst>
      <pc:sldChg chg="modSp modNotes">
        <pc:chgData name="Sarah R Rutland" userId="S::2433197@csuohio.edu::442d9e79-66b8-428e-aff6-1161e723915c" providerId="AD" clId="Web-{70DAAB78-3310-45E9-B414-236C25C90854}" dt="2020-03-31T14:17:42.683" v="14" actId="20577"/>
        <pc:sldMkLst>
          <pc:docMk/>
          <pc:sldMk cId="2234424075" sldId="351"/>
        </pc:sldMkLst>
        <pc:spChg chg="mod">
          <ac:chgData name="Sarah R Rutland" userId="S::2433197@csuohio.edu::442d9e79-66b8-428e-aff6-1161e723915c" providerId="AD" clId="Web-{70DAAB78-3310-45E9-B414-236C25C90854}" dt="2020-03-31T14:17:42.683" v="14" actId="20577"/>
          <ac:spMkLst>
            <pc:docMk/>
            <pc:sldMk cId="2234424075" sldId="351"/>
            <ac:spMk id="3" creationId="{73D61730-1004-6544-B2C4-75A73E9DED96}"/>
          </ac:spMkLst>
        </pc:spChg>
      </pc:sldChg>
    </pc:docChg>
  </pc:docChgLst>
  <pc:docChgLst>
    <pc:chgData name="Sarah R Rutland" userId="S::2433197@csuohio.edu::442d9e79-66b8-428e-aff6-1161e723915c" providerId="AD" clId="Web-{D28FC37C-C30B-4EA6-8585-910EFF61C395}"/>
    <pc:docChg chg="delSld modSld">
      <pc:chgData name="Sarah R Rutland" userId="S::2433197@csuohio.edu::442d9e79-66b8-428e-aff6-1161e723915c" providerId="AD" clId="Web-{D28FC37C-C30B-4EA6-8585-910EFF61C395}" dt="2020-03-31T19:30:01.774" v="240"/>
      <pc:docMkLst>
        <pc:docMk/>
      </pc:docMkLst>
      <pc:sldChg chg="modSp">
        <pc:chgData name="Sarah R Rutland" userId="S::2433197@csuohio.edu::442d9e79-66b8-428e-aff6-1161e723915c" providerId="AD" clId="Web-{D28FC37C-C30B-4EA6-8585-910EFF61C395}" dt="2020-03-31T19:28:55.149" v="239" actId="20577"/>
        <pc:sldMkLst>
          <pc:docMk/>
          <pc:sldMk cId="3670067185" sldId="257"/>
        </pc:sldMkLst>
        <pc:graphicFrameChg chg="modGraphic">
          <ac:chgData name="Sarah R Rutland" userId="S::2433197@csuohio.edu::442d9e79-66b8-428e-aff6-1161e723915c" providerId="AD" clId="Web-{D28FC37C-C30B-4EA6-8585-910EFF61C395}" dt="2020-03-31T19:28:55.149" v="239" actId="20577"/>
          <ac:graphicFrameMkLst>
            <pc:docMk/>
            <pc:sldMk cId="3670067185" sldId="257"/>
            <ac:graphicFrameMk id="7" creationId="{A91E0970-D718-4B1D-AAB3-69F6E97601B4}"/>
          </ac:graphicFrameMkLst>
        </pc:graphicFrameChg>
      </pc:sldChg>
      <pc:sldChg chg="modSp">
        <pc:chgData name="Sarah R Rutland" userId="S::2433197@csuohio.edu::442d9e79-66b8-428e-aff6-1161e723915c" providerId="AD" clId="Web-{D28FC37C-C30B-4EA6-8585-910EFF61C395}" dt="2020-03-31T18:56:17.775" v="5" actId="1076"/>
        <pc:sldMkLst>
          <pc:docMk/>
          <pc:sldMk cId="2234424075" sldId="351"/>
        </pc:sldMkLst>
        <pc:spChg chg="mod">
          <ac:chgData name="Sarah R Rutland" userId="S::2433197@csuohio.edu::442d9e79-66b8-428e-aff6-1161e723915c" providerId="AD" clId="Web-{D28FC37C-C30B-4EA6-8585-910EFF61C395}" dt="2020-03-31T18:56:07.213" v="0" actId="20577"/>
          <ac:spMkLst>
            <pc:docMk/>
            <pc:sldMk cId="2234424075" sldId="351"/>
            <ac:spMk id="3" creationId="{73D61730-1004-6544-B2C4-75A73E9DED96}"/>
          </ac:spMkLst>
        </pc:spChg>
        <pc:picChg chg="mod">
          <ac:chgData name="Sarah R Rutland" userId="S::2433197@csuohio.edu::442d9e79-66b8-428e-aff6-1161e723915c" providerId="AD" clId="Web-{D28FC37C-C30B-4EA6-8585-910EFF61C395}" dt="2020-03-31T18:56:17.775" v="5" actId="1076"/>
          <ac:picMkLst>
            <pc:docMk/>
            <pc:sldMk cId="2234424075" sldId="351"/>
            <ac:picMk id="6" creationId="{9CAED1CC-289F-4D8E-9F2B-016F19F9E4DD}"/>
          </ac:picMkLst>
        </pc:picChg>
      </pc:sldChg>
      <pc:sldChg chg="modSp">
        <pc:chgData name="Sarah R Rutland" userId="S::2433197@csuohio.edu::442d9e79-66b8-428e-aff6-1161e723915c" providerId="AD" clId="Web-{D28FC37C-C30B-4EA6-8585-910EFF61C395}" dt="2020-03-31T19:07:17.024" v="151" actId="1076"/>
        <pc:sldMkLst>
          <pc:docMk/>
          <pc:sldMk cId="3051446023" sldId="354"/>
        </pc:sldMkLst>
        <pc:picChg chg="mod">
          <ac:chgData name="Sarah R Rutland" userId="S::2433197@csuohio.edu::442d9e79-66b8-428e-aff6-1161e723915c" providerId="AD" clId="Web-{D28FC37C-C30B-4EA6-8585-910EFF61C395}" dt="2020-03-31T19:07:17.024" v="151" actId="1076"/>
          <ac:picMkLst>
            <pc:docMk/>
            <pc:sldMk cId="3051446023" sldId="354"/>
            <ac:picMk id="22" creationId="{F8D06F1C-36A1-423E-AF70-C04E9C59772D}"/>
          </ac:picMkLst>
        </pc:picChg>
      </pc:sldChg>
      <pc:sldChg chg="del">
        <pc:chgData name="Sarah R Rutland" userId="S::2433197@csuohio.edu::442d9e79-66b8-428e-aff6-1161e723915c" providerId="AD" clId="Web-{D28FC37C-C30B-4EA6-8585-910EFF61C395}" dt="2020-03-31T19:30:01.774" v="240"/>
        <pc:sldMkLst>
          <pc:docMk/>
          <pc:sldMk cId="1543651328" sldId="357"/>
        </pc:sldMkLst>
      </pc:sldChg>
      <pc:sldChg chg="modSp">
        <pc:chgData name="Sarah R Rutland" userId="S::2433197@csuohio.edu::442d9e79-66b8-428e-aff6-1161e723915c" providerId="AD" clId="Web-{D28FC37C-C30B-4EA6-8585-910EFF61C395}" dt="2020-03-31T19:26:32.837" v="234" actId="20577"/>
        <pc:sldMkLst>
          <pc:docMk/>
          <pc:sldMk cId="147849675" sldId="358"/>
        </pc:sldMkLst>
        <pc:spChg chg="mod">
          <ac:chgData name="Sarah R Rutland" userId="S::2433197@csuohio.edu::442d9e79-66b8-428e-aff6-1161e723915c" providerId="AD" clId="Web-{D28FC37C-C30B-4EA6-8585-910EFF61C395}" dt="2020-03-31T19:26:32.837" v="234" actId="20577"/>
          <ac:spMkLst>
            <pc:docMk/>
            <pc:sldMk cId="147849675" sldId="358"/>
            <ac:spMk id="3" creationId="{22A19DA0-FD19-4541-B2DA-5DA87D27DA82}"/>
          </ac:spMkLst>
        </pc:spChg>
      </pc:sldChg>
      <pc:sldChg chg="addSp delSp modSp mod setBg">
        <pc:chgData name="Sarah R Rutland" userId="S::2433197@csuohio.edu::442d9e79-66b8-428e-aff6-1161e723915c" providerId="AD" clId="Web-{D28FC37C-C30B-4EA6-8585-910EFF61C395}" dt="2020-03-31T19:15:08.837" v="182" actId="1076"/>
        <pc:sldMkLst>
          <pc:docMk/>
          <pc:sldMk cId="1066434295" sldId="362"/>
        </pc:sldMkLst>
        <pc:spChg chg="mod">
          <ac:chgData name="Sarah R Rutland" userId="S::2433197@csuohio.edu::442d9e79-66b8-428e-aff6-1161e723915c" providerId="AD" clId="Web-{D28FC37C-C30B-4EA6-8585-910EFF61C395}" dt="2020-03-31T19:14:41.509" v="179" actId="1076"/>
          <ac:spMkLst>
            <pc:docMk/>
            <pc:sldMk cId="1066434295" sldId="362"/>
            <ac:spMk id="2" creationId="{9E6E7AFF-914D-9B4B-9858-FF2B27332EF0}"/>
          </ac:spMkLst>
        </pc:spChg>
        <pc:spChg chg="mod">
          <ac:chgData name="Sarah R Rutland" userId="S::2433197@csuohio.edu::442d9e79-66b8-428e-aff6-1161e723915c" providerId="AD" clId="Web-{D28FC37C-C30B-4EA6-8585-910EFF61C395}" dt="2020-03-31T19:14:36.837" v="178" actId="1076"/>
          <ac:spMkLst>
            <pc:docMk/>
            <pc:sldMk cId="1066434295" sldId="362"/>
            <ac:spMk id="3" creationId="{FE185C53-6C77-F348-AECB-E98CA6F5F8DA}"/>
          </ac:spMkLst>
        </pc:spChg>
        <pc:spChg chg="add del">
          <ac:chgData name="Sarah R Rutland" userId="S::2433197@csuohio.edu::442d9e79-66b8-428e-aff6-1161e723915c" providerId="AD" clId="Web-{D28FC37C-C30B-4EA6-8585-910EFF61C395}" dt="2020-03-31T19:11:22.196" v="153"/>
          <ac:spMkLst>
            <pc:docMk/>
            <pc:sldMk cId="1066434295" sldId="362"/>
            <ac:spMk id="14" creationId="{A65AC7D1-EAA9-48F5-B509-60A7F50BF703}"/>
          </ac:spMkLst>
        </pc:spChg>
        <pc:spChg chg="add del">
          <ac:chgData name="Sarah R Rutland" userId="S::2433197@csuohio.edu::442d9e79-66b8-428e-aff6-1161e723915c" providerId="AD" clId="Web-{D28FC37C-C30B-4EA6-8585-910EFF61C395}" dt="2020-03-31T19:11:22.196" v="153"/>
          <ac:spMkLst>
            <pc:docMk/>
            <pc:sldMk cId="1066434295" sldId="362"/>
            <ac:spMk id="16" creationId="{D6320AF9-619A-4175-865B-5663E1AEF4C5}"/>
          </ac:spMkLst>
        </pc:spChg>
        <pc:spChg chg="add del">
          <ac:chgData name="Sarah R Rutland" userId="S::2433197@csuohio.edu::442d9e79-66b8-428e-aff6-1161e723915c" providerId="AD" clId="Web-{D28FC37C-C30B-4EA6-8585-910EFF61C395}" dt="2020-03-31T19:11:22.196" v="153"/>
          <ac:spMkLst>
            <pc:docMk/>
            <pc:sldMk cId="1066434295" sldId="362"/>
            <ac:spMk id="24" creationId="{7E018740-5C2B-4A41-AC1A-7E68D1EC1954}"/>
          </ac:spMkLst>
        </pc:spChg>
        <pc:spChg chg="add del">
          <ac:chgData name="Sarah R Rutland" userId="S::2433197@csuohio.edu::442d9e79-66b8-428e-aff6-1161e723915c" providerId="AD" clId="Web-{D28FC37C-C30B-4EA6-8585-910EFF61C395}" dt="2020-03-31T19:11:22.196" v="153"/>
          <ac:spMkLst>
            <pc:docMk/>
            <pc:sldMk cId="1066434295" sldId="362"/>
            <ac:spMk id="26" creationId="{166F75A4-C475-4941-8EE2-B80A06A2C1BB}"/>
          </ac:spMkLst>
        </pc:spChg>
        <pc:spChg chg="add del">
          <ac:chgData name="Sarah R Rutland" userId="S::2433197@csuohio.edu::442d9e79-66b8-428e-aff6-1161e723915c" providerId="AD" clId="Web-{D28FC37C-C30B-4EA6-8585-910EFF61C395}" dt="2020-03-31T19:12:17.290" v="169"/>
          <ac:spMkLst>
            <pc:docMk/>
            <pc:sldMk cId="1066434295" sldId="362"/>
            <ac:spMk id="28" creationId="{9F4444CE-BC8D-4D61-B303-4C05614E62AB}"/>
          </ac:spMkLst>
        </pc:spChg>
        <pc:spChg chg="add del">
          <ac:chgData name="Sarah R Rutland" userId="S::2433197@csuohio.edu::442d9e79-66b8-428e-aff6-1161e723915c" providerId="AD" clId="Web-{D28FC37C-C30B-4EA6-8585-910EFF61C395}" dt="2020-03-31T19:11:22.196" v="153"/>
          <ac:spMkLst>
            <pc:docMk/>
            <pc:sldMk cId="1066434295" sldId="362"/>
            <ac:spMk id="29" creationId="{A032553A-72E8-4B0D-8405-FF9771C9AF05}"/>
          </ac:spMkLst>
        </pc:spChg>
        <pc:spChg chg="add del">
          <ac:chgData name="Sarah R Rutland" userId="S::2433197@csuohio.edu::442d9e79-66b8-428e-aff6-1161e723915c" providerId="AD" clId="Web-{D28FC37C-C30B-4EA6-8585-910EFF61C395}" dt="2020-03-31T19:12:17.290" v="169"/>
          <ac:spMkLst>
            <pc:docMk/>
            <pc:sldMk cId="1066434295" sldId="362"/>
            <ac:spMk id="30" creationId="{62423CA5-E2E1-4789-B759-9906C1C94063}"/>
          </ac:spMkLst>
        </pc:spChg>
        <pc:spChg chg="add del">
          <ac:chgData name="Sarah R Rutland" userId="S::2433197@csuohio.edu::442d9e79-66b8-428e-aff6-1161e723915c" providerId="AD" clId="Web-{D28FC37C-C30B-4EA6-8585-910EFF61C395}" dt="2020-03-31T19:11:22.196" v="153"/>
          <ac:spMkLst>
            <pc:docMk/>
            <pc:sldMk cId="1066434295" sldId="362"/>
            <ac:spMk id="31" creationId="{765800AC-C3B9-498E-87BC-29FAE4C76B21}"/>
          </ac:spMkLst>
        </pc:spChg>
        <pc:spChg chg="add del">
          <ac:chgData name="Sarah R Rutland" userId="S::2433197@csuohio.edu::442d9e79-66b8-428e-aff6-1161e723915c" providerId="AD" clId="Web-{D28FC37C-C30B-4EA6-8585-910EFF61C395}" dt="2020-03-31T19:12:17.290" v="169"/>
          <ac:spMkLst>
            <pc:docMk/>
            <pc:sldMk cId="1066434295" sldId="362"/>
            <ac:spMk id="32" creationId="{73772B81-181F-48B7-8826-4D9686D15DF5}"/>
          </ac:spMkLst>
        </pc:spChg>
        <pc:spChg chg="add del">
          <ac:chgData name="Sarah R Rutland" userId="S::2433197@csuohio.edu::442d9e79-66b8-428e-aff6-1161e723915c" providerId="AD" clId="Web-{D28FC37C-C30B-4EA6-8585-910EFF61C395}" dt="2020-03-31T19:11:22.196" v="153"/>
          <ac:spMkLst>
            <pc:docMk/>
            <pc:sldMk cId="1066434295" sldId="362"/>
            <ac:spMk id="33" creationId="{1F9D6ACB-2FF4-49F9-978A-E0D5327FC635}"/>
          </ac:spMkLst>
        </pc:spChg>
        <pc:spChg chg="add del">
          <ac:chgData name="Sarah R Rutland" userId="S::2433197@csuohio.edu::442d9e79-66b8-428e-aff6-1161e723915c" providerId="AD" clId="Web-{D28FC37C-C30B-4EA6-8585-910EFF61C395}" dt="2020-03-31T19:12:17.290" v="169"/>
          <ac:spMkLst>
            <pc:docMk/>
            <pc:sldMk cId="1066434295" sldId="362"/>
            <ac:spMk id="34" creationId="{B2205F6E-03C6-4E92-877C-E2482F6599AA}"/>
          </ac:spMkLst>
        </pc:spChg>
        <pc:spChg chg="add del">
          <ac:chgData name="Sarah R Rutland" userId="S::2433197@csuohio.edu::442d9e79-66b8-428e-aff6-1161e723915c" providerId="AD" clId="Web-{D28FC37C-C30B-4EA6-8585-910EFF61C395}" dt="2020-03-31T19:11:22.196" v="153"/>
          <ac:spMkLst>
            <pc:docMk/>
            <pc:sldMk cId="1066434295" sldId="362"/>
            <ac:spMk id="35" creationId="{A5EC319D-0FEA-4B95-A3EA-01E35672C95B}"/>
          </ac:spMkLst>
        </pc:spChg>
        <pc:spChg chg="add del">
          <ac:chgData name="Sarah R Rutland" userId="S::2433197@csuohio.edu::442d9e79-66b8-428e-aff6-1161e723915c" providerId="AD" clId="Web-{D28FC37C-C30B-4EA6-8585-910EFF61C395}" dt="2020-03-31T19:12:24.165" v="171"/>
          <ac:spMkLst>
            <pc:docMk/>
            <pc:sldMk cId="1066434295" sldId="362"/>
            <ac:spMk id="36" creationId="{A65AC7D1-EAA9-48F5-B509-60A7F50BF703}"/>
          </ac:spMkLst>
        </pc:spChg>
        <pc:spChg chg="add del">
          <ac:chgData name="Sarah R Rutland" userId="S::2433197@csuohio.edu::442d9e79-66b8-428e-aff6-1161e723915c" providerId="AD" clId="Web-{D28FC37C-C30B-4EA6-8585-910EFF61C395}" dt="2020-03-31T19:12:24.165" v="171"/>
          <ac:spMkLst>
            <pc:docMk/>
            <pc:sldMk cId="1066434295" sldId="362"/>
            <ac:spMk id="37" creationId="{D6320AF9-619A-4175-865B-5663E1AEF4C5}"/>
          </ac:spMkLst>
        </pc:spChg>
        <pc:spChg chg="add del">
          <ac:chgData name="Sarah R Rutland" userId="S::2433197@csuohio.edu::442d9e79-66b8-428e-aff6-1161e723915c" providerId="AD" clId="Web-{D28FC37C-C30B-4EA6-8585-910EFF61C395}" dt="2020-03-31T19:12:24.165" v="171"/>
          <ac:spMkLst>
            <pc:docMk/>
            <pc:sldMk cId="1066434295" sldId="362"/>
            <ac:spMk id="40" creationId="{7E018740-5C2B-4A41-AC1A-7E68D1EC1954}"/>
          </ac:spMkLst>
        </pc:spChg>
        <pc:spChg chg="add del">
          <ac:chgData name="Sarah R Rutland" userId="S::2433197@csuohio.edu::442d9e79-66b8-428e-aff6-1161e723915c" providerId="AD" clId="Web-{D28FC37C-C30B-4EA6-8585-910EFF61C395}" dt="2020-03-31T19:12:24.165" v="171"/>
          <ac:spMkLst>
            <pc:docMk/>
            <pc:sldMk cId="1066434295" sldId="362"/>
            <ac:spMk id="41" creationId="{166F75A4-C475-4941-8EE2-B80A06A2C1BB}"/>
          </ac:spMkLst>
        </pc:spChg>
        <pc:spChg chg="add del">
          <ac:chgData name="Sarah R Rutland" userId="S::2433197@csuohio.edu::442d9e79-66b8-428e-aff6-1161e723915c" providerId="AD" clId="Web-{D28FC37C-C30B-4EA6-8585-910EFF61C395}" dt="2020-03-31T19:12:24.165" v="171"/>
          <ac:spMkLst>
            <pc:docMk/>
            <pc:sldMk cId="1066434295" sldId="362"/>
            <ac:spMk id="42" creationId="{A032553A-72E8-4B0D-8405-FF9771C9AF05}"/>
          </ac:spMkLst>
        </pc:spChg>
        <pc:spChg chg="add del">
          <ac:chgData name="Sarah R Rutland" userId="S::2433197@csuohio.edu::442d9e79-66b8-428e-aff6-1161e723915c" providerId="AD" clId="Web-{D28FC37C-C30B-4EA6-8585-910EFF61C395}" dt="2020-03-31T19:12:24.165" v="171"/>
          <ac:spMkLst>
            <pc:docMk/>
            <pc:sldMk cId="1066434295" sldId="362"/>
            <ac:spMk id="43" creationId="{765800AC-C3B9-498E-87BC-29FAE4C76B21}"/>
          </ac:spMkLst>
        </pc:spChg>
        <pc:spChg chg="add del">
          <ac:chgData name="Sarah R Rutland" userId="S::2433197@csuohio.edu::442d9e79-66b8-428e-aff6-1161e723915c" providerId="AD" clId="Web-{D28FC37C-C30B-4EA6-8585-910EFF61C395}" dt="2020-03-31T19:12:24.165" v="171"/>
          <ac:spMkLst>
            <pc:docMk/>
            <pc:sldMk cId="1066434295" sldId="362"/>
            <ac:spMk id="44" creationId="{1F9D6ACB-2FF4-49F9-978A-E0D5327FC635}"/>
          </ac:spMkLst>
        </pc:spChg>
        <pc:spChg chg="add del">
          <ac:chgData name="Sarah R Rutland" userId="S::2433197@csuohio.edu::442d9e79-66b8-428e-aff6-1161e723915c" providerId="AD" clId="Web-{D28FC37C-C30B-4EA6-8585-910EFF61C395}" dt="2020-03-31T19:12:24.165" v="171"/>
          <ac:spMkLst>
            <pc:docMk/>
            <pc:sldMk cId="1066434295" sldId="362"/>
            <ac:spMk id="45" creationId="{A5EC319D-0FEA-4B95-A3EA-01E35672C95B}"/>
          </ac:spMkLst>
        </pc:spChg>
        <pc:picChg chg="mod ord">
          <ac:chgData name="Sarah R Rutland" userId="S::2433197@csuohio.edu::442d9e79-66b8-428e-aff6-1161e723915c" providerId="AD" clId="Web-{D28FC37C-C30B-4EA6-8585-910EFF61C395}" dt="2020-03-31T19:15:08.837" v="182" actId="1076"/>
          <ac:picMkLst>
            <pc:docMk/>
            <pc:sldMk cId="1066434295" sldId="362"/>
            <ac:picMk id="4" creationId="{B11162DB-965E-4177-9B99-69EB0FF514BC}"/>
          </ac:picMkLst>
        </pc:picChg>
        <pc:picChg chg="ord">
          <ac:chgData name="Sarah R Rutland" userId="S::2433197@csuohio.edu::442d9e79-66b8-428e-aff6-1161e723915c" providerId="AD" clId="Web-{D28FC37C-C30B-4EA6-8585-910EFF61C395}" dt="2020-03-31T19:12:33.056" v="173"/>
          <ac:picMkLst>
            <pc:docMk/>
            <pc:sldMk cId="1066434295" sldId="362"/>
            <ac:picMk id="12" creationId="{5FC71853-F08C-4DA6-A4FC-76E72423C11E}"/>
          </ac:picMkLst>
        </pc:picChg>
        <pc:cxnChg chg="add del">
          <ac:chgData name="Sarah R Rutland" userId="S::2433197@csuohio.edu::442d9e79-66b8-428e-aff6-1161e723915c" providerId="AD" clId="Web-{D28FC37C-C30B-4EA6-8585-910EFF61C395}" dt="2020-03-31T19:11:22.196" v="153"/>
          <ac:cxnSpMkLst>
            <pc:docMk/>
            <pc:sldMk cId="1066434295" sldId="362"/>
            <ac:cxnSpMk id="18" creationId="{063B6EC6-D752-4EE7-908B-F8F19E8C7FEA}"/>
          </ac:cxnSpMkLst>
        </pc:cxnChg>
        <pc:cxnChg chg="add del">
          <ac:chgData name="Sarah R Rutland" userId="S::2433197@csuohio.edu::442d9e79-66b8-428e-aff6-1161e723915c" providerId="AD" clId="Web-{D28FC37C-C30B-4EA6-8585-910EFF61C395}" dt="2020-03-31T19:11:22.196" v="153"/>
          <ac:cxnSpMkLst>
            <pc:docMk/>
            <pc:sldMk cId="1066434295" sldId="362"/>
            <ac:cxnSpMk id="22" creationId="{EFECD4E8-AD3E-4228-82A2-9461958EA94D}"/>
          </ac:cxnSpMkLst>
        </pc:cxnChg>
        <pc:cxnChg chg="add del">
          <ac:chgData name="Sarah R Rutland" userId="S::2433197@csuohio.edu::442d9e79-66b8-428e-aff6-1161e723915c" providerId="AD" clId="Web-{D28FC37C-C30B-4EA6-8585-910EFF61C395}" dt="2020-03-31T19:12:24.165" v="171"/>
          <ac:cxnSpMkLst>
            <pc:docMk/>
            <pc:sldMk cId="1066434295" sldId="362"/>
            <ac:cxnSpMk id="38" creationId="{063B6EC6-D752-4EE7-908B-F8F19E8C7FEA}"/>
          </ac:cxnSpMkLst>
        </pc:cxnChg>
        <pc:cxnChg chg="add del">
          <ac:chgData name="Sarah R Rutland" userId="S::2433197@csuohio.edu::442d9e79-66b8-428e-aff6-1161e723915c" providerId="AD" clId="Web-{D28FC37C-C30B-4EA6-8585-910EFF61C395}" dt="2020-03-31T19:12:24.165" v="171"/>
          <ac:cxnSpMkLst>
            <pc:docMk/>
            <pc:sldMk cId="1066434295" sldId="362"/>
            <ac:cxnSpMk id="39" creationId="{EFECD4E8-AD3E-4228-82A2-9461958EA94D}"/>
          </ac:cxnSpMkLst>
        </pc:cxnChg>
      </pc:sldChg>
      <pc:sldChg chg="modSp">
        <pc:chgData name="Sarah R Rutland" userId="S::2433197@csuohio.edu::442d9e79-66b8-428e-aff6-1161e723915c" providerId="AD" clId="Web-{D28FC37C-C30B-4EA6-8585-910EFF61C395}" dt="2020-03-31T19:05:22.821" v="146" actId="1076"/>
        <pc:sldMkLst>
          <pc:docMk/>
          <pc:sldMk cId="1658594297" sldId="363"/>
        </pc:sldMkLst>
        <pc:spChg chg="mod">
          <ac:chgData name="Sarah R Rutland" userId="S::2433197@csuohio.edu::442d9e79-66b8-428e-aff6-1161e723915c" providerId="AD" clId="Web-{D28FC37C-C30B-4EA6-8585-910EFF61C395}" dt="2020-03-31T19:05:00.603" v="137" actId="14100"/>
          <ac:spMkLst>
            <pc:docMk/>
            <pc:sldMk cId="1658594297" sldId="363"/>
            <ac:spMk id="3" creationId="{37C18823-02FD-D34A-8BD7-647C3D21DF2C}"/>
          </ac:spMkLst>
        </pc:spChg>
        <pc:spChg chg="mod">
          <ac:chgData name="Sarah R Rutland" userId="S::2433197@csuohio.edu::442d9e79-66b8-428e-aff6-1161e723915c" providerId="AD" clId="Web-{D28FC37C-C30B-4EA6-8585-910EFF61C395}" dt="2020-03-31T19:05:22.806" v="145" actId="1076"/>
          <ac:spMkLst>
            <pc:docMk/>
            <pc:sldMk cId="1658594297" sldId="363"/>
            <ac:spMk id="11" creationId="{1954E2E3-E2E1-4688-9E7C-4456F46988BA}"/>
          </ac:spMkLst>
        </pc:spChg>
        <pc:spChg chg="mod">
          <ac:chgData name="Sarah R Rutland" userId="S::2433197@csuohio.edu::442d9e79-66b8-428e-aff6-1161e723915c" providerId="AD" clId="Web-{D28FC37C-C30B-4EA6-8585-910EFF61C395}" dt="2020-03-31T19:05:22.681" v="139" actId="1076"/>
          <ac:spMkLst>
            <pc:docMk/>
            <pc:sldMk cId="1658594297" sldId="363"/>
            <ac:spMk id="12" creationId="{1B436462-4A34-41FC-BBFE-319D1C4D225F}"/>
          </ac:spMkLst>
        </pc:spChg>
        <pc:spChg chg="mod">
          <ac:chgData name="Sarah R Rutland" userId="S::2433197@csuohio.edu::442d9e79-66b8-428e-aff6-1161e723915c" providerId="AD" clId="Web-{D28FC37C-C30B-4EA6-8585-910EFF61C395}" dt="2020-03-31T19:05:22.696" v="140" actId="1076"/>
          <ac:spMkLst>
            <pc:docMk/>
            <pc:sldMk cId="1658594297" sldId="363"/>
            <ac:spMk id="13" creationId="{7399FD6F-92A1-4876-BBDC-65A22A08F104}"/>
          </ac:spMkLst>
        </pc:spChg>
        <pc:spChg chg="mod">
          <ac:chgData name="Sarah R Rutland" userId="S::2433197@csuohio.edu::442d9e79-66b8-428e-aff6-1161e723915c" providerId="AD" clId="Web-{D28FC37C-C30B-4EA6-8585-910EFF61C395}" dt="2020-03-31T19:05:22.712" v="141" actId="1076"/>
          <ac:spMkLst>
            <pc:docMk/>
            <pc:sldMk cId="1658594297" sldId="363"/>
            <ac:spMk id="14" creationId="{55EF0A0E-E966-4702-818F-2528AB78C0B6}"/>
          </ac:spMkLst>
        </pc:spChg>
        <pc:spChg chg="mod">
          <ac:chgData name="Sarah R Rutland" userId="S::2433197@csuohio.edu::442d9e79-66b8-428e-aff6-1161e723915c" providerId="AD" clId="Web-{D28FC37C-C30B-4EA6-8585-910EFF61C395}" dt="2020-03-31T19:05:22.774" v="144" actId="1076"/>
          <ac:spMkLst>
            <pc:docMk/>
            <pc:sldMk cId="1658594297" sldId="363"/>
            <ac:spMk id="20" creationId="{7DF702A5-D78D-4637-B2F3-DF22DC56A01F}"/>
          </ac:spMkLst>
        </pc:spChg>
        <pc:spChg chg="mod">
          <ac:chgData name="Sarah R Rutland" userId="S::2433197@csuohio.edu::442d9e79-66b8-428e-aff6-1161e723915c" providerId="AD" clId="Web-{D28FC37C-C30B-4EA6-8585-910EFF61C395}" dt="2020-03-31T19:05:22.759" v="143" actId="1076"/>
          <ac:spMkLst>
            <pc:docMk/>
            <pc:sldMk cId="1658594297" sldId="363"/>
            <ac:spMk id="21" creationId="{75B9A18D-F089-4EBF-B07E-FCA5650E1847}"/>
          </ac:spMkLst>
        </pc:spChg>
        <pc:spChg chg="mod">
          <ac:chgData name="Sarah R Rutland" userId="S::2433197@csuohio.edu::442d9e79-66b8-428e-aff6-1161e723915c" providerId="AD" clId="Web-{D28FC37C-C30B-4EA6-8585-910EFF61C395}" dt="2020-03-31T19:05:22.821" v="146" actId="1076"/>
          <ac:spMkLst>
            <pc:docMk/>
            <pc:sldMk cId="1658594297" sldId="363"/>
            <ac:spMk id="22" creationId="{0B863A63-7D9B-4F7E-B466-97256722A1E1}"/>
          </ac:spMkLst>
        </pc:spChg>
        <pc:spChg chg="mod">
          <ac:chgData name="Sarah R Rutland" userId="S::2433197@csuohio.edu::442d9e79-66b8-428e-aff6-1161e723915c" providerId="AD" clId="Web-{D28FC37C-C30B-4EA6-8585-910EFF61C395}" dt="2020-03-31T19:05:22.743" v="142" actId="1076"/>
          <ac:spMkLst>
            <pc:docMk/>
            <pc:sldMk cId="1658594297" sldId="363"/>
            <ac:spMk id="27" creationId="{3E1E588C-CD78-4A68-B286-F2214DDB9F3F}"/>
          </ac:spMkLst>
        </pc:spChg>
        <pc:graphicFrameChg chg="mod">
          <ac:chgData name="Sarah R Rutland" userId="S::2433197@csuohio.edu::442d9e79-66b8-428e-aff6-1161e723915c" providerId="AD" clId="Web-{D28FC37C-C30B-4EA6-8585-910EFF61C395}" dt="2020-03-31T19:05:22.665" v="138" actId="1076"/>
          <ac:graphicFrameMkLst>
            <pc:docMk/>
            <pc:sldMk cId="1658594297" sldId="363"/>
            <ac:graphicFrameMk id="6" creationId="{FB1DBADF-F465-4041-BE6F-006ADFB4EB7D}"/>
          </ac:graphicFrameMkLst>
        </pc:graphicFrameChg>
      </pc:sldChg>
      <pc:sldChg chg="del">
        <pc:chgData name="Sarah R Rutland" userId="S::2433197@csuohio.edu::442d9e79-66b8-428e-aff6-1161e723915c" providerId="AD" clId="Web-{D28FC37C-C30B-4EA6-8585-910EFF61C395}" dt="2020-03-31T18:56:41.588" v="6"/>
        <pc:sldMkLst>
          <pc:docMk/>
          <pc:sldMk cId="1888094200" sldId="365"/>
        </pc:sldMkLst>
      </pc:sldChg>
      <pc:sldChg chg="modSp">
        <pc:chgData name="Sarah R Rutland" userId="S::2433197@csuohio.edu::442d9e79-66b8-428e-aff6-1161e723915c" providerId="AD" clId="Web-{D28FC37C-C30B-4EA6-8585-910EFF61C395}" dt="2020-03-31T19:04:17.103" v="126" actId="1076"/>
        <pc:sldMkLst>
          <pc:docMk/>
          <pc:sldMk cId="1910655551" sldId="370"/>
        </pc:sldMkLst>
        <pc:spChg chg="mod">
          <ac:chgData name="Sarah R Rutland" userId="S::2433197@csuohio.edu::442d9e79-66b8-428e-aff6-1161e723915c" providerId="AD" clId="Web-{D28FC37C-C30B-4EA6-8585-910EFF61C395}" dt="2020-03-31T19:04:14.478" v="125" actId="1076"/>
          <ac:spMkLst>
            <pc:docMk/>
            <pc:sldMk cId="1910655551" sldId="370"/>
            <ac:spMk id="3" creationId="{CACA9A8B-63EF-4529-BFC0-5BCFF5C6A9D5}"/>
          </ac:spMkLst>
        </pc:spChg>
        <pc:spChg chg="mod">
          <ac:chgData name="Sarah R Rutland" userId="S::2433197@csuohio.edu::442d9e79-66b8-428e-aff6-1161e723915c" providerId="AD" clId="Web-{D28FC37C-C30B-4EA6-8585-910EFF61C395}" dt="2020-03-31T18:59:44.212" v="78" actId="20577"/>
          <ac:spMkLst>
            <pc:docMk/>
            <pc:sldMk cId="1910655551" sldId="370"/>
            <ac:spMk id="9" creationId="{9FD8CA5B-9A6D-45E2-A601-29534A82B8E5}"/>
          </ac:spMkLst>
        </pc:spChg>
        <pc:picChg chg="mod">
          <ac:chgData name="Sarah R Rutland" userId="S::2433197@csuohio.edu::442d9e79-66b8-428e-aff6-1161e723915c" providerId="AD" clId="Web-{D28FC37C-C30B-4EA6-8585-910EFF61C395}" dt="2020-03-31T19:04:17.103" v="126" actId="1076"/>
          <ac:picMkLst>
            <pc:docMk/>
            <pc:sldMk cId="1910655551" sldId="370"/>
            <ac:picMk id="7" creationId="{E1675155-CCAC-4F5B-90A6-3DC406E8A821}"/>
          </ac:picMkLst>
        </pc:picChg>
      </pc:sldChg>
      <pc:sldChg chg="modSp">
        <pc:chgData name="Sarah R Rutland" userId="S::2433197@csuohio.edu::442d9e79-66b8-428e-aff6-1161e723915c" providerId="AD" clId="Web-{D28FC37C-C30B-4EA6-8585-910EFF61C395}" dt="2020-03-31T19:03:48.446" v="115" actId="1076"/>
        <pc:sldMkLst>
          <pc:docMk/>
          <pc:sldMk cId="469986487" sldId="372"/>
        </pc:sldMkLst>
        <pc:spChg chg="ord">
          <ac:chgData name="Sarah R Rutland" userId="S::2433197@csuohio.edu::442d9e79-66b8-428e-aff6-1161e723915c" providerId="AD" clId="Web-{D28FC37C-C30B-4EA6-8585-910EFF61C395}" dt="2020-03-31T19:02:54.384" v="104"/>
          <ac:spMkLst>
            <pc:docMk/>
            <pc:sldMk cId="469986487" sldId="372"/>
            <ac:spMk id="2" creationId="{22A70664-C0B1-0447-9F71-AE592A24659A}"/>
          </ac:spMkLst>
        </pc:spChg>
        <pc:spChg chg="mod">
          <ac:chgData name="Sarah R Rutland" userId="S::2433197@csuohio.edu::442d9e79-66b8-428e-aff6-1161e723915c" providerId="AD" clId="Web-{D28FC37C-C30B-4EA6-8585-910EFF61C395}" dt="2020-03-31T19:02:23.650" v="97" actId="1076"/>
          <ac:spMkLst>
            <pc:docMk/>
            <pc:sldMk cId="469986487" sldId="372"/>
            <ac:spMk id="3" creationId="{5F2547EF-A4CC-41EF-A94A-44ED55F971A4}"/>
          </ac:spMkLst>
        </pc:spChg>
        <pc:spChg chg="mod">
          <ac:chgData name="Sarah R Rutland" userId="S::2433197@csuohio.edu::442d9e79-66b8-428e-aff6-1161e723915c" providerId="AD" clId="Web-{D28FC37C-C30B-4EA6-8585-910EFF61C395}" dt="2020-03-31T19:03:48.446" v="115" actId="1076"/>
          <ac:spMkLst>
            <pc:docMk/>
            <pc:sldMk cId="469986487" sldId="372"/>
            <ac:spMk id="8" creationId="{4609A919-7600-42FD-A1B2-2708D4696FD9}"/>
          </ac:spMkLst>
        </pc:spChg>
        <pc:spChg chg="mod ord">
          <ac:chgData name="Sarah R Rutland" userId="S::2433197@csuohio.edu::442d9e79-66b8-428e-aff6-1161e723915c" providerId="AD" clId="Web-{D28FC37C-C30B-4EA6-8585-910EFF61C395}" dt="2020-03-31T19:03:14.462" v="108" actId="14100"/>
          <ac:spMkLst>
            <pc:docMk/>
            <pc:sldMk cId="469986487" sldId="372"/>
            <ac:spMk id="14" creationId="{F9A30AA6-0BF3-4E1E-8BA8-4EC5695DDEB9}"/>
          </ac:spMkLst>
        </pc:spChg>
        <pc:picChg chg="mod modCrop">
          <ac:chgData name="Sarah R Rutland" userId="S::2433197@csuohio.edu::442d9e79-66b8-428e-aff6-1161e723915c" providerId="AD" clId="Web-{D28FC37C-C30B-4EA6-8585-910EFF61C395}" dt="2020-03-31T19:02:09.181" v="94" actId="1076"/>
          <ac:picMkLst>
            <pc:docMk/>
            <pc:sldMk cId="469986487" sldId="372"/>
            <ac:picMk id="10" creationId="{C7CDC54C-C993-46EA-B8F6-AD91D19097A9}"/>
          </ac:picMkLst>
        </pc:picChg>
        <pc:picChg chg="mod ord">
          <ac:chgData name="Sarah R Rutland" userId="S::2433197@csuohio.edu::442d9e79-66b8-428e-aff6-1161e723915c" providerId="AD" clId="Web-{D28FC37C-C30B-4EA6-8585-910EFF61C395}" dt="2020-03-31T19:03:36.228" v="114" actId="1076"/>
          <ac:picMkLst>
            <pc:docMk/>
            <pc:sldMk cId="469986487" sldId="372"/>
            <ac:picMk id="12" creationId="{8D1860FA-6635-4212-AABF-6FC29D532A6F}"/>
          </ac:picMkLst>
        </pc:picChg>
        <pc:cxnChg chg="mod">
          <ac:chgData name="Sarah R Rutland" userId="S::2433197@csuohio.edu::442d9e79-66b8-428e-aff6-1161e723915c" providerId="AD" clId="Web-{D28FC37C-C30B-4EA6-8585-910EFF61C395}" dt="2020-03-31T19:02:23.650" v="98" actId="1076"/>
          <ac:cxnSpMkLst>
            <pc:docMk/>
            <pc:sldMk cId="469986487" sldId="372"/>
            <ac:cxnSpMk id="15" creationId="{CD772D63-5F74-422D-A23E-7BF6F71A2946}"/>
          </ac:cxnSpMkLst>
        </pc:cxnChg>
      </pc:sldChg>
    </pc:docChg>
  </pc:docChgLst>
  <pc:docChgLst>
    <pc:chgData name="Sarah R Rutland" userId="S::2433197@csuohio.edu::442d9e79-66b8-428e-aff6-1161e723915c" providerId="AD" clId="Web-{85898F8A-E3D9-4371-831E-3FDF9B97D80B}"/>
    <pc:docChg chg="modSld">
      <pc:chgData name="Sarah R Rutland" userId="S::2433197@csuohio.edu::442d9e79-66b8-428e-aff6-1161e723915c" providerId="AD" clId="Web-{85898F8A-E3D9-4371-831E-3FDF9B97D80B}" dt="2020-03-31T18:29:29.599" v="84" actId="20577"/>
      <pc:docMkLst>
        <pc:docMk/>
      </pc:docMkLst>
      <pc:sldChg chg="addSp modSp">
        <pc:chgData name="Sarah R Rutland" userId="S::2433197@csuohio.edu::442d9e79-66b8-428e-aff6-1161e723915c" providerId="AD" clId="Web-{85898F8A-E3D9-4371-831E-3FDF9B97D80B}" dt="2020-03-31T18:29:29.599" v="84" actId="20577"/>
        <pc:sldMkLst>
          <pc:docMk/>
          <pc:sldMk cId="3051446023" sldId="354"/>
        </pc:sldMkLst>
        <pc:graphicFrameChg chg="mod modGraphic">
          <ac:chgData name="Sarah R Rutland" userId="S::2433197@csuohio.edu::442d9e79-66b8-428e-aff6-1161e723915c" providerId="AD" clId="Web-{85898F8A-E3D9-4371-831E-3FDF9B97D80B}" dt="2020-03-31T18:29:29.599" v="84" actId="20577"/>
          <ac:graphicFrameMkLst>
            <pc:docMk/>
            <pc:sldMk cId="3051446023" sldId="354"/>
            <ac:graphicFrameMk id="7" creationId="{B2180B34-97C5-44CB-8E22-60E641E322B4}"/>
          </ac:graphicFrameMkLst>
        </pc:graphicFrameChg>
        <pc:picChg chg="mod ord">
          <ac:chgData name="Sarah R Rutland" userId="S::2433197@csuohio.edu::442d9e79-66b8-428e-aff6-1161e723915c" providerId="AD" clId="Web-{85898F8A-E3D9-4371-831E-3FDF9B97D80B}" dt="2020-03-31T18:27:00.753" v="55" actId="1076"/>
          <ac:picMkLst>
            <pc:docMk/>
            <pc:sldMk cId="3051446023" sldId="354"/>
            <ac:picMk id="5" creationId="{1A8B0126-2373-49FD-8435-5FBC8824C744}"/>
          </ac:picMkLst>
        </pc:picChg>
        <pc:picChg chg="add mod">
          <ac:chgData name="Sarah R Rutland" userId="S::2433197@csuohio.edu::442d9e79-66b8-428e-aff6-1161e723915c" providerId="AD" clId="Web-{85898F8A-E3D9-4371-831E-3FDF9B97D80B}" dt="2020-03-31T18:27:03.097" v="56" actId="1076"/>
          <ac:picMkLst>
            <pc:docMk/>
            <pc:sldMk cId="3051446023" sldId="354"/>
            <ac:picMk id="22" creationId="{F8D06F1C-36A1-423E-AF70-C04E9C59772D}"/>
          </ac:picMkLst>
        </pc:picChg>
      </pc:sldChg>
    </pc:docChg>
  </pc:docChgLst>
  <pc:docChgLst>
    <pc:chgData name="Sarah R Rutland" userId="S::2433197@csuohio.edu::442d9e79-66b8-428e-aff6-1161e723915c" providerId="AD" clId="Web-{3C577FF4-1C01-443A-B412-2D449F87FD0C}"/>
    <pc:docChg chg="modSld">
      <pc:chgData name="Sarah R Rutland" userId="S::2433197@csuohio.edu::442d9e79-66b8-428e-aff6-1161e723915c" providerId="AD" clId="Web-{3C577FF4-1C01-443A-B412-2D449F87FD0C}" dt="2020-03-30T21:04:10.676" v="34"/>
      <pc:docMkLst>
        <pc:docMk/>
      </pc:docMkLst>
      <pc:sldChg chg="addSp delSp modSp mod setBg">
        <pc:chgData name="Sarah R Rutland" userId="S::2433197@csuohio.edu::442d9e79-66b8-428e-aff6-1161e723915c" providerId="AD" clId="Web-{3C577FF4-1C01-443A-B412-2D449F87FD0C}" dt="2020-03-30T21:04:10.676" v="34"/>
        <pc:sldMkLst>
          <pc:docMk/>
          <pc:sldMk cId="3670067185" sldId="257"/>
        </pc:sldMkLst>
        <pc:spChg chg="mod">
          <ac:chgData name="Sarah R Rutland" userId="S::2433197@csuohio.edu::442d9e79-66b8-428e-aff6-1161e723915c" providerId="AD" clId="Web-{3C577FF4-1C01-443A-B412-2D449F87FD0C}" dt="2020-03-30T21:04:10.676" v="34"/>
          <ac:spMkLst>
            <pc:docMk/>
            <pc:sldMk cId="3670067185" sldId="257"/>
            <ac:spMk id="2" creationId="{00000000-0000-0000-0000-000000000000}"/>
          </ac:spMkLst>
        </pc:spChg>
        <pc:spChg chg="del">
          <ac:chgData name="Sarah R Rutland" userId="S::2433197@csuohio.edu::442d9e79-66b8-428e-aff6-1161e723915c" providerId="AD" clId="Web-{3C577FF4-1C01-443A-B412-2D449F87FD0C}" dt="2020-03-30T21:02:00.238" v="9"/>
          <ac:spMkLst>
            <pc:docMk/>
            <pc:sldMk cId="3670067185" sldId="257"/>
            <ac:spMk id="3" creationId="{00000000-0000-0000-0000-000000000000}"/>
          </ac:spMkLst>
        </pc:spChg>
        <pc:spChg chg="add del">
          <ac:chgData name="Sarah R Rutland" userId="S::2433197@csuohio.edu::442d9e79-66b8-428e-aff6-1161e723915c" providerId="AD" clId="Web-{3C577FF4-1C01-443A-B412-2D449F87FD0C}" dt="2020-03-30T21:03:32.363" v="28"/>
          <ac:spMkLst>
            <pc:docMk/>
            <pc:sldMk cId="3670067185" sldId="257"/>
            <ac:spMk id="8" creationId="{655AE6B0-AC9E-4167-806F-E9DB135FC46B}"/>
          </ac:spMkLst>
        </pc:spChg>
        <pc:spChg chg="add del">
          <ac:chgData name="Sarah R Rutland" userId="S::2433197@csuohio.edu::442d9e79-66b8-428e-aff6-1161e723915c" providerId="AD" clId="Web-{3C577FF4-1C01-443A-B412-2D449F87FD0C}" dt="2020-03-30T21:03:32.363" v="28"/>
          <ac:spMkLst>
            <pc:docMk/>
            <pc:sldMk cId="3670067185" sldId="257"/>
            <ac:spMk id="25" creationId="{87BD1F4E-A66D-4C06-86DA-8D56CA7A3B41}"/>
          </ac:spMkLst>
        </pc:spChg>
        <pc:spChg chg="add del">
          <ac:chgData name="Sarah R Rutland" userId="S::2433197@csuohio.edu::442d9e79-66b8-428e-aff6-1161e723915c" providerId="AD" clId="Web-{3C577FF4-1C01-443A-B412-2D449F87FD0C}" dt="2020-03-30T21:04:10.676" v="34"/>
          <ac:spMkLst>
            <pc:docMk/>
            <pc:sldMk cId="3670067185" sldId="257"/>
            <ac:spMk id="30" creationId="{9F4444CE-BC8D-4D61-B303-4C05614E62AB}"/>
          </ac:spMkLst>
        </pc:spChg>
        <pc:spChg chg="add del">
          <ac:chgData name="Sarah R Rutland" userId="S::2433197@csuohio.edu::442d9e79-66b8-428e-aff6-1161e723915c" providerId="AD" clId="Web-{3C577FF4-1C01-443A-B412-2D449F87FD0C}" dt="2020-03-30T21:04:10.676" v="34"/>
          <ac:spMkLst>
            <pc:docMk/>
            <pc:sldMk cId="3670067185" sldId="257"/>
            <ac:spMk id="32" creationId="{73772B81-181F-48B7-8826-4D9686D15DF5}"/>
          </ac:spMkLst>
        </pc:spChg>
        <pc:spChg chg="add del">
          <ac:chgData name="Sarah R Rutland" userId="S::2433197@csuohio.edu::442d9e79-66b8-428e-aff6-1161e723915c" providerId="AD" clId="Web-{3C577FF4-1C01-443A-B412-2D449F87FD0C}" dt="2020-03-30T21:04:10.676" v="34"/>
          <ac:spMkLst>
            <pc:docMk/>
            <pc:sldMk cId="3670067185" sldId="257"/>
            <ac:spMk id="34" creationId="{B2205F6E-03C6-4E92-877C-E2482F6599AA}"/>
          </ac:spMkLst>
        </pc:spChg>
        <pc:spChg chg="add">
          <ac:chgData name="Sarah R Rutland" userId="S::2433197@csuohio.edu::442d9e79-66b8-428e-aff6-1161e723915c" providerId="AD" clId="Web-{3C577FF4-1C01-443A-B412-2D449F87FD0C}" dt="2020-03-30T21:04:10.676" v="34"/>
          <ac:spMkLst>
            <pc:docMk/>
            <pc:sldMk cId="3670067185" sldId="257"/>
            <ac:spMk id="36" creationId="{BD11ECC6-8551-4768-8DFD-CD41AF420A37}"/>
          </ac:spMkLst>
        </pc:spChg>
        <pc:spChg chg="add">
          <ac:chgData name="Sarah R Rutland" userId="S::2433197@csuohio.edu::442d9e79-66b8-428e-aff6-1161e723915c" providerId="AD" clId="Web-{3C577FF4-1C01-443A-B412-2D449F87FD0C}" dt="2020-03-30T21:04:10.676" v="34"/>
          <ac:spMkLst>
            <pc:docMk/>
            <pc:sldMk cId="3670067185" sldId="257"/>
            <ac:spMk id="38" creationId="{8E2EB503-A017-4457-A105-53638C97DEB8}"/>
          </ac:spMkLst>
        </pc:spChg>
        <pc:spChg chg="add del">
          <ac:chgData name="Sarah R Rutland" userId="S::2433197@csuohio.edu::442d9e79-66b8-428e-aff6-1161e723915c" providerId="AD" clId="Web-{3C577FF4-1C01-443A-B412-2D449F87FD0C}" dt="2020-03-30T21:04:10.629" v="33"/>
          <ac:spMkLst>
            <pc:docMk/>
            <pc:sldMk cId="3670067185" sldId="257"/>
            <ac:spMk id="39" creationId="{655AE6B0-AC9E-4167-806F-E9DB135FC46B}"/>
          </ac:spMkLst>
        </pc:spChg>
        <pc:spChg chg="add del">
          <ac:chgData name="Sarah R Rutland" userId="S::2433197@csuohio.edu::442d9e79-66b8-428e-aff6-1161e723915c" providerId="AD" clId="Web-{3C577FF4-1C01-443A-B412-2D449F87FD0C}" dt="2020-03-30T21:04:10.629" v="33"/>
          <ac:spMkLst>
            <pc:docMk/>
            <pc:sldMk cId="3670067185" sldId="257"/>
            <ac:spMk id="52" creationId="{87BD1F4E-A66D-4C06-86DA-8D56CA7A3B41}"/>
          </ac:spMkLst>
        </pc:spChg>
        <pc:grpChg chg="add del">
          <ac:chgData name="Sarah R Rutland" userId="S::2433197@csuohio.edu::442d9e79-66b8-428e-aff6-1161e723915c" providerId="AD" clId="Web-{3C577FF4-1C01-443A-B412-2D449F87FD0C}" dt="2020-03-30T21:03:32.363" v="28"/>
          <ac:grpSpMkLst>
            <pc:docMk/>
            <pc:sldMk cId="3670067185" sldId="257"/>
            <ac:grpSpMk id="10" creationId="{3523416A-383B-4FDC-B4C9-D8EDDFE9C043}"/>
          </ac:grpSpMkLst>
        </pc:grpChg>
        <pc:grpChg chg="add">
          <ac:chgData name="Sarah R Rutland" userId="S::2433197@csuohio.edu::442d9e79-66b8-428e-aff6-1161e723915c" providerId="AD" clId="Web-{3C577FF4-1C01-443A-B412-2D449F87FD0C}" dt="2020-03-30T21:04:10.676" v="34"/>
          <ac:grpSpMkLst>
            <pc:docMk/>
            <pc:sldMk cId="3670067185" sldId="257"/>
            <ac:grpSpMk id="37" creationId="{93657592-CA60-4F45-B1A0-88AA77242087}"/>
          </ac:grpSpMkLst>
        </pc:grpChg>
        <pc:grpChg chg="add del">
          <ac:chgData name="Sarah R Rutland" userId="S::2433197@csuohio.edu::442d9e79-66b8-428e-aff6-1161e723915c" providerId="AD" clId="Web-{3C577FF4-1C01-443A-B412-2D449F87FD0C}" dt="2020-03-30T21:04:10.629" v="33"/>
          <ac:grpSpMkLst>
            <pc:docMk/>
            <pc:sldMk cId="3670067185" sldId="257"/>
            <ac:grpSpMk id="41" creationId="{3523416A-383B-4FDC-B4C9-D8EDDFE9C043}"/>
          </ac:grpSpMkLst>
        </pc:grpChg>
        <pc:graphicFrameChg chg="add mod modGraphic">
          <ac:chgData name="Sarah R Rutland" userId="S::2433197@csuohio.edu::442d9e79-66b8-428e-aff6-1161e723915c" providerId="AD" clId="Web-{3C577FF4-1C01-443A-B412-2D449F87FD0C}" dt="2020-03-30T21:04:10.676" v="34"/>
          <ac:graphicFrameMkLst>
            <pc:docMk/>
            <pc:sldMk cId="3670067185" sldId="257"/>
            <ac:graphicFrameMk id="7" creationId="{A91E0970-D718-4B1D-AAB3-69F6E97601B4}"/>
          </ac:graphicFrameMkLst>
        </pc:graphicFrameChg>
      </pc:sldChg>
      <pc:sldChg chg="modSp">
        <pc:chgData name="Sarah R Rutland" userId="S::2433197@csuohio.edu::442d9e79-66b8-428e-aff6-1161e723915c" providerId="AD" clId="Web-{3C577FF4-1C01-443A-B412-2D449F87FD0C}" dt="2020-03-30T20:58:45.783" v="8" actId="1076"/>
        <pc:sldMkLst>
          <pc:docMk/>
          <pc:sldMk cId="1910655551" sldId="370"/>
        </pc:sldMkLst>
        <pc:spChg chg="mod">
          <ac:chgData name="Sarah R Rutland" userId="S::2433197@csuohio.edu::442d9e79-66b8-428e-aff6-1161e723915c" providerId="AD" clId="Web-{3C577FF4-1C01-443A-B412-2D449F87FD0C}" dt="2020-03-30T20:54:07.094" v="3" actId="20577"/>
          <ac:spMkLst>
            <pc:docMk/>
            <pc:sldMk cId="1910655551" sldId="370"/>
            <ac:spMk id="9" creationId="{9FD8CA5B-9A6D-45E2-A601-29534A82B8E5}"/>
          </ac:spMkLst>
        </pc:spChg>
        <pc:picChg chg="mod">
          <ac:chgData name="Sarah R Rutland" userId="S::2433197@csuohio.edu::442d9e79-66b8-428e-aff6-1161e723915c" providerId="AD" clId="Web-{3C577FF4-1C01-443A-B412-2D449F87FD0C}" dt="2020-03-30T20:58:45.783" v="8" actId="1076"/>
          <ac:picMkLst>
            <pc:docMk/>
            <pc:sldMk cId="1910655551" sldId="370"/>
            <ac:picMk id="7" creationId="{E1675155-CCAC-4F5B-90A6-3DC406E8A821}"/>
          </ac:picMkLst>
        </pc:picChg>
      </pc:sldChg>
    </pc:docChg>
  </pc:docChgLst>
  <pc:docChgLst>
    <pc:chgData name="Sarah R Rutland" userId="S::2433197@csuohio.edu::442d9e79-66b8-428e-aff6-1161e723915c" providerId="AD" clId="Web-{A7819799-F943-49AC-96F9-A1101876A421}"/>
    <pc:docChg chg="modSld">
      <pc:chgData name="Sarah R Rutland" userId="S::2433197@csuohio.edu::442d9e79-66b8-428e-aff6-1161e723915c" providerId="AD" clId="Web-{A7819799-F943-49AC-96F9-A1101876A421}" dt="2020-03-31T14:13:49.663" v="48" actId="20577"/>
      <pc:docMkLst>
        <pc:docMk/>
      </pc:docMkLst>
      <pc:sldChg chg="modSp">
        <pc:chgData name="Sarah R Rutland" userId="S::2433197@csuohio.edu::442d9e79-66b8-428e-aff6-1161e723915c" providerId="AD" clId="Web-{A7819799-F943-49AC-96F9-A1101876A421}" dt="2020-03-31T14:13:49.663" v="47" actId="20577"/>
        <pc:sldMkLst>
          <pc:docMk/>
          <pc:sldMk cId="2234424075" sldId="351"/>
        </pc:sldMkLst>
        <pc:spChg chg="mod">
          <ac:chgData name="Sarah R Rutland" userId="S::2433197@csuohio.edu::442d9e79-66b8-428e-aff6-1161e723915c" providerId="AD" clId="Web-{A7819799-F943-49AC-96F9-A1101876A421}" dt="2020-03-31T14:13:49.663" v="47" actId="20577"/>
          <ac:spMkLst>
            <pc:docMk/>
            <pc:sldMk cId="2234424075" sldId="351"/>
            <ac:spMk id="3" creationId="{73D61730-1004-6544-B2C4-75A73E9DED96}"/>
          </ac:spMkLst>
        </pc:spChg>
      </pc:sldChg>
    </pc:docChg>
  </pc:docChgLst>
  <pc:docChgLst>
    <pc:chgData name="Sarah R Rutland" userId="S::2433197@csuohio.edu::442d9e79-66b8-428e-aff6-1161e723915c" providerId="AD" clId="Web-{7B80CB75-E7DD-4E7B-BE73-90961EB5A1BD}"/>
    <pc:docChg chg="addSld modSld">
      <pc:chgData name="Sarah R Rutland" userId="S::2433197@csuohio.edu::442d9e79-66b8-428e-aff6-1161e723915c" providerId="AD" clId="Web-{7B80CB75-E7DD-4E7B-BE73-90961EB5A1BD}" dt="2020-03-30T16:58:19.681" v="197" actId="1076"/>
      <pc:docMkLst>
        <pc:docMk/>
      </pc:docMkLst>
      <pc:sldChg chg="addSp delSp modSp new mod setBg">
        <pc:chgData name="Sarah R Rutland" userId="S::2433197@csuohio.edu::442d9e79-66b8-428e-aff6-1161e723915c" providerId="AD" clId="Web-{7B80CB75-E7DD-4E7B-BE73-90961EB5A1BD}" dt="2020-03-30T16:46:53.365" v="100" actId="1076"/>
        <pc:sldMkLst>
          <pc:docMk/>
          <pc:sldMk cId="3099211804" sldId="359"/>
        </pc:sldMkLst>
        <pc:spChg chg="add del">
          <ac:chgData name="Sarah R Rutland" userId="S::2433197@csuohio.edu::442d9e79-66b8-428e-aff6-1161e723915c" providerId="AD" clId="Web-{7B80CB75-E7DD-4E7B-BE73-90961EB5A1BD}" dt="2020-03-30T16:46:33.756" v="67"/>
          <ac:spMkLst>
            <pc:docMk/>
            <pc:sldMk cId="3099211804" sldId="359"/>
            <ac:spMk id="4" creationId="{D0A1A44F-CA06-4612-BEEF-B36D4ABE7937}"/>
          </ac:spMkLst>
        </pc:spChg>
        <pc:spChg chg="add del">
          <ac:chgData name="Sarah R Rutland" userId="S::2433197@csuohio.edu::442d9e79-66b8-428e-aff6-1161e723915c" providerId="AD" clId="Web-{7B80CB75-E7DD-4E7B-BE73-90961EB5A1BD}" dt="2020-03-30T16:46:31.928" v="66"/>
          <ac:spMkLst>
            <pc:docMk/>
            <pc:sldMk cId="3099211804" sldId="359"/>
            <ac:spMk id="5" creationId="{2E4F7EB0-4284-41D5-8267-D7F898E34582}"/>
          </ac:spMkLst>
        </pc:spChg>
        <pc:spChg chg="add mod">
          <ac:chgData name="Sarah R Rutland" userId="S::2433197@csuohio.edu::442d9e79-66b8-428e-aff6-1161e723915c" providerId="AD" clId="Web-{7B80CB75-E7DD-4E7B-BE73-90961EB5A1BD}" dt="2020-03-30T16:46:53.365" v="100" actId="1076"/>
          <ac:spMkLst>
            <pc:docMk/>
            <pc:sldMk cId="3099211804" sldId="359"/>
            <ac:spMk id="6" creationId="{9BA12C41-8197-48CF-A3B9-A91A17161997}"/>
          </ac:spMkLst>
        </pc:spChg>
        <pc:spChg chg="add">
          <ac:chgData name="Sarah R Rutland" userId="S::2433197@csuohio.edu::442d9e79-66b8-428e-aff6-1161e723915c" providerId="AD" clId="Web-{7B80CB75-E7DD-4E7B-BE73-90961EB5A1BD}" dt="2020-03-30T16:44:16.458" v="3"/>
          <ac:spMkLst>
            <pc:docMk/>
            <pc:sldMk cId="3099211804" sldId="359"/>
            <ac:spMk id="7" creationId="{03E8462A-FEBA-4848-81CC-3F8DA3E477BE}"/>
          </ac:spMkLst>
        </pc:spChg>
        <pc:spChg chg="add">
          <ac:chgData name="Sarah R Rutland" userId="S::2433197@csuohio.edu::442d9e79-66b8-428e-aff6-1161e723915c" providerId="AD" clId="Web-{7B80CB75-E7DD-4E7B-BE73-90961EB5A1BD}" dt="2020-03-30T16:44:16.458" v="3"/>
          <ac:spMkLst>
            <pc:docMk/>
            <pc:sldMk cId="3099211804" sldId="359"/>
            <ac:spMk id="20" creationId="{7941F9B1-B01B-4A84-89D9-B169AEB4E456}"/>
          </ac:spMkLst>
        </pc:spChg>
        <pc:grpChg chg="add">
          <ac:chgData name="Sarah R Rutland" userId="S::2433197@csuohio.edu::442d9e79-66b8-428e-aff6-1161e723915c" providerId="AD" clId="Web-{7B80CB75-E7DD-4E7B-BE73-90961EB5A1BD}" dt="2020-03-30T16:44:16.458" v="3"/>
          <ac:grpSpMkLst>
            <pc:docMk/>
            <pc:sldMk cId="3099211804" sldId="359"/>
            <ac:grpSpMk id="9" creationId="{2109F83F-40FE-4DB3-84CC-09FB3340D06D}"/>
          </ac:grpSpMkLst>
        </pc:grpChg>
        <pc:picChg chg="add mod">
          <ac:chgData name="Sarah R Rutland" userId="S::2433197@csuohio.edu::442d9e79-66b8-428e-aff6-1161e723915c" providerId="AD" clId="Web-{7B80CB75-E7DD-4E7B-BE73-90961EB5A1BD}" dt="2020-03-30T16:44:16.458" v="3"/>
          <ac:picMkLst>
            <pc:docMk/>
            <pc:sldMk cId="3099211804" sldId="359"/>
            <ac:picMk id="2" creationId="{6B0F3033-4387-4C6A-B2F7-937E3103B06E}"/>
          </ac:picMkLst>
        </pc:picChg>
      </pc:sldChg>
      <pc:sldChg chg="addSp delSp modSp new">
        <pc:chgData name="Sarah R Rutland" userId="S::2433197@csuohio.edu::442d9e79-66b8-428e-aff6-1161e723915c" providerId="AD" clId="Web-{7B80CB75-E7DD-4E7B-BE73-90961EB5A1BD}" dt="2020-03-30T16:51:17.054" v="155" actId="1076"/>
        <pc:sldMkLst>
          <pc:docMk/>
          <pc:sldMk cId="402472525" sldId="360"/>
        </pc:sldMkLst>
        <pc:spChg chg="add mod">
          <ac:chgData name="Sarah R Rutland" userId="S::2433197@csuohio.edu::442d9e79-66b8-428e-aff6-1161e723915c" providerId="AD" clId="Web-{7B80CB75-E7DD-4E7B-BE73-90961EB5A1BD}" dt="2020-03-30T16:47:40.647" v="148" actId="1076"/>
          <ac:spMkLst>
            <pc:docMk/>
            <pc:sldMk cId="402472525" sldId="360"/>
            <ac:spMk id="2" creationId="{C4080FE0-1962-4497-B1E2-05C66FB36F86}"/>
          </ac:spMkLst>
        </pc:spChg>
        <pc:picChg chg="add del mod">
          <ac:chgData name="Sarah R Rutland" userId="S::2433197@csuohio.edu::442d9e79-66b8-428e-aff6-1161e723915c" providerId="AD" clId="Web-{7B80CB75-E7DD-4E7B-BE73-90961EB5A1BD}" dt="2020-03-30T16:51:10.554" v="152"/>
          <ac:picMkLst>
            <pc:docMk/>
            <pc:sldMk cId="402472525" sldId="360"/>
            <ac:picMk id="3" creationId="{0FBF4E3B-6CF9-4D10-856D-9E8295D9AC72}"/>
          </ac:picMkLst>
        </pc:picChg>
        <pc:picChg chg="add mod">
          <ac:chgData name="Sarah R Rutland" userId="S::2433197@csuohio.edu::442d9e79-66b8-428e-aff6-1161e723915c" providerId="AD" clId="Web-{7B80CB75-E7DD-4E7B-BE73-90961EB5A1BD}" dt="2020-03-30T16:51:17.054" v="155" actId="1076"/>
          <ac:picMkLst>
            <pc:docMk/>
            <pc:sldMk cId="402472525" sldId="360"/>
            <ac:picMk id="5" creationId="{CCA95D6A-9AD1-4AB0-BC9C-EA77113BFE21}"/>
          </ac:picMkLst>
        </pc:picChg>
      </pc:sldChg>
      <pc:sldChg chg="addSp modSp new">
        <pc:chgData name="Sarah R Rutland" userId="S::2433197@csuohio.edu::442d9e79-66b8-428e-aff6-1161e723915c" providerId="AD" clId="Web-{7B80CB75-E7DD-4E7B-BE73-90961EB5A1BD}" dt="2020-03-30T16:58:19.681" v="197" actId="1076"/>
        <pc:sldMkLst>
          <pc:docMk/>
          <pc:sldMk cId="722650457" sldId="361"/>
        </pc:sldMkLst>
        <pc:spChg chg="add mod">
          <ac:chgData name="Sarah R Rutland" userId="S::2433197@csuohio.edu::442d9e79-66b8-428e-aff6-1161e723915c" providerId="AD" clId="Web-{7B80CB75-E7DD-4E7B-BE73-90961EB5A1BD}" dt="2020-03-30T16:58:19.681" v="197" actId="1076"/>
          <ac:spMkLst>
            <pc:docMk/>
            <pc:sldMk cId="722650457" sldId="361"/>
            <ac:spMk id="4" creationId="{AF234C51-FC93-4955-966D-20F7D49EC082}"/>
          </ac:spMkLst>
        </pc:spChg>
        <pc:picChg chg="add mod">
          <ac:chgData name="Sarah R Rutland" userId="S::2433197@csuohio.edu::442d9e79-66b8-428e-aff6-1161e723915c" providerId="AD" clId="Web-{7B80CB75-E7DD-4E7B-BE73-90961EB5A1BD}" dt="2020-03-30T16:56:16.134" v="160" actId="1076"/>
          <ac:picMkLst>
            <pc:docMk/>
            <pc:sldMk cId="722650457" sldId="361"/>
            <ac:picMk id="2" creationId="{BEB2C22F-85F3-4C3C-86AA-940AF617BA11}"/>
          </ac:picMkLst>
        </pc:picChg>
      </pc:sldChg>
    </pc:docChg>
  </pc:docChgLst>
  <pc:docChgLst>
    <pc:chgData name="Vivian L Krosnick" userId="S::6000248@csuohio.edu::fcd0b8b0-c6c4-4419-bf13-76f4b65de029" providerId="AD" clId="Web-{7178F8F5-FA16-48F7-A89B-5EAD8640C52A}"/>
    <pc:docChg chg="delSld modSld">
      <pc:chgData name="Vivian L Krosnick" userId="S::6000248@csuohio.edu::fcd0b8b0-c6c4-4419-bf13-76f4b65de029" providerId="AD" clId="Web-{7178F8F5-FA16-48F7-A89B-5EAD8640C52A}" dt="2020-03-31T19:40:34.429" v="68" actId="20577"/>
      <pc:docMkLst>
        <pc:docMk/>
      </pc:docMkLst>
      <pc:sldChg chg="modSp">
        <pc:chgData name="Vivian L Krosnick" userId="S::6000248@csuohio.edu::fcd0b8b0-c6c4-4419-bf13-76f4b65de029" providerId="AD" clId="Web-{7178F8F5-FA16-48F7-A89B-5EAD8640C52A}" dt="2020-03-31T19:40:33.179" v="66" actId="20577"/>
        <pc:sldMkLst>
          <pc:docMk/>
          <pc:sldMk cId="147849675" sldId="358"/>
        </pc:sldMkLst>
        <pc:spChg chg="mod">
          <ac:chgData name="Vivian L Krosnick" userId="S::6000248@csuohio.edu::fcd0b8b0-c6c4-4419-bf13-76f4b65de029" providerId="AD" clId="Web-{7178F8F5-FA16-48F7-A89B-5EAD8640C52A}" dt="2020-03-31T19:40:33.179" v="66" actId="20577"/>
          <ac:spMkLst>
            <pc:docMk/>
            <pc:sldMk cId="147849675" sldId="358"/>
            <ac:spMk id="3" creationId="{22A19DA0-FD19-4541-B2DA-5DA87D27DA82}"/>
          </ac:spMkLst>
        </pc:spChg>
      </pc:sldChg>
      <pc:sldChg chg="addSp modSp">
        <pc:chgData name="Vivian L Krosnick" userId="S::6000248@csuohio.edu::fcd0b8b0-c6c4-4419-bf13-76f4b65de029" providerId="AD" clId="Web-{7178F8F5-FA16-48F7-A89B-5EAD8640C52A}" dt="2020-03-31T17:21:42.980" v="64" actId="14100"/>
        <pc:sldMkLst>
          <pc:docMk/>
          <pc:sldMk cId="1658594297" sldId="363"/>
        </pc:sldMkLst>
        <pc:spChg chg="mod">
          <ac:chgData name="Vivian L Krosnick" userId="S::6000248@csuohio.edu::fcd0b8b0-c6c4-4419-bf13-76f4b65de029" providerId="AD" clId="Web-{7178F8F5-FA16-48F7-A89B-5EAD8640C52A}" dt="2020-03-31T17:21:20.511" v="43" actId="20577"/>
          <ac:spMkLst>
            <pc:docMk/>
            <pc:sldMk cId="1658594297" sldId="363"/>
            <ac:spMk id="3" creationId="{37C18823-02FD-D34A-8BD7-647C3D21DF2C}"/>
          </ac:spMkLst>
        </pc:spChg>
        <pc:spChg chg="add mod">
          <ac:chgData name="Vivian L Krosnick" userId="S::6000248@csuohio.edu::fcd0b8b0-c6c4-4419-bf13-76f4b65de029" providerId="AD" clId="Web-{7178F8F5-FA16-48F7-A89B-5EAD8640C52A}" dt="2020-03-31T17:21:42.980" v="64" actId="14100"/>
          <ac:spMkLst>
            <pc:docMk/>
            <pc:sldMk cId="1658594297" sldId="363"/>
            <ac:spMk id="22" creationId="{0B863A63-7D9B-4F7E-B466-97256722A1E1}"/>
          </ac:spMkLst>
        </pc:spChg>
      </pc:sldChg>
      <pc:sldChg chg="del">
        <pc:chgData name="Vivian L Krosnick" userId="S::6000248@csuohio.edu::fcd0b8b0-c6c4-4419-bf13-76f4b65de029" providerId="AD" clId="Web-{7178F8F5-FA16-48F7-A89B-5EAD8640C52A}" dt="2020-03-31T17:23:07.014" v="65"/>
        <pc:sldMkLst>
          <pc:docMk/>
          <pc:sldMk cId="969854781" sldId="364"/>
        </pc:sldMkLst>
      </pc:sldChg>
      <pc:sldChg chg="modSp">
        <pc:chgData name="Vivian L Krosnick" userId="S::6000248@csuohio.edu::fcd0b8b0-c6c4-4419-bf13-76f4b65de029" providerId="AD" clId="Web-{7178F8F5-FA16-48F7-A89B-5EAD8640C52A}" dt="2020-03-31T17:18:50.070" v="12" actId="20577"/>
        <pc:sldMkLst>
          <pc:docMk/>
          <pc:sldMk cId="3422329936" sldId="371"/>
        </pc:sldMkLst>
        <pc:spChg chg="mod">
          <ac:chgData name="Vivian L Krosnick" userId="S::6000248@csuohio.edu::fcd0b8b0-c6c4-4419-bf13-76f4b65de029" providerId="AD" clId="Web-{7178F8F5-FA16-48F7-A89B-5EAD8640C52A}" dt="2020-03-31T17:18:50.070" v="12" actId="20577"/>
          <ac:spMkLst>
            <pc:docMk/>
            <pc:sldMk cId="3422329936" sldId="371"/>
            <ac:spMk id="13" creationId="{F8BDD95B-1B62-4540-AF0D-379144A8E089}"/>
          </ac:spMkLst>
        </pc:spChg>
      </pc:sldChg>
      <pc:sldChg chg="addSp modSp">
        <pc:chgData name="Vivian L Krosnick" userId="S::6000248@csuohio.edu::fcd0b8b0-c6c4-4419-bf13-76f4b65de029" providerId="AD" clId="Web-{7178F8F5-FA16-48F7-A89B-5EAD8640C52A}" dt="2020-03-31T17:20:04.149" v="38" actId="14100"/>
        <pc:sldMkLst>
          <pc:docMk/>
          <pc:sldMk cId="469986487" sldId="372"/>
        </pc:sldMkLst>
        <pc:spChg chg="add mod">
          <ac:chgData name="Vivian L Krosnick" userId="S::6000248@csuohio.edu::fcd0b8b0-c6c4-4419-bf13-76f4b65de029" providerId="AD" clId="Web-{7178F8F5-FA16-48F7-A89B-5EAD8640C52A}" dt="2020-03-31T17:20:04.149" v="38" actId="14100"/>
          <ac:spMkLst>
            <pc:docMk/>
            <pc:sldMk cId="469986487" sldId="372"/>
            <ac:spMk id="3" creationId="{5F2547EF-A4CC-41EF-A94A-44ED55F971A4}"/>
          </ac:spMkLst>
        </pc:spChg>
        <pc:cxnChg chg="mod">
          <ac:chgData name="Vivian L Krosnick" userId="S::6000248@csuohio.edu::fcd0b8b0-c6c4-4419-bf13-76f4b65de029" providerId="AD" clId="Web-{7178F8F5-FA16-48F7-A89B-5EAD8640C52A}" dt="2020-03-31T17:19:07.209" v="17" actId="1076"/>
          <ac:cxnSpMkLst>
            <pc:docMk/>
            <pc:sldMk cId="469986487" sldId="372"/>
            <ac:cxnSpMk id="15" creationId="{CD772D63-5F74-422D-A23E-7BF6F71A2946}"/>
          </ac:cxnSpMkLst>
        </pc:cxnChg>
      </pc:sldChg>
    </pc:docChg>
  </pc:docChgLst>
  <pc:docChgLst>
    <pc:chgData name="Sarah R Rutland" userId="S::2433197@csuohio.edu::442d9e79-66b8-428e-aff6-1161e723915c" providerId="AD" clId="Web-{4B8EF589-A35B-460B-A77E-19C3479F59C4}"/>
    <pc:docChg chg="addSld modSld">
      <pc:chgData name="Sarah R Rutland" userId="S::2433197@csuohio.edu::442d9e79-66b8-428e-aff6-1161e723915c" providerId="AD" clId="Web-{4B8EF589-A35B-460B-A77E-19C3479F59C4}" dt="2020-04-01T14:07:45.735" v="38" actId="1076"/>
      <pc:docMkLst>
        <pc:docMk/>
      </pc:docMkLst>
      <pc:sldChg chg="delSp modSp">
        <pc:chgData name="Sarah R Rutland" userId="S::2433197@csuohio.edu::442d9e79-66b8-428e-aff6-1161e723915c" providerId="AD" clId="Web-{4B8EF589-A35B-460B-A77E-19C3479F59C4}" dt="2020-04-01T14:05:29.294" v="20" actId="20577"/>
        <pc:sldMkLst>
          <pc:docMk/>
          <pc:sldMk cId="3051446023" sldId="354"/>
        </pc:sldMkLst>
        <pc:graphicFrameChg chg="mod modGraphic">
          <ac:chgData name="Sarah R Rutland" userId="S::2433197@csuohio.edu::442d9e79-66b8-428e-aff6-1161e723915c" providerId="AD" clId="Web-{4B8EF589-A35B-460B-A77E-19C3479F59C4}" dt="2020-04-01T14:05:29.294" v="20" actId="20577"/>
          <ac:graphicFrameMkLst>
            <pc:docMk/>
            <pc:sldMk cId="3051446023" sldId="354"/>
            <ac:graphicFrameMk id="7" creationId="{B2180B34-97C5-44CB-8E22-60E641E322B4}"/>
          </ac:graphicFrameMkLst>
        </pc:graphicFrameChg>
        <pc:picChg chg="del">
          <ac:chgData name="Sarah R Rutland" userId="S::2433197@csuohio.edu::442d9e79-66b8-428e-aff6-1161e723915c" providerId="AD" clId="Web-{4B8EF589-A35B-460B-A77E-19C3479F59C4}" dt="2020-04-01T14:04:50.745" v="1"/>
          <ac:picMkLst>
            <pc:docMk/>
            <pc:sldMk cId="3051446023" sldId="354"/>
            <ac:picMk id="22" creationId="{F8D06F1C-36A1-423E-AF70-C04E9C59772D}"/>
          </ac:picMkLst>
        </pc:picChg>
      </pc:sldChg>
      <pc:sldChg chg="addSp delSp modSp new">
        <pc:chgData name="Sarah R Rutland" userId="S::2433197@csuohio.edu::442d9e79-66b8-428e-aff6-1161e723915c" providerId="AD" clId="Web-{4B8EF589-A35B-460B-A77E-19C3479F59C4}" dt="2020-04-01T14:07:45.735" v="38" actId="1076"/>
        <pc:sldMkLst>
          <pc:docMk/>
          <pc:sldMk cId="941363694" sldId="374"/>
        </pc:sldMkLst>
        <pc:spChg chg="mod">
          <ac:chgData name="Sarah R Rutland" userId="S::2433197@csuohio.edu::442d9e79-66b8-428e-aff6-1161e723915c" providerId="AD" clId="Web-{4B8EF589-A35B-460B-A77E-19C3479F59C4}" dt="2020-04-01T14:04:59.605" v="13" actId="20577"/>
          <ac:spMkLst>
            <pc:docMk/>
            <pc:sldMk cId="941363694" sldId="374"/>
            <ac:spMk id="2" creationId="{7A7E655C-8170-4228-9994-16281369A69B}"/>
          </ac:spMkLst>
        </pc:spChg>
        <pc:spChg chg="del">
          <ac:chgData name="Sarah R Rutland" userId="S::2433197@csuohio.edu::442d9e79-66b8-428e-aff6-1161e723915c" providerId="AD" clId="Web-{4B8EF589-A35B-460B-A77E-19C3479F59C4}" dt="2020-04-01T14:04:53.777" v="2"/>
          <ac:spMkLst>
            <pc:docMk/>
            <pc:sldMk cId="941363694" sldId="374"/>
            <ac:spMk id="3" creationId="{16555238-9054-49C0-AA78-AA0B8CFE117B}"/>
          </ac:spMkLst>
        </pc:spChg>
        <pc:picChg chg="add mod ord">
          <ac:chgData name="Sarah R Rutland" userId="S::2433197@csuohio.edu::442d9e79-66b8-428e-aff6-1161e723915c" providerId="AD" clId="Web-{4B8EF589-A35B-460B-A77E-19C3479F59C4}" dt="2020-04-01T14:07:45.735" v="38" actId="1076"/>
          <ac:picMkLst>
            <pc:docMk/>
            <pc:sldMk cId="941363694" sldId="374"/>
            <ac:picMk id="4" creationId="{08CFB421-B6E9-4293-8861-9CBAFEB73929}"/>
          </ac:picMkLst>
        </pc:picChg>
      </pc:sldChg>
    </pc:docChg>
  </pc:docChgLst>
  <pc:docChgLst>
    <pc:chgData name="Vivian L Krosnick" userId="S::6000248@csuohio.edu::fcd0b8b0-c6c4-4419-bf13-76f4b65de029" providerId="AD" clId="Web-{41C7618D-7DF9-409A-9F27-4582FD380F4D}"/>
    <pc:docChg chg="modSld">
      <pc:chgData name="Vivian L Krosnick" userId="S::6000248@csuohio.edu::fcd0b8b0-c6c4-4419-bf13-76f4b65de029" providerId="AD" clId="Web-{41C7618D-7DF9-409A-9F27-4582FD380F4D}" dt="2020-03-31T16:39:22.507" v="3" actId="20577"/>
      <pc:docMkLst>
        <pc:docMk/>
      </pc:docMkLst>
      <pc:sldChg chg="modSp">
        <pc:chgData name="Vivian L Krosnick" userId="S::6000248@csuohio.edu::fcd0b8b0-c6c4-4419-bf13-76f4b65de029" providerId="AD" clId="Web-{41C7618D-7DF9-409A-9F27-4582FD380F4D}" dt="2020-03-31T16:39:22.507" v="2" actId="20577"/>
        <pc:sldMkLst>
          <pc:docMk/>
          <pc:sldMk cId="147849675" sldId="358"/>
        </pc:sldMkLst>
        <pc:spChg chg="mod">
          <ac:chgData name="Vivian L Krosnick" userId="S::6000248@csuohio.edu::fcd0b8b0-c6c4-4419-bf13-76f4b65de029" providerId="AD" clId="Web-{41C7618D-7DF9-409A-9F27-4582FD380F4D}" dt="2020-03-31T16:39:22.507" v="2" actId="20577"/>
          <ac:spMkLst>
            <pc:docMk/>
            <pc:sldMk cId="147849675" sldId="358"/>
            <ac:spMk id="3" creationId="{22A19DA0-FD19-4541-B2DA-5DA87D27DA82}"/>
          </ac:spMkLst>
        </pc:spChg>
      </pc:sldChg>
    </pc:docChg>
  </pc:docChgLst>
  <pc:docChgLst>
    <pc:chgData name="Sarah R Rutland" userId="S::2433197@csuohio.edu::442d9e79-66b8-428e-aff6-1161e723915c" providerId="AD" clId="Web-{8B33AC0E-7DF6-46FC-A039-1F02DF679FFD}"/>
    <pc:docChg chg="delSld sldOrd">
      <pc:chgData name="Sarah R Rutland" userId="S::2433197@csuohio.edu::442d9e79-66b8-428e-aff6-1161e723915c" providerId="AD" clId="Web-{8B33AC0E-7DF6-46FC-A039-1F02DF679FFD}" dt="2020-03-30T21:07:26.167" v="1"/>
      <pc:docMkLst>
        <pc:docMk/>
      </pc:docMkLst>
      <pc:sldChg chg="ord">
        <pc:chgData name="Sarah R Rutland" userId="S::2433197@csuohio.edu::442d9e79-66b8-428e-aff6-1161e723915c" providerId="AD" clId="Web-{8B33AC0E-7DF6-46FC-A039-1F02DF679FFD}" dt="2020-03-30T21:07:08.074" v="0"/>
        <pc:sldMkLst>
          <pc:docMk/>
          <pc:sldMk cId="3273099271" sldId="259"/>
        </pc:sldMkLst>
      </pc:sldChg>
      <pc:sldChg chg="del">
        <pc:chgData name="Sarah R Rutland" userId="S::2433197@csuohio.edu::442d9e79-66b8-428e-aff6-1161e723915c" providerId="AD" clId="Web-{8B33AC0E-7DF6-46FC-A039-1F02DF679FFD}" dt="2020-03-30T21:07:26.167" v="1"/>
        <pc:sldMkLst>
          <pc:docMk/>
          <pc:sldMk cId="3393965110" sldId="366"/>
        </pc:sldMkLst>
      </pc:sldChg>
    </pc:docChg>
  </pc:docChgLst>
  <pc:docChgLst>
    <pc:chgData name="Vivian L Krosnick" userId="S::6000248@csuohio.edu::fcd0b8b0-c6c4-4419-bf13-76f4b65de029" providerId="AD" clId="Web-{DB339900-44B4-4280-9424-1ABC9C5A8C5A}"/>
    <pc:docChg chg="modSld">
      <pc:chgData name="Vivian L Krosnick" userId="S::6000248@csuohio.edu::fcd0b8b0-c6c4-4419-bf13-76f4b65de029" providerId="AD" clId="Web-{DB339900-44B4-4280-9424-1ABC9C5A8C5A}" dt="2020-03-31T11:43:14.777" v="77" actId="14100"/>
      <pc:docMkLst>
        <pc:docMk/>
      </pc:docMkLst>
      <pc:sldChg chg="addSp modSp">
        <pc:chgData name="Vivian L Krosnick" userId="S::6000248@csuohio.edu::fcd0b8b0-c6c4-4419-bf13-76f4b65de029" providerId="AD" clId="Web-{DB339900-44B4-4280-9424-1ABC9C5A8C5A}" dt="2020-03-31T11:43:14.777" v="77" actId="14100"/>
        <pc:sldMkLst>
          <pc:docMk/>
          <pc:sldMk cId="1658594297" sldId="363"/>
        </pc:sldMkLst>
        <pc:spChg chg="mod ord">
          <ac:chgData name="Vivian L Krosnick" userId="S::6000248@csuohio.edu::fcd0b8b0-c6c4-4419-bf13-76f4b65de029" providerId="AD" clId="Web-{DB339900-44B4-4280-9424-1ABC9C5A8C5A}" dt="2020-03-31T11:41:44.495" v="72"/>
          <ac:spMkLst>
            <pc:docMk/>
            <pc:sldMk cId="1658594297" sldId="363"/>
            <ac:spMk id="11" creationId="{1954E2E3-E2E1-4688-9E7C-4456F46988BA}"/>
          </ac:spMkLst>
        </pc:spChg>
        <pc:spChg chg="add mod">
          <ac:chgData name="Vivian L Krosnick" userId="S::6000248@csuohio.edu::fcd0b8b0-c6c4-4419-bf13-76f4b65de029" providerId="AD" clId="Web-{DB339900-44B4-4280-9424-1ABC9C5A8C5A}" dt="2020-03-31T11:36:38.665" v="55" actId="20577"/>
          <ac:spMkLst>
            <pc:docMk/>
            <pc:sldMk cId="1658594297" sldId="363"/>
            <ac:spMk id="20" creationId="{7DF702A5-D78D-4637-B2F3-DF22DC56A01F}"/>
          </ac:spMkLst>
        </pc:spChg>
        <pc:spChg chg="add mod ord">
          <ac:chgData name="Vivian L Krosnick" userId="S::6000248@csuohio.edu::fcd0b8b0-c6c4-4419-bf13-76f4b65de029" providerId="AD" clId="Web-{DB339900-44B4-4280-9424-1ABC9C5A8C5A}" dt="2020-03-31T11:43:14.777" v="77" actId="14100"/>
          <ac:spMkLst>
            <pc:docMk/>
            <pc:sldMk cId="1658594297" sldId="363"/>
            <ac:spMk id="21" creationId="{75B9A18D-F089-4EBF-B07E-FCA5650E1847}"/>
          </ac:spMkLst>
        </pc:spChg>
      </pc:sldChg>
    </pc:docChg>
  </pc:docChgLst>
  <pc:docChgLst>
    <pc:chgData name="Sarah R Rutland" userId="S::2433197@csuohio.edu::442d9e79-66b8-428e-aff6-1161e723915c" providerId="AD" clId="Web-{89E8B9F1-019B-4DA6-BBC0-8B05D9FBB320}"/>
    <pc:docChg chg="modSld">
      <pc:chgData name="Sarah R Rutland" userId="S::2433197@csuohio.edu::442d9e79-66b8-428e-aff6-1161e723915c" providerId="AD" clId="Web-{89E8B9F1-019B-4DA6-BBC0-8B05D9FBB320}" dt="2020-03-31T19:54:26.799" v="27" actId="20577"/>
      <pc:docMkLst>
        <pc:docMk/>
      </pc:docMkLst>
      <pc:sldChg chg="modSp">
        <pc:chgData name="Sarah R Rutland" userId="S::2433197@csuohio.edu::442d9e79-66b8-428e-aff6-1161e723915c" providerId="AD" clId="Web-{89E8B9F1-019B-4DA6-BBC0-8B05D9FBB320}" dt="2020-03-31T19:54:24.517" v="25" actId="20577"/>
        <pc:sldMkLst>
          <pc:docMk/>
          <pc:sldMk cId="2830708967" sldId="256"/>
        </pc:sldMkLst>
        <pc:spChg chg="mod">
          <ac:chgData name="Sarah R Rutland" userId="S::2433197@csuohio.edu::442d9e79-66b8-428e-aff6-1161e723915c" providerId="AD" clId="Web-{89E8B9F1-019B-4DA6-BBC0-8B05D9FBB320}" dt="2020-03-31T19:54:24.517" v="25" actId="20577"/>
          <ac:spMkLst>
            <pc:docMk/>
            <pc:sldMk cId="2830708967" sldId="256"/>
            <ac:spMk id="3" creationId="{00000000-0000-0000-0000-000000000000}"/>
          </ac:spMkLst>
        </pc:spChg>
      </pc:sldChg>
      <pc:sldChg chg="addSp modSp">
        <pc:chgData name="Sarah R Rutland" userId="S::2433197@csuohio.edu::442d9e79-66b8-428e-aff6-1161e723915c" providerId="AD" clId="Web-{89E8B9F1-019B-4DA6-BBC0-8B05D9FBB320}" dt="2020-03-31T19:45:27.201" v="24" actId="1076"/>
        <pc:sldMkLst>
          <pc:docMk/>
          <pc:sldMk cId="147849675" sldId="358"/>
        </pc:sldMkLst>
        <pc:spChg chg="mod">
          <ac:chgData name="Sarah R Rutland" userId="S::2433197@csuohio.edu::442d9e79-66b8-428e-aff6-1161e723915c" providerId="AD" clId="Web-{89E8B9F1-019B-4DA6-BBC0-8B05D9FBB320}" dt="2020-03-31T19:45:22.951" v="21" actId="20577"/>
          <ac:spMkLst>
            <pc:docMk/>
            <pc:sldMk cId="147849675" sldId="358"/>
            <ac:spMk id="2" creationId="{7B069C6F-7D98-2348-BA63-B2F94172E918}"/>
          </ac:spMkLst>
        </pc:spChg>
        <pc:spChg chg="mod ord">
          <ac:chgData name="Sarah R Rutland" userId="S::2433197@csuohio.edu::442d9e79-66b8-428e-aff6-1161e723915c" providerId="AD" clId="Web-{89E8B9F1-019B-4DA6-BBC0-8B05D9FBB320}" dt="2020-03-31T19:45:27.201" v="24" actId="1076"/>
          <ac:spMkLst>
            <pc:docMk/>
            <pc:sldMk cId="147849675" sldId="358"/>
            <ac:spMk id="3" creationId="{22A19DA0-FD19-4541-B2DA-5DA87D27DA82}"/>
          </ac:spMkLst>
        </pc:spChg>
        <pc:picChg chg="add mod">
          <ac:chgData name="Sarah R Rutland" userId="S::2433197@csuohio.edu::442d9e79-66b8-428e-aff6-1161e723915c" providerId="AD" clId="Web-{89E8B9F1-019B-4DA6-BBC0-8B05D9FBB320}" dt="2020-03-31T19:45:19.623" v="20" actId="14100"/>
          <ac:picMkLst>
            <pc:docMk/>
            <pc:sldMk cId="147849675" sldId="358"/>
            <ac:picMk id="4" creationId="{993CA7F7-9937-446D-BE74-BD2CAB986A37}"/>
          </ac:picMkLst>
        </pc:picChg>
      </pc:sldChg>
    </pc:docChg>
  </pc:docChgLst>
  <pc:docChgLst>
    <pc:chgData name="Sarah R Rutland" userId="S::2433197@csuohio.edu::442d9e79-66b8-428e-aff6-1161e723915c" providerId="AD" clId="Web-{2C9AE3EA-FBA6-4184-A614-FA91384204AE}"/>
    <pc:docChg chg="modSld">
      <pc:chgData name="Sarah R Rutland" userId="S::2433197@csuohio.edu::442d9e79-66b8-428e-aff6-1161e723915c" providerId="AD" clId="Web-{2C9AE3EA-FBA6-4184-A614-FA91384204AE}" dt="2020-03-31T18:53:00.871" v="110" actId="1076"/>
      <pc:docMkLst>
        <pc:docMk/>
      </pc:docMkLst>
      <pc:sldChg chg="modSp">
        <pc:chgData name="Sarah R Rutland" userId="S::2433197@csuohio.edu::442d9e79-66b8-428e-aff6-1161e723915c" providerId="AD" clId="Web-{2C9AE3EA-FBA6-4184-A614-FA91384204AE}" dt="2020-03-31T18:51:17.621" v="29" actId="1076"/>
        <pc:sldMkLst>
          <pc:docMk/>
          <pc:sldMk cId="2234424075" sldId="351"/>
        </pc:sldMkLst>
        <pc:spChg chg="mod">
          <ac:chgData name="Sarah R Rutland" userId="S::2433197@csuohio.edu::442d9e79-66b8-428e-aff6-1161e723915c" providerId="AD" clId="Web-{2C9AE3EA-FBA6-4184-A614-FA91384204AE}" dt="2020-03-31T18:51:11.793" v="28" actId="1076"/>
          <ac:spMkLst>
            <pc:docMk/>
            <pc:sldMk cId="2234424075" sldId="351"/>
            <ac:spMk id="3" creationId="{73D61730-1004-6544-B2C4-75A73E9DED96}"/>
          </ac:spMkLst>
        </pc:spChg>
        <pc:picChg chg="mod">
          <ac:chgData name="Sarah R Rutland" userId="S::2433197@csuohio.edu::442d9e79-66b8-428e-aff6-1161e723915c" providerId="AD" clId="Web-{2C9AE3EA-FBA6-4184-A614-FA91384204AE}" dt="2020-03-31T18:51:17.621" v="29" actId="1076"/>
          <ac:picMkLst>
            <pc:docMk/>
            <pc:sldMk cId="2234424075" sldId="351"/>
            <ac:picMk id="6" creationId="{9CAED1CC-289F-4D8E-9F2B-016F19F9E4DD}"/>
          </ac:picMkLst>
        </pc:picChg>
      </pc:sldChg>
      <pc:sldChg chg="modSp">
        <pc:chgData name="Sarah R Rutland" userId="S::2433197@csuohio.edu::442d9e79-66b8-428e-aff6-1161e723915c" providerId="AD" clId="Web-{2C9AE3EA-FBA6-4184-A614-FA91384204AE}" dt="2020-03-31T18:53:00.871" v="110" actId="1076"/>
        <pc:sldMkLst>
          <pc:docMk/>
          <pc:sldMk cId="1361215763" sldId="368"/>
        </pc:sldMkLst>
        <pc:spChg chg="mod">
          <ac:chgData name="Sarah R Rutland" userId="S::2433197@csuohio.edu::442d9e79-66b8-428e-aff6-1161e723915c" providerId="AD" clId="Web-{2C9AE3EA-FBA6-4184-A614-FA91384204AE}" dt="2020-03-31T18:51:59.527" v="34" actId="20577"/>
          <ac:spMkLst>
            <pc:docMk/>
            <pc:sldMk cId="1361215763" sldId="368"/>
            <ac:spMk id="3" creationId="{FE185C53-6C77-F348-AECB-E98CA6F5F8DA}"/>
          </ac:spMkLst>
        </pc:spChg>
        <pc:spChg chg="mod">
          <ac:chgData name="Sarah R Rutland" userId="S::2433197@csuohio.edu::442d9e79-66b8-428e-aff6-1161e723915c" providerId="AD" clId="Web-{2C9AE3EA-FBA6-4184-A614-FA91384204AE}" dt="2020-03-31T18:53:00.871" v="110" actId="1076"/>
          <ac:spMkLst>
            <pc:docMk/>
            <pc:sldMk cId="1361215763" sldId="368"/>
            <ac:spMk id="9" creationId="{F2588F8B-9A1B-4FB4-83FF-A1365C96B46F}"/>
          </ac:spMkLst>
        </pc:spChg>
        <pc:picChg chg="mod">
          <ac:chgData name="Sarah R Rutland" userId="S::2433197@csuohio.edu::442d9e79-66b8-428e-aff6-1161e723915c" providerId="AD" clId="Web-{2C9AE3EA-FBA6-4184-A614-FA91384204AE}" dt="2020-03-31T18:52:04.777" v="37" actId="1076"/>
          <ac:picMkLst>
            <pc:docMk/>
            <pc:sldMk cId="1361215763" sldId="368"/>
            <ac:picMk id="5" creationId="{0F4440F7-EF22-4D57-AB0D-6F77000164A6}"/>
          </ac:picMkLst>
        </pc:picChg>
      </pc:sldChg>
    </pc:docChg>
  </pc:docChgLst>
  <pc:docChgLst>
    <pc:chgData name="Vivian L Krosnick" userId="S::6000248@csuohio.edu::fcd0b8b0-c6c4-4419-bf13-76f4b65de029" providerId="AD" clId="Web-{B9F7E0F1-AA0E-4B40-ACCE-24153C576AED}"/>
    <pc:docChg chg="modSld">
      <pc:chgData name="Vivian L Krosnick" userId="S::6000248@csuohio.edu::fcd0b8b0-c6c4-4419-bf13-76f4b65de029" providerId="AD" clId="Web-{B9F7E0F1-AA0E-4B40-ACCE-24153C576AED}" dt="2020-03-31T16:36:15.037" v="4" actId="1076"/>
      <pc:docMkLst>
        <pc:docMk/>
      </pc:docMkLst>
      <pc:sldChg chg="modSp">
        <pc:chgData name="Vivian L Krosnick" userId="S::6000248@csuohio.edu::fcd0b8b0-c6c4-4419-bf13-76f4b65de029" providerId="AD" clId="Web-{B9F7E0F1-AA0E-4B40-ACCE-24153C576AED}" dt="2020-03-31T16:36:15.037" v="4" actId="1076"/>
        <pc:sldMkLst>
          <pc:docMk/>
          <pc:sldMk cId="147849675" sldId="358"/>
        </pc:sldMkLst>
        <pc:spChg chg="mod">
          <ac:chgData name="Vivian L Krosnick" userId="S::6000248@csuohio.edu::fcd0b8b0-c6c4-4419-bf13-76f4b65de029" providerId="AD" clId="Web-{B9F7E0F1-AA0E-4B40-ACCE-24153C576AED}" dt="2020-03-31T16:36:15.037" v="4" actId="1076"/>
          <ac:spMkLst>
            <pc:docMk/>
            <pc:sldMk cId="147849675" sldId="358"/>
            <ac:spMk id="3" creationId="{22A19DA0-FD19-4541-B2DA-5DA87D27DA82}"/>
          </ac:spMkLst>
        </pc:spChg>
      </pc:sldChg>
    </pc:docChg>
  </pc:docChgLst>
  <pc:docChgLst>
    <pc:chgData name="Vivian L Krosnick" userId="S::6000248@csuohio.edu::fcd0b8b0-c6c4-4419-bf13-76f4b65de029" providerId="AD" clId="Web-{C2AAC5A2-2831-4EC5-A61B-A9DB1E695FB1}"/>
    <pc:docChg chg="addSld delSld modSld">
      <pc:chgData name="Vivian L Krosnick" userId="S::6000248@csuohio.edu::fcd0b8b0-c6c4-4419-bf13-76f4b65de029" providerId="AD" clId="Web-{C2AAC5A2-2831-4EC5-A61B-A9DB1E695FB1}" dt="2020-03-31T16:07:37.055" v="142"/>
      <pc:docMkLst>
        <pc:docMk/>
      </pc:docMkLst>
      <pc:sldChg chg="addSp modSp">
        <pc:chgData name="Vivian L Krosnick" userId="S::6000248@csuohio.edu::fcd0b8b0-c6c4-4419-bf13-76f4b65de029" providerId="AD" clId="Web-{C2AAC5A2-2831-4EC5-A61B-A9DB1E695FB1}" dt="2020-03-31T16:00:38.288" v="18" actId="1076"/>
        <pc:sldMkLst>
          <pc:docMk/>
          <pc:sldMk cId="1066434295" sldId="362"/>
        </pc:sldMkLst>
        <pc:spChg chg="mod">
          <ac:chgData name="Vivian L Krosnick" userId="S::6000248@csuohio.edu::fcd0b8b0-c6c4-4419-bf13-76f4b65de029" providerId="AD" clId="Web-{C2AAC5A2-2831-4EC5-A61B-A9DB1E695FB1}" dt="2020-03-31T16:00:24.928" v="15" actId="1076"/>
          <ac:spMkLst>
            <pc:docMk/>
            <pc:sldMk cId="1066434295" sldId="362"/>
            <ac:spMk id="3" creationId="{FE185C53-6C77-F348-AECB-E98CA6F5F8DA}"/>
          </ac:spMkLst>
        </pc:spChg>
        <pc:picChg chg="add mod">
          <ac:chgData name="Vivian L Krosnick" userId="S::6000248@csuohio.edu::fcd0b8b0-c6c4-4419-bf13-76f4b65de029" providerId="AD" clId="Web-{C2AAC5A2-2831-4EC5-A61B-A9DB1E695FB1}" dt="2020-03-31T16:00:38.288" v="18" actId="1076"/>
          <ac:picMkLst>
            <pc:docMk/>
            <pc:sldMk cId="1066434295" sldId="362"/>
            <ac:picMk id="4" creationId="{B11162DB-965E-4177-9B99-69EB0FF514BC}"/>
          </ac:picMkLst>
        </pc:picChg>
      </pc:sldChg>
      <pc:sldChg chg="addSp delSp modSp">
        <pc:chgData name="Vivian L Krosnick" userId="S::6000248@csuohio.edu::fcd0b8b0-c6c4-4419-bf13-76f4b65de029" providerId="AD" clId="Web-{C2AAC5A2-2831-4EC5-A61B-A9DB1E695FB1}" dt="2020-03-31T16:07:37.055" v="142"/>
        <pc:sldMkLst>
          <pc:docMk/>
          <pc:sldMk cId="3422329936" sldId="371"/>
        </pc:sldMkLst>
        <pc:spChg chg="add del">
          <ac:chgData name="Vivian L Krosnick" userId="S::6000248@csuohio.edu::fcd0b8b0-c6c4-4419-bf13-76f4b65de029" providerId="AD" clId="Web-{C2AAC5A2-2831-4EC5-A61B-A9DB1E695FB1}" dt="2020-03-31T16:07:37.055" v="142"/>
          <ac:spMkLst>
            <pc:docMk/>
            <pc:sldMk cId="3422329936" sldId="371"/>
            <ac:spMk id="11" creationId="{F6CAFA96-2F24-4DB2-95B2-7509C070290E}"/>
          </ac:spMkLst>
        </pc:spChg>
        <pc:spChg chg="add mod">
          <ac:chgData name="Vivian L Krosnick" userId="S::6000248@csuohio.edu::fcd0b8b0-c6c4-4419-bf13-76f4b65de029" providerId="AD" clId="Web-{C2AAC5A2-2831-4EC5-A61B-A9DB1E695FB1}" dt="2020-03-31T16:07:29.929" v="141" actId="1076"/>
          <ac:spMkLst>
            <pc:docMk/>
            <pc:sldMk cId="3422329936" sldId="371"/>
            <ac:spMk id="13" creationId="{F8BDD95B-1B62-4540-AF0D-379144A8E089}"/>
          </ac:spMkLst>
        </pc:spChg>
        <pc:picChg chg="mod">
          <ac:chgData name="Vivian L Krosnick" userId="S::6000248@csuohio.edu::fcd0b8b0-c6c4-4419-bf13-76f4b65de029" providerId="AD" clId="Web-{C2AAC5A2-2831-4EC5-A61B-A9DB1E695FB1}" dt="2020-03-31T16:05:34.987" v="77" actId="1076"/>
          <ac:picMkLst>
            <pc:docMk/>
            <pc:sldMk cId="3422329936" sldId="371"/>
            <ac:picMk id="12" creationId="{DFA805C4-4868-48AD-88FF-ED40136B5DD3}"/>
          </ac:picMkLst>
        </pc:picChg>
        <pc:cxnChg chg="add del">
          <ac:chgData name="Vivian L Krosnick" userId="S::6000248@csuohio.edu::fcd0b8b0-c6c4-4419-bf13-76f4b65de029" providerId="AD" clId="Web-{C2AAC5A2-2831-4EC5-A61B-A9DB1E695FB1}" dt="2020-03-31T16:03:36.904" v="63"/>
          <ac:cxnSpMkLst>
            <pc:docMk/>
            <pc:sldMk cId="3422329936" sldId="371"/>
            <ac:cxnSpMk id="4" creationId="{5C563349-7F9C-47A9-A99D-0AFCDD633460}"/>
          </ac:cxnSpMkLst>
        </pc:cxnChg>
        <pc:cxnChg chg="add del">
          <ac:chgData name="Vivian L Krosnick" userId="S::6000248@csuohio.edu::fcd0b8b0-c6c4-4419-bf13-76f4b65de029" providerId="AD" clId="Web-{C2AAC5A2-2831-4EC5-A61B-A9DB1E695FB1}" dt="2020-03-31T16:03:33.388" v="62"/>
          <ac:cxnSpMkLst>
            <pc:docMk/>
            <pc:sldMk cId="3422329936" sldId="371"/>
            <ac:cxnSpMk id="6" creationId="{669E08C6-B023-48A0-9D7E-DDC16057B5CE}"/>
          </ac:cxnSpMkLst>
        </pc:cxnChg>
        <pc:cxnChg chg="add mod">
          <ac:chgData name="Vivian L Krosnick" userId="S::6000248@csuohio.edu::fcd0b8b0-c6c4-4419-bf13-76f4b65de029" providerId="AD" clId="Web-{C2AAC5A2-2831-4EC5-A61B-A9DB1E695FB1}" dt="2020-03-31T16:05:10.033" v="74" actId="14100"/>
          <ac:cxnSpMkLst>
            <pc:docMk/>
            <pc:sldMk cId="3422329936" sldId="371"/>
            <ac:cxnSpMk id="10" creationId="{3A00746C-90AB-4964-85CC-E73AFA7F2A28}"/>
          </ac:cxnSpMkLst>
        </pc:cxnChg>
      </pc:sldChg>
      <pc:sldChg chg="modSp add del replId">
        <pc:chgData name="Vivian L Krosnick" userId="S::6000248@csuohio.edu::fcd0b8b0-c6c4-4419-bf13-76f4b65de029" providerId="AD" clId="Web-{C2AAC5A2-2831-4EC5-A61B-A9DB1E695FB1}" dt="2020-03-31T16:02:15.854" v="56"/>
        <pc:sldMkLst>
          <pc:docMk/>
          <pc:sldMk cId="2583885089" sldId="373"/>
        </pc:sldMkLst>
        <pc:spChg chg="mod">
          <ac:chgData name="Vivian L Krosnick" userId="S::6000248@csuohio.edu::fcd0b8b0-c6c4-4419-bf13-76f4b65de029" providerId="AD" clId="Web-{C2AAC5A2-2831-4EC5-A61B-A9DB1E695FB1}" dt="2020-03-31T16:02:13.729" v="54" actId="20577"/>
          <ac:spMkLst>
            <pc:docMk/>
            <pc:sldMk cId="2583885089" sldId="373"/>
            <ac:spMk id="2" creationId="{7B069C6F-7D98-2348-BA63-B2F94172E918}"/>
          </ac:spMkLst>
        </pc:spChg>
      </pc:sldChg>
    </pc:docChg>
  </pc:docChgLst>
  <pc:docChgLst>
    <pc:chgData name="Vivian L Krosnick" userId="S::6000248@csuohio.edu::fcd0b8b0-c6c4-4419-bf13-76f4b65de029" providerId="AD" clId="Web-{7297569C-E805-4FDD-9D61-3EBD07847E6E}"/>
    <pc:docChg chg="modSld">
      <pc:chgData name="Vivian L Krosnick" userId="S::6000248@csuohio.edu::fcd0b8b0-c6c4-4419-bf13-76f4b65de029" providerId="AD" clId="Web-{7297569C-E805-4FDD-9D61-3EBD07847E6E}" dt="2020-03-30T18:56:22.987" v="246" actId="1076"/>
      <pc:docMkLst>
        <pc:docMk/>
      </pc:docMkLst>
      <pc:sldChg chg="addSp delSp modSp">
        <pc:chgData name="Vivian L Krosnick" userId="S::6000248@csuohio.edu::fcd0b8b0-c6c4-4419-bf13-76f4b65de029" providerId="AD" clId="Web-{7297569C-E805-4FDD-9D61-3EBD07847E6E}" dt="2020-03-30T18:56:22.987" v="246" actId="1076"/>
        <pc:sldMkLst>
          <pc:docMk/>
          <pc:sldMk cId="1658594297" sldId="363"/>
        </pc:sldMkLst>
        <pc:spChg chg="mod">
          <ac:chgData name="Vivian L Krosnick" userId="S::6000248@csuohio.edu::fcd0b8b0-c6c4-4419-bf13-76f4b65de029" providerId="AD" clId="Web-{7297569C-E805-4FDD-9D61-3EBD07847E6E}" dt="2020-03-30T18:54:23.737" v="181" actId="20577"/>
          <ac:spMkLst>
            <pc:docMk/>
            <pc:sldMk cId="1658594297" sldId="363"/>
            <ac:spMk id="3" creationId="{37C18823-02FD-D34A-8BD7-647C3D21DF2C}"/>
          </ac:spMkLst>
        </pc:spChg>
        <pc:spChg chg="add mod">
          <ac:chgData name="Vivian L Krosnick" userId="S::6000248@csuohio.edu::fcd0b8b0-c6c4-4419-bf13-76f4b65de029" providerId="AD" clId="Web-{7297569C-E805-4FDD-9D61-3EBD07847E6E}" dt="2020-03-30T18:56:14.831" v="242" actId="1076"/>
          <ac:spMkLst>
            <pc:docMk/>
            <pc:sldMk cId="1658594297" sldId="363"/>
            <ac:spMk id="11" creationId="{1954E2E3-E2E1-4688-9E7C-4456F46988BA}"/>
          </ac:spMkLst>
        </pc:spChg>
        <pc:spChg chg="add mod">
          <ac:chgData name="Vivian L Krosnick" userId="S::6000248@csuohio.edu::fcd0b8b0-c6c4-4419-bf13-76f4b65de029" providerId="AD" clId="Web-{7297569C-E805-4FDD-9D61-3EBD07847E6E}" dt="2020-03-30T18:56:14.847" v="243" actId="1076"/>
          <ac:spMkLst>
            <pc:docMk/>
            <pc:sldMk cId="1658594297" sldId="363"/>
            <ac:spMk id="12" creationId="{1B436462-4A34-41FC-BBFE-319D1C4D225F}"/>
          </ac:spMkLst>
        </pc:spChg>
        <pc:spChg chg="add mod">
          <ac:chgData name="Vivian L Krosnick" userId="S::6000248@csuohio.edu::fcd0b8b0-c6c4-4419-bf13-76f4b65de029" providerId="AD" clId="Web-{7297569C-E805-4FDD-9D61-3EBD07847E6E}" dt="2020-03-30T18:56:14.862" v="244" actId="1076"/>
          <ac:spMkLst>
            <pc:docMk/>
            <pc:sldMk cId="1658594297" sldId="363"/>
            <ac:spMk id="13" creationId="{7399FD6F-92A1-4876-BBDC-65A22A08F104}"/>
          </ac:spMkLst>
        </pc:spChg>
        <pc:spChg chg="add mod">
          <ac:chgData name="Vivian L Krosnick" userId="S::6000248@csuohio.edu::fcd0b8b0-c6c4-4419-bf13-76f4b65de029" providerId="AD" clId="Web-{7297569C-E805-4FDD-9D61-3EBD07847E6E}" dt="2020-03-30T18:56:14.878" v="245" actId="1076"/>
          <ac:spMkLst>
            <pc:docMk/>
            <pc:sldMk cId="1658594297" sldId="363"/>
            <ac:spMk id="14" creationId="{55EF0A0E-E966-4702-818F-2528AB78C0B6}"/>
          </ac:spMkLst>
        </pc:spChg>
        <pc:spChg chg="add mod">
          <ac:chgData name="Vivian L Krosnick" userId="S::6000248@csuohio.edu::fcd0b8b0-c6c4-4419-bf13-76f4b65de029" providerId="AD" clId="Web-{7297569C-E805-4FDD-9D61-3EBD07847E6E}" dt="2020-03-30T18:56:22.987" v="246" actId="1076"/>
          <ac:spMkLst>
            <pc:docMk/>
            <pc:sldMk cId="1658594297" sldId="363"/>
            <ac:spMk id="27" creationId="{3E1E588C-CD78-4A68-B286-F2214DDB9F3F}"/>
          </ac:spMkLst>
        </pc:spChg>
        <pc:graphicFrameChg chg="mod">
          <ac:chgData name="Vivian L Krosnick" userId="S::6000248@csuohio.edu::fcd0b8b0-c6c4-4419-bf13-76f4b65de029" providerId="AD" clId="Web-{7297569C-E805-4FDD-9D61-3EBD07847E6E}" dt="2020-03-30T18:56:14.815" v="241" actId="1076"/>
          <ac:graphicFrameMkLst>
            <pc:docMk/>
            <pc:sldMk cId="1658594297" sldId="363"/>
            <ac:graphicFrameMk id="6" creationId="{FB1DBADF-F465-4041-BE6F-006ADFB4EB7D}"/>
          </ac:graphicFrameMkLst>
        </pc:graphicFrameChg>
        <pc:cxnChg chg="add del mod">
          <ac:chgData name="Vivian L Krosnick" userId="S::6000248@csuohio.edu::fcd0b8b0-c6c4-4419-bf13-76f4b65de029" providerId="AD" clId="Web-{7297569C-E805-4FDD-9D61-3EBD07847E6E}" dt="2020-03-30T18:44:16.657" v="62"/>
          <ac:cxnSpMkLst>
            <pc:docMk/>
            <pc:sldMk cId="1658594297" sldId="363"/>
            <ac:cxnSpMk id="10" creationId="{2A0A1E4A-F16B-414F-BAE2-820A76A9C689}"/>
          </ac:cxnSpMkLst>
        </pc:cxnChg>
      </pc:sldChg>
    </pc:docChg>
  </pc:docChgLst>
  <pc:docChgLst>
    <pc:chgData name="Vivian L Krosnick" userId="S::6000248@csuohio.edu::fcd0b8b0-c6c4-4419-bf13-76f4b65de029" providerId="AD" clId="Web-{46735BDA-F57B-4947-A918-5E472A394CEB}"/>
    <pc:docChg chg="addSld modSld">
      <pc:chgData name="Vivian L Krosnick" userId="S::6000248@csuohio.edu::fcd0b8b0-c6c4-4419-bf13-76f4b65de029" providerId="AD" clId="Web-{46735BDA-F57B-4947-A918-5E472A394CEB}" dt="2020-03-31T15:54:50.554" v="665" actId="20577"/>
      <pc:docMkLst>
        <pc:docMk/>
      </pc:docMkLst>
      <pc:sldChg chg="addSp delSp modSp">
        <pc:chgData name="Vivian L Krosnick" userId="S::6000248@csuohio.edu::fcd0b8b0-c6c4-4419-bf13-76f4b65de029" providerId="AD" clId="Web-{46735BDA-F57B-4947-A918-5E472A394CEB}" dt="2020-03-31T15:54:47.898" v="663" actId="20577"/>
        <pc:sldMkLst>
          <pc:docMk/>
          <pc:sldMk cId="2900025043" sldId="356"/>
        </pc:sldMkLst>
        <pc:spChg chg="mod">
          <ac:chgData name="Vivian L Krosnick" userId="S::6000248@csuohio.edu::fcd0b8b0-c6c4-4419-bf13-76f4b65de029" providerId="AD" clId="Web-{46735BDA-F57B-4947-A918-5E472A394CEB}" dt="2020-03-31T15:54:27.569" v="656" actId="20577"/>
          <ac:spMkLst>
            <pc:docMk/>
            <pc:sldMk cId="2900025043" sldId="356"/>
            <ac:spMk id="9" creationId="{9FD8CA5B-9A6D-45E2-A601-29534A82B8E5}"/>
          </ac:spMkLst>
        </pc:spChg>
        <pc:spChg chg="mod">
          <ac:chgData name="Vivian L Krosnick" userId="S::6000248@csuohio.edu::fcd0b8b0-c6c4-4419-bf13-76f4b65de029" providerId="AD" clId="Web-{46735BDA-F57B-4947-A918-5E472A394CEB}" dt="2020-03-31T15:54:47.898" v="663" actId="20577"/>
          <ac:spMkLst>
            <pc:docMk/>
            <pc:sldMk cId="2900025043" sldId="356"/>
            <ac:spMk id="11" creationId="{1C3744C2-0BF8-436D-990E-57047481DEF1}"/>
          </ac:spMkLst>
        </pc:spChg>
        <pc:picChg chg="del">
          <ac:chgData name="Vivian L Krosnick" userId="S::6000248@csuohio.edu::fcd0b8b0-c6c4-4419-bf13-76f4b65de029" providerId="AD" clId="Web-{46735BDA-F57B-4947-A918-5E472A394CEB}" dt="2020-03-31T15:08:05.129" v="0"/>
          <ac:picMkLst>
            <pc:docMk/>
            <pc:sldMk cId="2900025043" sldId="356"/>
            <ac:picMk id="3" creationId="{D91B6715-B98F-42B6-A2AC-268AA955CCC9}"/>
          </ac:picMkLst>
        </pc:picChg>
        <pc:picChg chg="add mod ord">
          <ac:chgData name="Vivian L Krosnick" userId="S::6000248@csuohio.edu::fcd0b8b0-c6c4-4419-bf13-76f4b65de029" providerId="AD" clId="Web-{46735BDA-F57B-4947-A918-5E472A394CEB}" dt="2020-03-31T15:15:10.506" v="220" actId="1076"/>
          <ac:picMkLst>
            <pc:docMk/>
            <pc:sldMk cId="2900025043" sldId="356"/>
            <ac:picMk id="4" creationId="{D9ED5E11-43B1-423E-B045-2015A7052868}"/>
          </ac:picMkLst>
        </pc:picChg>
        <pc:cxnChg chg="mod">
          <ac:chgData name="Vivian L Krosnick" userId="S::6000248@csuohio.edu::fcd0b8b0-c6c4-4419-bf13-76f4b65de029" providerId="AD" clId="Web-{46735BDA-F57B-4947-A918-5E472A394CEB}" dt="2020-03-31T15:15:30.694" v="222" actId="1076"/>
          <ac:cxnSpMkLst>
            <pc:docMk/>
            <pc:sldMk cId="2900025043" sldId="356"/>
            <ac:cxnSpMk id="8" creationId="{30FB7045-2679-4047-A38E-BBB430701A9A}"/>
          </ac:cxnSpMkLst>
        </pc:cxnChg>
      </pc:sldChg>
      <pc:sldChg chg="modSp">
        <pc:chgData name="Vivian L Krosnick" userId="S::6000248@csuohio.edu::fcd0b8b0-c6c4-4419-bf13-76f4b65de029" providerId="AD" clId="Web-{46735BDA-F57B-4947-A918-5E472A394CEB}" dt="2020-03-31T15:19:44.376" v="279" actId="20577"/>
        <pc:sldMkLst>
          <pc:docMk/>
          <pc:sldMk cId="1658594297" sldId="363"/>
        </pc:sldMkLst>
        <pc:spChg chg="mod">
          <ac:chgData name="Vivian L Krosnick" userId="S::6000248@csuohio.edu::fcd0b8b0-c6c4-4419-bf13-76f4b65de029" providerId="AD" clId="Web-{46735BDA-F57B-4947-A918-5E472A394CEB}" dt="2020-03-31T15:19:44.376" v="279" actId="20577"/>
          <ac:spMkLst>
            <pc:docMk/>
            <pc:sldMk cId="1658594297" sldId="363"/>
            <ac:spMk id="3" creationId="{37C18823-02FD-D34A-8BD7-647C3D21DF2C}"/>
          </ac:spMkLst>
        </pc:spChg>
      </pc:sldChg>
      <pc:sldChg chg="addSp delSp modSp modNotes">
        <pc:chgData name="Vivian L Krosnick" userId="S::6000248@csuohio.edu::fcd0b8b0-c6c4-4419-bf13-76f4b65de029" providerId="AD" clId="Web-{46735BDA-F57B-4947-A918-5E472A394CEB}" dt="2020-03-31T15:53:23.394" v="638" actId="20577"/>
        <pc:sldMkLst>
          <pc:docMk/>
          <pc:sldMk cId="3422329936" sldId="371"/>
        </pc:sldMkLst>
        <pc:spChg chg="mod">
          <ac:chgData name="Vivian L Krosnick" userId="S::6000248@csuohio.edu::fcd0b8b0-c6c4-4419-bf13-76f4b65de029" providerId="AD" clId="Web-{46735BDA-F57B-4947-A918-5E472A394CEB}" dt="2020-03-31T15:17:27.042" v="235" actId="14100"/>
          <ac:spMkLst>
            <pc:docMk/>
            <pc:sldMk cId="3422329936" sldId="371"/>
            <ac:spMk id="8" creationId="{4609A919-7600-42FD-A1B2-2708D4696FD9}"/>
          </ac:spMkLst>
        </pc:spChg>
        <pc:spChg chg="mod">
          <ac:chgData name="Vivian L Krosnick" userId="S::6000248@csuohio.edu::fcd0b8b0-c6c4-4419-bf13-76f4b65de029" providerId="AD" clId="Web-{46735BDA-F57B-4947-A918-5E472A394CEB}" dt="2020-03-31T15:53:23.394" v="638" actId="20577"/>
          <ac:spMkLst>
            <pc:docMk/>
            <pc:sldMk cId="3422329936" sldId="371"/>
            <ac:spMk id="9" creationId="{9FD8CA5B-9A6D-45E2-A601-29534A82B8E5}"/>
          </ac:spMkLst>
        </pc:spChg>
        <pc:spChg chg="add del mod ord">
          <ac:chgData name="Vivian L Krosnick" userId="S::6000248@csuohio.edu::fcd0b8b0-c6c4-4419-bf13-76f4b65de029" providerId="AD" clId="Web-{46735BDA-F57B-4947-A918-5E472A394CEB}" dt="2020-03-31T15:51:41.312" v="595"/>
          <ac:spMkLst>
            <pc:docMk/>
            <pc:sldMk cId="3422329936" sldId="371"/>
            <ac:spMk id="15" creationId="{F8D7004E-976A-4D73-93D4-E73E9A4E1EEB}"/>
          </ac:spMkLst>
        </pc:spChg>
        <pc:picChg chg="mod ord">
          <ac:chgData name="Vivian L Krosnick" userId="S::6000248@csuohio.edu::fcd0b8b0-c6c4-4419-bf13-76f4b65de029" providerId="AD" clId="Web-{46735BDA-F57B-4947-A918-5E472A394CEB}" dt="2020-03-31T15:48:10.710" v="581" actId="14100"/>
          <ac:picMkLst>
            <pc:docMk/>
            <pc:sldMk cId="3422329936" sldId="371"/>
            <ac:picMk id="3" creationId="{CF77A95D-B203-43F1-88ED-173158DEB6D0}"/>
          </ac:picMkLst>
        </pc:picChg>
        <pc:picChg chg="del mod">
          <ac:chgData name="Vivian L Krosnick" userId="S::6000248@csuohio.edu::fcd0b8b0-c6c4-4419-bf13-76f4b65de029" providerId="AD" clId="Web-{46735BDA-F57B-4947-A918-5E472A394CEB}" dt="2020-03-31T15:47:08.817" v="571"/>
          <ac:picMkLst>
            <pc:docMk/>
            <pc:sldMk cId="3422329936" sldId="371"/>
            <ac:picMk id="6" creationId="{8B589EE2-FB01-441F-960B-F1D7D617C23C}"/>
          </ac:picMkLst>
        </pc:picChg>
        <pc:picChg chg="add mod">
          <ac:chgData name="Vivian L Krosnick" userId="S::6000248@csuohio.edu::fcd0b8b0-c6c4-4419-bf13-76f4b65de029" providerId="AD" clId="Web-{46735BDA-F57B-4947-A918-5E472A394CEB}" dt="2020-03-31T15:52:21.611" v="596" actId="1076"/>
          <ac:picMkLst>
            <pc:docMk/>
            <pc:sldMk cId="3422329936" sldId="371"/>
            <ac:picMk id="7" creationId="{17D10CD7-FA84-469B-8F65-5DD57A246A47}"/>
          </ac:picMkLst>
        </pc:picChg>
        <pc:picChg chg="add mod">
          <ac:chgData name="Vivian L Krosnick" userId="S::6000248@csuohio.edu::fcd0b8b0-c6c4-4419-bf13-76f4b65de029" providerId="AD" clId="Web-{46735BDA-F57B-4947-A918-5E472A394CEB}" dt="2020-03-31T15:52:31.298" v="598" actId="1076"/>
          <ac:picMkLst>
            <pc:docMk/>
            <pc:sldMk cId="3422329936" sldId="371"/>
            <ac:picMk id="12" creationId="{DFA805C4-4868-48AD-88FF-ED40136B5DD3}"/>
          </ac:picMkLst>
        </pc:picChg>
        <pc:cxnChg chg="add del mod">
          <ac:chgData name="Vivian L Krosnick" userId="S::6000248@csuohio.edu::fcd0b8b0-c6c4-4419-bf13-76f4b65de029" providerId="AD" clId="Web-{46735BDA-F57B-4947-A918-5E472A394CEB}" dt="2020-03-31T15:09:12.944" v="11"/>
          <ac:cxnSpMkLst>
            <pc:docMk/>
            <pc:sldMk cId="3422329936" sldId="371"/>
            <ac:cxnSpMk id="4" creationId="{D6555244-A02D-4C68-B61D-D2D62D9508B1}"/>
          </ac:cxnSpMkLst>
        </pc:cxnChg>
      </pc:sldChg>
      <pc:sldChg chg="addSp delSp modSp add replId">
        <pc:chgData name="Vivian L Krosnick" userId="S::6000248@csuohio.edu::fcd0b8b0-c6c4-4419-bf13-76f4b65de029" providerId="AD" clId="Web-{46735BDA-F57B-4947-A918-5E472A394CEB}" dt="2020-03-31T15:50:09.465" v="588"/>
        <pc:sldMkLst>
          <pc:docMk/>
          <pc:sldMk cId="469986487" sldId="372"/>
        </pc:sldMkLst>
        <pc:spChg chg="add del mod">
          <ac:chgData name="Vivian L Krosnick" userId="S::6000248@csuohio.edu::fcd0b8b0-c6c4-4419-bf13-76f4b65de029" providerId="AD" clId="Web-{46735BDA-F57B-4947-A918-5E472A394CEB}" dt="2020-03-31T15:21:04.754" v="386"/>
          <ac:spMkLst>
            <pc:docMk/>
            <pc:sldMk cId="469986487" sldId="372"/>
            <ac:spMk id="7" creationId="{28EF1BA8-2AC2-4744-995F-CB9799F0C05E}"/>
          </ac:spMkLst>
        </pc:spChg>
        <pc:spChg chg="mod">
          <ac:chgData name="Vivian L Krosnick" userId="S::6000248@csuohio.edu::fcd0b8b0-c6c4-4419-bf13-76f4b65de029" providerId="AD" clId="Web-{46735BDA-F57B-4947-A918-5E472A394CEB}" dt="2020-03-31T15:43:21.230" v="568" actId="1076"/>
          <ac:spMkLst>
            <pc:docMk/>
            <pc:sldMk cId="469986487" sldId="372"/>
            <ac:spMk id="8" creationId="{4609A919-7600-42FD-A1B2-2708D4696FD9}"/>
          </ac:spMkLst>
        </pc:spChg>
        <pc:spChg chg="mod">
          <ac:chgData name="Vivian L Krosnick" userId="S::6000248@csuohio.edu::fcd0b8b0-c6c4-4419-bf13-76f4b65de029" providerId="AD" clId="Web-{46735BDA-F57B-4947-A918-5E472A394CEB}" dt="2020-03-31T15:20:55.066" v="380" actId="20577"/>
          <ac:spMkLst>
            <pc:docMk/>
            <pc:sldMk cId="469986487" sldId="372"/>
            <ac:spMk id="9" creationId="{9FD8CA5B-9A6D-45E2-A601-29534A82B8E5}"/>
          </ac:spMkLst>
        </pc:spChg>
        <pc:spChg chg="add mod ord">
          <ac:chgData name="Vivian L Krosnick" userId="S::6000248@csuohio.edu::fcd0b8b0-c6c4-4419-bf13-76f4b65de029" providerId="AD" clId="Web-{46735BDA-F57B-4947-A918-5E472A394CEB}" dt="2020-03-31T15:50:09.465" v="588"/>
          <ac:spMkLst>
            <pc:docMk/>
            <pc:sldMk cId="469986487" sldId="372"/>
            <ac:spMk id="14" creationId="{F9A30AA6-0BF3-4E1E-8BA8-4EC5695DDEB9}"/>
          </ac:spMkLst>
        </pc:spChg>
        <pc:picChg chg="del">
          <ac:chgData name="Vivian L Krosnick" userId="S::6000248@csuohio.edu::fcd0b8b0-c6c4-4419-bf13-76f4b65de029" providerId="AD" clId="Web-{46735BDA-F57B-4947-A918-5E472A394CEB}" dt="2020-03-31T15:20:58.363" v="382"/>
          <ac:picMkLst>
            <pc:docMk/>
            <pc:sldMk cId="469986487" sldId="372"/>
            <ac:picMk id="3" creationId="{CF77A95D-B203-43F1-88ED-173158DEB6D0}"/>
          </ac:picMkLst>
        </pc:picChg>
        <pc:picChg chg="del">
          <ac:chgData name="Vivian L Krosnick" userId="S::6000248@csuohio.edu::fcd0b8b0-c6c4-4419-bf13-76f4b65de029" providerId="AD" clId="Web-{46735BDA-F57B-4947-A918-5E472A394CEB}" dt="2020-03-31T15:21:07.723" v="387"/>
          <ac:picMkLst>
            <pc:docMk/>
            <pc:sldMk cId="469986487" sldId="372"/>
            <ac:picMk id="6" creationId="{8B589EE2-FB01-441F-960B-F1D7D617C23C}"/>
          </ac:picMkLst>
        </pc:picChg>
        <pc:picChg chg="add mod ord">
          <ac:chgData name="Vivian L Krosnick" userId="S::6000248@csuohio.edu::fcd0b8b0-c6c4-4419-bf13-76f4b65de029" providerId="AD" clId="Web-{46735BDA-F57B-4947-A918-5E472A394CEB}" dt="2020-03-31T15:41:29.663" v="472" actId="1076"/>
          <ac:picMkLst>
            <pc:docMk/>
            <pc:sldMk cId="469986487" sldId="372"/>
            <ac:picMk id="10" creationId="{C7CDC54C-C993-46EA-B8F6-AD91D19097A9}"/>
          </ac:picMkLst>
        </pc:picChg>
        <pc:picChg chg="add mod">
          <ac:chgData name="Vivian L Krosnick" userId="S::6000248@csuohio.edu::fcd0b8b0-c6c4-4419-bf13-76f4b65de029" providerId="AD" clId="Web-{46735BDA-F57B-4947-A918-5E472A394CEB}" dt="2020-03-31T15:41:15.084" v="470" actId="1076"/>
          <ac:picMkLst>
            <pc:docMk/>
            <pc:sldMk cId="469986487" sldId="372"/>
            <ac:picMk id="12" creationId="{8D1860FA-6635-4212-AABF-6FC29D532A6F}"/>
          </ac:picMkLst>
        </pc:picChg>
        <pc:cxnChg chg="add mod">
          <ac:chgData name="Vivian L Krosnick" userId="S::6000248@csuohio.edu::fcd0b8b0-c6c4-4419-bf13-76f4b65de029" providerId="AD" clId="Web-{46735BDA-F57B-4947-A918-5E472A394CEB}" dt="2020-03-31T15:42:14.852" v="479"/>
          <ac:cxnSpMkLst>
            <pc:docMk/>
            <pc:sldMk cId="469986487" sldId="372"/>
            <ac:cxnSpMk id="15" creationId="{CD772D63-5F74-422D-A23E-7BF6F71A2946}"/>
          </ac:cxnSpMkLst>
        </pc:cxnChg>
      </pc:sldChg>
    </pc:docChg>
  </pc:docChgLst>
  <pc:docChgLst>
    <pc:chgData name="Sarah R Rutland" userId="S::2433197@csuohio.edu::442d9e79-66b8-428e-aff6-1161e723915c" providerId="AD" clId="Web-{DC087EA3-5B47-4B4B-9137-C03B7912EF62}"/>
    <pc:docChg chg="addSld delSld modSld sldOrd">
      <pc:chgData name="Sarah R Rutland" userId="S::2433197@csuohio.edu::442d9e79-66b8-428e-aff6-1161e723915c" providerId="AD" clId="Web-{DC087EA3-5B47-4B4B-9137-C03B7912EF62}" dt="2020-03-30T19:59:47.103" v="558" actId="20577"/>
      <pc:docMkLst>
        <pc:docMk/>
      </pc:docMkLst>
      <pc:sldChg chg="addSp modSp mod setBg setClrOvrMap">
        <pc:chgData name="Sarah R Rutland" userId="S::2433197@csuohio.edu::442d9e79-66b8-428e-aff6-1161e723915c" providerId="AD" clId="Web-{DC087EA3-5B47-4B4B-9137-C03B7912EF62}" dt="2020-03-30T19:21:24.193" v="75"/>
        <pc:sldMkLst>
          <pc:docMk/>
          <pc:sldMk cId="2830708967" sldId="256"/>
        </pc:sldMkLst>
        <pc:spChg chg="mod ord">
          <ac:chgData name="Sarah R Rutland" userId="S::2433197@csuohio.edu::442d9e79-66b8-428e-aff6-1161e723915c" providerId="AD" clId="Web-{DC087EA3-5B47-4B4B-9137-C03B7912EF62}" dt="2020-03-30T19:21:24.193" v="75"/>
          <ac:spMkLst>
            <pc:docMk/>
            <pc:sldMk cId="2830708967" sldId="256"/>
            <ac:spMk id="2" creationId="{00000000-0000-0000-0000-000000000000}"/>
          </ac:spMkLst>
        </pc:spChg>
        <pc:spChg chg="mod">
          <ac:chgData name="Sarah R Rutland" userId="S::2433197@csuohio.edu::442d9e79-66b8-428e-aff6-1161e723915c" providerId="AD" clId="Web-{DC087EA3-5B47-4B4B-9137-C03B7912EF62}" dt="2020-03-30T19:21:24.193" v="75"/>
          <ac:spMkLst>
            <pc:docMk/>
            <pc:sldMk cId="2830708967" sldId="256"/>
            <ac:spMk id="3" creationId="{00000000-0000-0000-0000-000000000000}"/>
          </ac:spMkLst>
        </pc:spChg>
        <pc:spChg chg="add">
          <ac:chgData name="Sarah R Rutland" userId="S::2433197@csuohio.edu::442d9e79-66b8-428e-aff6-1161e723915c" providerId="AD" clId="Web-{DC087EA3-5B47-4B4B-9137-C03B7912EF62}" dt="2020-03-30T19:21:24.193" v="75"/>
          <ac:spMkLst>
            <pc:docMk/>
            <pc:sldMk cId="2830708967" sldId="256"/>
            <ac:spMk id="9" creationId="{27577DEC-D9A5-404D-9789-702F4319BEC8}"/>
          </ac:spMkLst>
        </pc:spChg>
        <pc:grpChg chg="add">
          <ac:chgData name="Sarah R Rutland" userId="S::2433197@csuohio.edu::442d9e79-66b8-428e-aff6-1161e723915c" providerId="AD" clId="Web-{DC087EA3-5B47-4B4B-9137-C03B7912EF62}" dt="2020-03-30T19:21:24.193" v="75"/>
          <ac:grpSpMkLst>
            <pc:docMk/>
            <pc:sldMk cId="2830708967" sldId="256"/>
            <ac:grpSpMk id="11" creationId="{CEEA9366-CEA8-4F23-B065-4337F0D836FE}"/>
          </ac:grpSpMkLst>
        </pc:grpChg>
      </pc:sldChg>
      <pc:sldChg chg="addSp delSp modSp mod setBg">
        <pc:chgData name="Sarah R Rutland" userId="S::2433197@csuohio.edu::442d9e79-66b8-428e-aff6-1161e723915c" providerId="AD" clId="Web-{DC087EA3-5B47-4B4B-9137-C03B7912EF62}" dt="2020-03-30T19:22:25.383" v="77"/>
        <pc:sldMkLst>
          <pc:docMk/>
          <pc:sldMk cId="3670067185" sldId="257"/>
        </pc:sldMkLst>
        <pc:spChg chg="mod">
          <ac:chgData name="Sarah R Rutland" userId="S::2433197@csuohio.edu::442d9e79-66b8-428e-aff6-1161e723915c" providerId="AD" clId="Web-{DC087EA3-5B47-4B4B-9137-C03B7912EF62}" dt="2020-03-30T19:22:25.383" v="77"/>
          <ac:spMkLst>
            <pc:docMk/>
            <pc:sldMk cId="3670067185" sldId="257"/>
            <ac:spMk id="2" creationId="{00000000-0000-0000-0000-000000000000}"/>
          </ac:spMkLst>
        </pc:spChg>
        <pc:spChg chg="mod">
          <ac:chgData name="Sarah R Rutland" userId="S::2433197@csuohio.edu::442d9e79-66b8-428e-aff6-1161e723915c" providerId="AD" clId="Web-{DC087EA3-5B47-4B4B-9137-C03B7912EF62}" dt="2020-03-30T19:22:25.383" v="77"/>
          <ac:spMkLst>
            <pc:docMk/>
            <pc:sldMk cId="3670067185" sldId="257"/>
            <ac:spMk id="3" creationId="{00000000-0000-0000-0000-000000000000}"/>
          </ac:spMkLst>
        </pc:spChg>
        <pc:spChg chg="add del">
          <ac:chgData name="Sarah R Rutland" userId="S::2433197@csuohio.edu::442d9e79-66b8-428e-aff6-1161e723915c" providerId="AD" clId="Web-{DC087EA3-5B47-4B4B-9137-C03B7912EF62}" dt="2020-03-30T19:22:25.383" v="77"/>
          <ac:spMkLst>
            <pc:docMk/>
            <pc:sldMk cId="3670067185" sldId="257"/>
            <ac:spMk id="12" creationId="{9F4444CE-BC8D-4D61-B303-4C05614E62AB}"/>
          </ac:spMkLst>
        </pc:spChg>
        <pc:spChg chg="add del">
          <ac:chgData name="Sarah R Rutland" userId="S::2433197@csuohio.edu::442d9e79-66b8-428e-aff6-1161e723915c" providerId="AD" clId="Web-{DC087EA3-5B47-4B4B-9137-C03B7912EF62}" dt="2020-03-30T19:22:25.383" v="77"/>
          <ac:spMkLst>
            <pc:docMk/>
            <pc:sldMk cId="3670067185" sldId="257"/>
            <ac:spMk id="14" creationId="{62423CA5-E2E1-4789-B759-9906C1C94063}"/>
          </ac:spMkLst>
        </pc:spChg>
        <pc:spChg chg="add del">
          <ac:chgData name="Sarah R Rutland" userId="S::2433197@csuohio.edu::442d9e79-66b8-428e-aff6-1161e723915c" providerId="AD" clId="Web-{DC087EA3-5B47-4B4B-9137-C03B7912EF62}" dt="2020-03-30T19:22:25.383" v="77"/>
          <ac:spMkLst>
            <pc:docMk/>
            <pc:sldMk cId="3670067185" sldId="257"/>
            <ac:spMk id="16" creationId="{73772B81-181F-48B7-8826-4D9686D15DF5}"/>
          </ac:spMkLst>
        </pc:spChg>
        <pc:spChg chg="add del">
          <ac:chgData name="Sarah R Rutland" userId="S::2433197@csuohio.edu::442d9e79-66b8-428e-aff6-1161e723915c" providerId="AD" clId="Web-{DC087EA3-5B47-4B4B-9137-C03B7912EF62}" dt="2020-03-30T19:22:25.383" v="77"/>
          <ac:spMkLst>
            <pc:docMk/>
            <pc:sldMk cId="3670067185" sldId="257"/>
            <ac:spMk id="18" creationId="{B2205F6E-03C6-4E92-877C-E2482F6599AA}"/>
          </ac:spMkLst>
        </pc:spChg>
        <pc:picChg chg="add del">
          <ac:chgData name="Sarah R Rutland" userId="S::2433197@csuohio.edu::442d9e79-66b8-428e-aff6-1161e723915c" providerId="AD" clId="Web-{DC087EA3-5B47-4B4B-9137-C03B7912EF62}" dt="2020-03-30T19:22:25.383" v="77"/>
          <ac:picMkLst>
            <pc:docMk/>
            <pc:sldMk cId="3670067185" sldId="257"/>
            <ac:picMk id="9" creationId="{475DD3F8-09E5-46DA-A588-FA587F999130}"/>
          </ac:picMkLst>
        </pc:picChg>
      </pc:sldChg>
      <pc:sldChg chg="addSp delSp modSp mod setBg">
        <pc:chgData name="Sarah R Rutland" userId="S::2433197@csuohio.edu::442d9e79-66b8-428e-aff6-1161e723915c" providerId="AD" clId="Web-{DC087EA3-5B47-4B4B-9137-C03B7912EF62}" dt="2020-03-30T19:44:28.368" v="332"/>
        <pc:sldMkLst>
          <pc:docMk/>
          <pc:sldMk cId="1531673513" sldId="348"/>
        </pc:sldMkLst>
        <pc:spChg chg="mod">
          <ac:chgData name="Sarah R Rutland" userId="S::2433197@csuohio.edu::442d9e79-66b8-428e-aff6-1161e723915c" providerId="AD" clId="Web-{DC087EA3-5B47-4B4B-9137-C03B7912EF62}" dt="2020-03-30T19:44:28.368" v="332"/>
          <ac:spMkLst>
            <pc:docMk/>
            <pc:sldMk cId="1531673513" sldId="348"/>
            <ac:spMk id="2" creationId="{65F699E6-ACAB-E143-9079-37D24AC193CB}"/>
          </ac:spMkLst>
        </pc:spChg>
        <pc:spChg chg="add del">
          <ac:chgData name="Sarah R Rutland" userId="S::2433197@csuohio.edu::442d9e79-66b8-428e-aff6-1161e723915c" providerId="AD" clId="Web-{DC087EA3-5B47-4B4B-9137-C03B7912EF62}" dt="2020-03-30T19:44:19.399" v="325"/>
          <ac:spMkLst>
            <pc:docMk/>
            <pc:sldMk cId="1531673513" sldId="348"/>
            <ac:spMk id="15" creationId="{AA330523-F25B-4007-B3E5-ABB5637D160A}"/>
          </ac:spMkLst>
        </pc:spChg>
        <pc:spChg chg="add del">
          <ac:chgData name="Sarah R Rutland" userId="S::2433197@csuohio.edu::442d9e79-66b8-428e-aff6-1161e723915c" providerId="AD" clId="Web-{DC087EA3-5B47-4B4B-9137-C03B7912EF62}" dt="2020-03-30T19:44:23.039" v="327"/>
          <ac:spMkLst>
            <pc:docMk/>
            <pc:sldMk cId="1531673513" sldId="348"/>
            <ac:spMk id="28" creationId="{5A7802B6-FF37-40CF-A7E2-6F2A0D9A91EF}"/>
          </ac:spMkLst>
        </pc:spChg>
        <pc:spChg chg="add del">
          <ac:chgData name="Sarah R Rutland" userId="S::2433197@csuohio.edu::442d9e79-66b8-428e-aff6-1161e723915c" providerId="AD" clId="Web-{DC087EA3-5B47-4B4B-9137-C03B7912EF62}" dt="2020-03-30T19:44:15.773" v="323"/>
          <ac:spMkLst>
            <pc:docMk/>
            <pc:sldMk cId="1531673513" sldId="348"/>
            <ac:spMk id="29" creationId="{5A7802B6-FF37-40CF-A7E2-6F2A0D9A91EF}"/>
          </ac:spMkLst>
        </pc:spChg>
        <pc:spChg chg="add del">
          <ac:chgData name="Sarah R Rutland" userId="S::2433197@csuohio.edu::442d9e79-66b8-428e-aff6-1161e723915c" providerId="AD" clId="Web-{DC087EA3-5B47-4B4B-9137-C03B7912EF62}" dt="2020-03-30T19:44:28.352" v="331"/>
          <ac:spMkLst>
            <pc:docMk/>
            <pc:sldMk cId="1531673513" sldId="348"/>
            <ac:spMk id="32" creationId="{AA330523-F25B-4007-B3E5-ABB5637D160A}"/>
          </ac:spMkLst>
        </pc:spChg>
        <pc:spChg chg="add">
          <ac:chgData name="Sarah R Rutland" userId="S::2433197@csuohio.edu::442d9e79-66b8-428e-aff6-1161e723915c" providerId="AD" clId="Web-{DC087EA3-5B47-4B4B-9137-C03B7912EF62}" dt="2020-03-30T19:44:28.368" v="332"/>
          <ac:spMkLst>
            <pc:docMk/>
            <pc:sldMk cId="1531673513" sldId="348"/>
            <ac:spMk id="34" creationId="{5A7802B6-FF37-40CF-A7E2-6F2A0D9A91EF}"/>
          </ac:spMkLst>
        </pc:spChg>
        <pc:grpChg chg="add del">
          <ac:chgData name="Sarah R Rutland" userId="S::2433197@csuohio.edu::442d9e79-66b8-428e-aff6-1161e723915c" providerId="AD" clId="Web-{DC087EA3-5B47-4B4B-9137-C03B7912EF62}" dt="2020-03-30T19:44:19.399" v="325"/>
          <ac:grpSpMkLst>
            <pc:docMk/>
            <pc:sldMk cId="1531673513" sldId="348"/>
            <ac:grpSpMk id="14" creationId="{B4DE830A-B531-4A3B-96F6-0ECE88B08555}"/>
          </ac:grpSpMkLst>
        </pc:grpChg>
        <pc:grpChg chg="add del">
          <ac:chgData name="Sarah R Rutland" userId="S::2433197@csuohio.edu::442d9e79-66b8-428e-aff6-1161e723915c" providerId="AD" clId="Web-{DC087EA3-5B47-4B4B-9137-C03B7912EF62}" dt="2020-03-30T19:44:23.039" v="327"/>
          <ac:grpSpMkLst>
            <pc:docMk/>
            <pc:sldMk cId="1531673513" sldId="348"/>
            <ac:grpSpMk id="16" creationId="{B4DE830A-B531-4A3B-96F6-0ECE88B08555}"/>
          </ac:grpSpMkLst>
        </pc:grpChg>
        <pc:grpChg chg="add del">
          <ac:chgData name="Sarah R Rutland" userId="S::2433197@csuohio.edu::442d9e79-66b8-428e-aff6-1161e723915c" providerId="AD" clId="Web-{DC087EA3-5B47-4B4B-9137-C03B7912EF62}" dt="2020-03-30T19:44:15.773" v="323"/>
          <ac:grpSpMkLst>
            <pc:docMk/>
            <pc:sldMk cId="1531673513" sldId="348"/>
            <ac:grpSpMk id="17" creationId="{B4DE830A-B531-4A3B-96F6-0ECE88B08555}"/>
          </ac:grpSpMkLst>
        </pc:grpChg>
        <pc:grpChg chg="add del">
          <ac:chgData name="Sarah R Rutland" userId="S::2433197@csuohio.edu::442d9e79-66b8-428e-aff6-1161e723915c" providerId="AD" clId="Web-{DC087EA3-5B47-4B4B-9137-C03B7912EF62}" dt="2020-03-30T19:44:25.664" v="329"/>
          <ac:grpSpMkLst>
            <pc:docMk/>
            <pc:sldMk cId="1531673513" sldId="348"/>
            <ac:grpSpMk id="30" creationId="{B4DE830A-B531-4A3B-96F6-0ECE88B08555}"/>
          </ac:grpSpMkLst>
        </pc:grpChg>
        <pc:grpChg chg="add del">
          <ac:chgData name="Sarah R Rutland" userId="S::2433197@csuohio.edu::442d9e79-66b8-428e-aff6-1161e723915c" providerId="AD" clId="Web-{DC087EA3-5B47-4B4B-9137-C03B7912EF62}" dt="2020-03-30T19:44:28.352" v="331"/>
          <ac:grpSpMkLst>
            <pc:docMk/>
            <pc:sldMk cId="1531673513" sldId="348"/>
            <ac:grpSpMk id="31" creationId="{B4DE830A-B531-4A3B-96F6-0ECE88B08555}"/>
          </ac:grpSpMkLst>
        </pc:grpChg>
        <pc:grpChg chg="add">
          <ac:chgData name="Sarah R Rutland" userId="S::2433197@csuohio.edu::442d9e79-66b8-428e-aff6-1161e723915c" providerId="AD" clId="Web-{DC087EA3-5B47-4B4B-9137-C03B7912EF62}" dt="2020-03-30T19:44:28.368" v="332"/>
          <ac:grpSpMkLst>
            <pc:docMk/>
            <pc:sldMk cId="1531673513" sldId="348"/>
            <ac:grpSpMk id="33" creationId="{B4DE830A-B531-4A3B-96F6-0ECE88B08555}"/>
          </ac:grpSpMkLst>
        </pc:grpChg>
        <pc:picChg chg="mod">
          <ac:chgData name="Sarah R Rutland" userId="S::2433197@csuohio.edu::442d9e79-66b8-428e-aff6-1161e723915c" providerId="AD" clId="Web-{DC087EA3-5B47-4B4B-9137-C03B7912EF62}" dt="2020-03-30T19:44:28.368" v="332"/>
          <ac:picMkLst>
            <pc:docMk/>
            <pc:sldMk cId="1531673513" sldId="348"/>
            <ac:picMk id="9" creationId="{D1186E7D-4532-084E-90F4-81119D39E7EE}"/>
          </ac:picMkLst>
        </pc:picChg>
      </pc:sldChg>
      <pc:sldChg chg="addSp modSp mod setBg setClrOvrMap">
        <pc:chgData name="Sarah R Rutland" userId="S::2433197@csuohio.edu::442d9e79-66b8-428e-aff6-1161e723915c" providerId="AD" clId="Web-{DC087EA3-5B47-4B4B-9137-C03B7912EF62}" dt="2020-03-30T19:43:12.771" v="321"/>
        <pc:sldMkLst>
          <pc:docMk/>
          <pc:sldMk cId="3176480029" sldId="350"/>
        </pc:sldMkLst>
        <pc:spChg chg="mod">
          <ac:chgData name="Sarah R Rutland" userId="S::2433197@csuohio.edu::442d9e79-66b8-428e-aff6-1161e723915c" providerId="AD" clId="Web-{DC087EA3-5B47-4B4B-9137-C03B7912EF62}" dt="2020-03-30T19:43:12.771" v="321"/>
          <ac:spMkLst>
            <pc:docMk/>
            <pc:sldMk cId="3176480029" sldId="350"/>
            <ac:spMk id="2" creationId="{65F699E6-ACAB-E143-9079-37D24AC193CB}"/>
          </ac:spMkLst>
        </pc:spChg>
        <pc:spChg chg="mod">
          <ac:chgData name="Sarah R Rutland" userId="S::2433197@csuohio.edu::442d9e79-66b8-428e-aff6-1161e723915c" providerId="AD" clId="Web-{DC087EA3-5B47-4B4B-9137-C03B7912EF62}" dt="2020-03-30T19:43:12.771" v="321"/>
          <ac:spMkLst>
            <pc:docMk/>
            <pc:sldMk cId="3176480029" sldId="350"/>
            <ac:spMk id="3" creationId="{924C5A45-0832-B647-B469-0D5BAC889D9D}"/>
          </ac:spMkLst>
        </pc:spChg>
        <pc:spChg chg="add">
          <ac:chgData name="Sarah R Rutland" userId="S::2433197@csuohio.edu::442d9e79-66b8-428e-aff6-1161e723915c" providerId="AD" clId="Web-{DC087EA3-5B47-4B4B-9137-C03B7912EF62}" dt="2020-03-30T19:43:12.771" v="321"/>
          <ac:spMkLst>
            <pc:docMk/>
            <pc:sldMk cId="3176480029" sldId="350"/>
            <ac:spMk id="16" creationId="{3BCB5F6A-9EB0-40B0-9D13-3023E9A20508}"/>
          </ac:spMkLst>
        </pc:spChg>
        <pc:picChg chg="mod">
          <ac:chgData name="Sarah R Rutland" userId="S::2433197@csuohio.edu::442d9e79-66b8-428e-aff6-1161e723915c" providerId="AD" clId="Web-{DC087EA3-5B47-4B4B-9137-C03B7912EF62}" dt="2020-03-30T19:43:12.771" v="321"/>
          <ac:picMkLst>
            <pc:docMk/>
            <pc:sldMk cId="3176480029" sldId="350"/>
            <ac:picMk id="11" creationId="{790B5F47-A3D3-134D-909C-173FEA0B1015}"/>
          </ac:picMkLst>
        </pc:picChg>
      </pc:sldChg>
      <pc:sldChg chg="modSp">
        <pc:chgData name="Sarah R Rutland" userId="S::2433197@csuohio.edu::442d9e79-66b8-428e-aff6-1161e723915c" providerId="AD" clId="Web-{DC087EA3-5B47-4B4B-9137-C03B7912EF62}" dt="2020-03-30T19:17:17.825" v="74" actId="1076"/>
        <pc:sldMkLst>
          <pc:docMk/>
          <pc:sldMk cId="2234424075" sldId="351"/>
        </pc:sldMkLst>
        <pc:spChg chg="mod">
          <ac:chgData name="Sarah R Rutland" userId="S::2433197@csuohio.edu::442d9e79-66b8-428e-aff6-1161e723915c" providerId="AD" clId="Web-{DC087EA3-5B47-4B4B-9137-C03B7912EF62}" dt="2020-03-30T19:17:09.950" v="70" actId="20577"/>
          <ac:spMkLst>
            <pc:docMk/>
            <pc:sldMk cId="2234424075" sldId="351"/>
            <ac:spMk id="3" creationId="{73D61730-1004-6544-B2C4-75A73E9DED96}"/>
          </ac:spMkLst>
        </pc:spChg>
        <pc:picChg chg="mod">
          <ac:chgData name="Sarah R Rutland" userId="S::2433197@csuohio.edu::442d9e79-66b8-428e-aff6-1161e723915c" providerId="AD" clId="Web-{DC087EA3-5B47-4B4B-9137-C03B7912EF62}" dt="2020-03-30T19:17:17.825" v="74" actId="1076"/>
          <ac:picMkLst>
            <pc:docMk/>
            <pc:sldMk cId="2234424075" sldId="351"/>
            <ac:picMk id="6" creationId="{9CAED1CC-289F-4D8E-9F2B-016F19F9E4DD}"/>
          </ac:picMkLst>
        </pc:picChg>
      </pc:sldChg>
      <pc:sldChg chg="addSp delSp modSp mod setBg">
        <pc:chgData name="Sarah R Rutland" userId="S::2433197@csuohio.edu::442d9e79-66b8-428e-aff6-1161e723915c" providerId="AD" clId="Web-{DC087EA3-5B47-4B4B-9137-C03B7912EF62}" dt="2020-03-30T19:59:47.103" v="558" actId="20577"/>
        <pc:sldMkLst>
          <pc:docMk/>
          <pc:sldMk cId="3051446023" sldId="354"/>
        </pc:sldMkLst>
        <pc:spChg chg="mod">
          <ac:chgData name="Sarah R Rutland" userId="S::2433197@csuohio.edu::442d9e79-66b8-428e-aff6-1161e723915c" providerId="AD" clId="Web-{DC087EA3-5B47-4B4B-9137-C03B7912EF62}" dt="2020-03-30T19:24:47.388" v="78"/>
          <ac:spMkLst>
            <pc:docMk/>
            <pc:sldMk cId="3051446023" sldId="354"/>
            <ac:spMk id="2" creationId="{BA77BF68-BA3C-2747-B981-AA95E2AD3287}"/>
          </ac:spMkLst>
        </pc:spChg>
        <pc:spChg chg="del">
          <ac:chgData name="Sarah R Rutland" userId="S::2433197@csuohio.edu::442d9e79-66b8-428e-aff6-1161e723915c" providerId="AD" clId="Web-{DC087EA3-5B47-4B4B-9137-C03B7912EF62}" dt="2020-03-30T19:24:47.388" v="78"/>
          <ac:spMkLst>
            <pc:docMk/>
            <pc:sldMk cId="3051446023" sldId="354"/>
            <ac:spMk id="3" creationId="{A1BD1CE6-D2C3-904E-876B-785DDE5486C4}"/>
          </ac:spMkLst>
        </pc:spChg>
        <pc:spChg chg="add">
          <ac:chgData name="Sarah R Rutland" userId="S::2433197@csuohio.edu::442d9e79-66b8-428e-aff6-1161e723915c" providerId="AD" clId="Web-{DC087EA3-5B47-4B4B-9137-C03B7912EF62}" dt="2020-03-30T19:24:47.388" v="78"/>
          <ac:spMkLst>
            <pc:docMk/>
            <pc:sldMk cId="3051446023" sldId="354"/>
            <ac:spMk id="12" creationId="{655AE6B0-AC9E-4167-806F-E9DB135FC46B}"/>
          </ac:spMkLst>
        </pc:spChg>
        <pc:spChg chg="add">
          <ac:chgData name="Sarah R Rutland" userId="S::2433197@csuohio.edu::442d9e79-66b8-428e-aff6-1161e723915c" providerId="AD" clId="Web-{DC087EA3-5B47-4B4B-9137-C03B7912EF62}" dt="2020-03-30T19:24:47.388" v="78"/>
          <ac:spMkLst>
            <pc:docMk/>
            <pc:sldMk cId="3051446023" sldId="354"/>
            <ac:spMk id="25" creationId="{87BD1F4E-A66D-4C06-86DA-8D56CA7A3B41}"/>
          </ac:spMkLst>
        </pc:spChg>
        <pc:grpChg chg="add">
          <ac:chgData name="Sarah R Rutland" userId="S::2433197@csuohio.edu::442d9e79-66b8-428e-aff6-1161e723915c" providerId="AD" clId="Web-{DC087EA3-5B47-4B4B-9137-C03B7912EF62}" dt="2020-03-30T19:24:47.388" v="78"/>
          <ac:grpSpMkLst>
            <pc:docMk/>
            <pc:sldMk cId="3051446023" sldId="354"/>
            <ac:grpSpMk id="14" creationId="{3523416A-383B-4FDC-B4C9-D8EDDFE9C043}"/>
          </ac:grpSpMkLst>
        </pc:grpChg>
        <pc:graphicFrameChg chg="add modGraphic">
          <ac:chgData name="Sarah R Rutland" userId="S::2433197@csuohio.edu::442d9e79-66b8-428e-aff6-1161e723915c" providerId="AD" clId="Web-{DC087EA3-5B47-4B4B-9137-C03B7912EF62}" dt="2020-03-30T19:59:47.103" v="558" actId="20577"/>
          <ac:graphicFrameMkLst>
            <pc:docMk/>
            <pc:sldMk cId="3051446023" sldId="354"/>
            <ac:graphicFrameMk id="7" creationId="{B2180B34-97C5-44CB-8E22-60E641E322B4}"/>
          </ac:graphicFrameMkLst>
        </pc:graphicFrameChg>
      </pc:sldChg>
      <pc:sldChg chg="modSp">
        <pc:chgData name="Sarah R Rutland" userId="S::2433197@csuohio.edu::442d9e79-66b8-428e-aff6-1161e723915c" providerId="AD" clId="Web-{DC087EA3-5B47-4B4B-9137-C03B7912EF62}" dt="2020-03-30T19:40:41.235" v="290" actId="20577"/>
        <pc:sldMkLst>
          <pc:docMk/>
          <pc:sldMk cId="4139796311" sldId="355"/>
        </pc:sldMkLst>
        <pc:spChg chg="mod">
          <ac:chgData name="Sarah R Rutland" userId="S::2433197@csuohio.edu::442d9e79-66b8-428e-aff6-1161e723915c" providerId="AD" clId="Web-{DC087EA3-5B47-4B4B-9137-C03B7912EF62}" dt="2020-03-30T19:40:41.235" v="290" actId="20577"/>
          <ac:spMkLst>
            <pc:docMk/>
            <pc:sldMk cId="4139796311" sldId="355"/>
            <ac:spMk id="2" creationId="{9E6E7AFF-914D-9B4B-9858-FF2B27332EF0}"/>
          </ac:spMkLst>
        </pc:spChg>
        <pc:spChg chg="mod">
          <ac:chgData name="Sarah R Rutland" userId="S::2433197@csuohio.edu::442d9e79-66b8-428e-aff6-1161e723915c" providerId="AD" clId="Web-{DC087EA3-5B47-4B4B-9137-C03B7912EF62}" dt="2020-03-30T19:26:58.846" v="102" actId="20577"/>
          <ac:spMkLst>
            <pc:docMk/>
            <pc:sldMk cId="4139796311" sldId="355"/>
            <ac:spMk id="3" creationId="{FE185C53-6C77-F348-AECB-E98CA6F5F8DA}"/>
          </ac:spMkLst>
        </pc:spChg>
      </pc:sldChg>
      <pc:sldChg chg="addSp delSp modSp">
        <pc:chgData name="Sarah R Rutland" userId="S::2433197@csuohio.edu::442d9e79-66b8-428e-aff6-1161e723915c" providerId="AD" clId="Web-{DC087EA3-5B47-4B4B-9137-C03B7912EF62}" dt="2020-03-30T19:55:56.440" v="530" actId="20577"/>
        <pc:sldMkLst>
          <pc:docMk/>
          <pc:sldMk cId="2900025043" sldId="356"/>
        </pc:sldMkLst>
        <pc:spChg chg="add del">
          <ac:chgData name="Sarah R Rutland" userId="S::2433197@csuohio.edu::442d9e79-66b8-428e-aff6-1161e723915c" providerId="AD" clId="Web-{DC087EA3-5B47-4B4B-9137-C03B7912EF62}" dt="2020-03-30T19:36:19.303" v="259"/>
          <ac:spMkLst>
            <pc:docMk/>
            <pc:sldMk cId="2900025043" sldId="356"/>
            <ac:spMk id="3" creationId="{37C18823-02FD-D34A-8BD7-647C3D21DF2C}"/>
          </ac:spMkLst>
        </pc:spChg>
        <pc:spChg chg="add mod">
          <ac:chgData name="Sarah R Rutland" userId="S::2433197@csuohio.edu::442d9e79-66b8-428e-aff6-1161e723915c" providerId="AD" clId="Web-{DC087EA3-5B47-4B4B-9137-C03B7912EF62}" dt="2020-03-30T19:46:39.700" v="431" actId="20577"/>
          <ac:spMkLst>
            <pc:docMk/>
            <pc:sldMk cId="2900025043" sldId="356"/>
            <ac:spMk id="9" creationId="{9FD8CA5B-9A6D-45E2-A601-29534A82B8E5}"/>
          </ac:spMkLst>
        </pc:spChg>
        <pc:spChg chg="add mod">
          <ac:chgData name="Sarah R Rutland" userId="S::2433197@csuohio.edu::442d9e79-66b8-428e-aff6-1161e723915c" providerId="AD" clId="Web-{DC087EA3-5B47-4B4B-9137-C03B7912EF62}" dt="2020-03-30T19:55:56.440" v="530" actId="20577"/>
          <ac:spMkLst>
            <pc:docMk/>
            <pc:sldMk cId="2900025043" sldId="356"/>
            <ac:spMk id="11" creationId="{1C3744C2-0BF8-436D-990E-57047481DEF1}"/>
          </ac:spMkLst>
        </pc:spChg>
        <pc:picChg chg="add del mod ord">
          <ac:chgData name="Sarah R Rutland" userId="S::2433197@csuohio.edu::442d9e79-66b8-428e-aff6-1161e723915c" providerId="AD" clId="Web-{DC087EA3-5B47-4B4B-9137-C03B7912EF62}" dt="2020-03-30T19:36:16.194" v="258"/>
          <ac:picMkLst>
            <pc:docMk/>
            <pc:sldMk cId="2900025043" sldId="356"/>
            <ac:picMk id="4" creationId="{8314EB99-6E58-4150-9DD3-50A86E547809}"/>
          </ac:picMkLst>
        </pc:picChg>
        <pc:picChg chg="add del mod ord">
          <ac:chgData name="Sarah R Rutland" userId="S::2433197@csuohio.edu::442d9e79-66b8-428e-aff6-1161e723915c" providerId="AD" clId="Web-{DC087EA3-5B47-4B4B-9137-C03B7912EF62}" dt="2020-03-30T19:45:01.916" v="343"/>
          <ac:picMkLst>
            <pc:docMk/>
            <pc:sldMk cId="2900025043" sldId="356"/>
            <ac:picMk id="7" creationId="{E1675155-CCAC-4F5B-90A6-3DC406E8A821}"/>
          </ac:picMkLst>
        </pc:picChg>
      </pc:sldChg>
      <pc:sldChg chg="del ord">
        <pc:chgData name="Sarah R Rutland" userId="S::2433197@csuohio.edu::442d9e79-66b8-428e-aff6-1161e723915c" providerId="AD" clId="Web-{DC087EA3-5B47-4B4B-9137-C03B7912EF62}" dt="2020-03-30T19:32:08.232" v="135"/>
        <pc:sldMkLst>
          <pc:docMk/>
          <pc:sldMk cId="3099211804" sldId="359"/>
        </pc:sldMkLst>
      </pc:sldChg>
      <pc:sldChg chg="delSp modSp del">
        <pc:chgData name="Sarah R Rutland" userId="S::2433197@csuohio.edu::442d9e79-66b8-428e-aff6-1161e723915c" providerId="AD" clId="Web-{DC087EA3-5B47-4B4B-9137-C03B7912EF62}" dt="2020-03-30T19:34:10.596" v="252"/>
        <pc:sldMkLst>
          <pc:docMk/>
          <pc:sldMk cId="402472525" sldId="360"/>
        </pc:sldMkLst>
        <pc:spChg chg="del mod">
          <ac:chgData name="Sarah R Rutland" userId="S::2433197@csuohio.edu::442d9e79-66b8-428e-aff6-1161e723915c" providerId="AD" clId="Web-{DC087EA3-5B47-4B4B-9137-C03B7912EF62}" dt="2020-03-30T19:30:13.665" v="109"/>
          <ac:spMkLst>
            <pc:docMk/>
            <pc:sldMk cId="402472525" sldId="360"/>
            <ac:spMk id="2" creationId="{C4080FE0-1962-4497-B1E2-05C66FB36F86}"/>
          </ac:spMkLst>
        </pc:spChg>
        <pc:spChg chg="del mod">
          <ac:chgData name="Sarah R Rutland" userId="S::2433197@csuohio.edu::442d9e79-66b8-428e-aff6-1161e723915c" providerId="AD" clId="Web-{DC087EA3-5B47-4B4B-9137-C03B7912EF62}" dt="2020-03-30T19:33:03.609" v="145"/>
          <ac:spMkLst>
            <pc:docMk/>
            <pc:sldMk cId="402472525" sldId="360"/>
            <ac:spMk id="6" creationId="{CBF82851-85F6-40BF-AA28-0D93F031CAAA}"/>
          </ac:spMkLst>
        </pc:spChg>
        <pc:picChg chg="del mod">
          <ac:chgData name="Sarah R Rutland" userId="S::2433197@csuohio.edu::442d9e79-66b8-428e-aff6-1161e723915c" providerId="AD" clId="Web-{DC087EA3-5B47-4B4B-9137-C03B7912EF62}" dt="2020-03-30T19:32:54.312" v="143"/>
          <ac:picMkLst>
            <pc:docMk/>
            <pc:sldMk cId="402472525" sldId="360"/>
            <ac:picMk id="3" creationId="{E5492D22-4156-4214-B05C-36A41C5085EF}"/>
          </ac:picMkLst>
        </pc:picChg>
        <pc:picChg chg="del">
          <ac:chgData name="Sarah R Rutland" userId="S::2433197@csuohio.edu::442d9e79-66b8-428e-aff6-1161e723915c" providerId="AD" clId="Web-{DC087EA3-5B47-4B4B-9137-C03B7912EF62}" dt="2020-03-30T19:29:52.711" v="106"/>
          <ac:picMkLst>
            <pc:docMk/>
            <pc:sldMk cId="402472525" sldId="360"/>
            <ac:picMk id="5" creationId="{CCA95D6A-9AD1-4AB0-BC9C-EA77113BFE21}"/>
          </ac:picMkLst>
        </pc:picChg>
      </pc:sldChg>
      <pc:sldChg chg="delSp modSp del ord">
        <pc:chgData name="Sarah R Rutland" userId="S::2433197@csuohio.edu::442d9e79-66b8-428e-aff6-1161e723915c" providerId="AD" clId="Web-{DC087EA3-5B47-4B4B-9137-C03B7912EF62}" dt="2020-03-30T19:36:54.023" v="263"/>
        <pc:sldMkLst>
          <pc:docMk/>
          <pc:sldMk cId="722650457" sldId="361"/>
        </pc:sldMkLst>
        <pc:spChg chg="del">
          <ac:chgData name="Sarah R Rutland" userId="S::2433197@csuohio.edu::442d9e79-66b8-428e-aff6-1161e723915c" providerId="AD" clId="Web-{DC087EA3-5B47-4B4B-9137-C03B7912EF62}" dt="2020-03-30T19:36:42.476" v="260"/>
          <ac:spMkLst>
            <pc:docMk/>
            <pc:sldMk cId="722650457" sldId="361"/>
            <ac:spMk id="4" creationId="{AF234C51-FC93-4955-966D-20F7D49EC082}"/>
          </ac:spMkLst>
        </pc:spChg>
        <pc:picChg chg="del mod">
          <ac:chgData name="Sarah R Rutland" userId="S::2433197@csuohio.edu::442d9e79-66b8-428e-aff6-1161e723915c" providerId="AD" clId="Web-{DC087EA3-5B47-4B4B-9137-C03B7912EF62}" dt="2020-03-30T19:36:05.897" v="256"/>
          <ac:picMkLst>
            <pc:docMk/>
            <pc:sldMk cId="722650457" sldId="361"/>
            <ac:picMk id="2" creationId="{BEB2C22F-85F3-4C3C-86AA-940AF617BA11}"/>
          </ac:picMkLst>
        </pc:picChg>
      </pc:sldChg>
      <pc:sldChg chg="modSp">
        <pc:chgData name="Sarah R Rutland" userId="S::2433197@csuohio.edu::442d9e79-66b8-428e-aff6-1161e723915c" providerId="AD" clId="Web-{DC087EA3-5B47-4B4B-9137-C03B7912EF62}" dt="2020-03-30T19:40:46.407" v="294" actId="20577"/>
        <pc:sldMkLst>
          <pc:docMk/>
          <pc:sldMk cId="1066434295" sldId="362"/>
        </pc:sldMkLst>
        <pc:spChg chg="mod">
          <ac:chgData name="Sarah R Rutland" userId="S::2433197@csuohio.edu::442d9e79-66b8-428e-aff6-1161e723915c" providerId="AD" clId="Web-{DC087EA3-5B47-4B4B-9137-C03B7912EF62}" dt="2020-03-30T19:40:46.407" v="294" actId="20577"/>
          <ac:spMkLst>
            <pc:docMk/>
            <pc:sldMk cId="1066434295" sldId="362"/>
            <ac:spMk id="2" creationId="{9E6E7AFF-914D-9B4B-9858-FF2B27332EF0}"/>
          </ac:spMkLst>
        </pc:spChg>
      </pc:sldChg>
      <pc:sldChg chg="addSp delSp modSp">
        <pc:chgData name="Sarah R Rutland" userId="S::2433197@csuohio.edu::442d9e79-66b8-428e-aff6-1161e723915c" providerId="AD" clId="Web-{DC087EA3-5B47-4B4B-9137-C03B7912EF62}" dt="2020-03-30T19:41:16.345" v="314" actId="20577"/>
        <pc:sldMkLst>
          <pc:docMk/>
          <pc:sldMk cId="1658594297" sldId="363"/>
        </pc:sldMkLst>
        <pc:spChg chg="mod">
          <ac:chgData name="Sarah R Rutland" userId="S::2433197@csuohio.edu::442d9e79-66b8-428e-aff6-1161e723915c" providerId="AD" clId="Web-{DC087EA3-5B47-4B4B-9137-C03B7912EF62}" dt="2020-03-30T19:39:26.701" v="276" actId="1076"/>
          <ac:spMkLst>
            <pc:docMk/>
            <pc:sldMk cId="1658594297" sldId="363"/>
            <ac:spMk id="3" creationId="{37C18823-02FD-D34A-8BD7-647C3D21DF2C}"/>
          </ac:spMkLst>
        </pc:spChg>
        <pc:spChg chg="mod">
          <ac:chgData name="Sarah R Rutland" userId="S::2433197@csuohio.edu::442d9e79-66b8-428e-aff6-1161e723915c" providerId="AD" clId="Web-{DC087EA3-5B47-4B4B-9137-C03B7912EF62}" dt="2020-03-30T19:39:26.748" v="278" actId="1076"/>
          <ac:spMkLst>
            <pc:docMk/>
            <pc:sldMk cId="1658594297" sldId="363"/>
            <ac:spMk id="11" creationId="{1954E2E3-E2E1-4688-9E7C-4456F46988BA}"/>
          </ac:spMkLst>
        </pc:spChg>
        <pc:spChg chg="mod">
          <ac:chgData name="Sarah R Rutland" userId="S::2433197@csuohio.edu::442d9e79-66b8-428e-aff6-1161e723915c" providerId="AD" clId="Web-{DC087EA3-5B47-4B4B-9137-C03B7912EF62}" dt="2020-03-30T19:39:26.763" v="279" actId="1076"/>
          <ac:spMkLst>
            <pc:docMk/>
            <pc:sldMk cId="1658594297" sldId="363"/>
            <ac:spMk id="12" creationId="{1B436462-4A34-41FC-BBFE-319D1C4D225F}"/>
          </ac:spMkLst>
        </pc:spChg>
        <pc:spChg chg="mod">
          <ac:chgData name="Sarah R Rutland" userId="S::2433197@csuohio.edu::442d9e79-66b8-428e-aff6-1161e723915c" providerId="AD" clId="Web-{DC087EA3-5B47-4B4B-9137-C03B7912EF62}" dt="2020-03-30T19:39:26.779" v="280" actId="1076"/>
          <ac:spMkLst>
            <pc:docMk/>
            <pc:sldMk cId="1658594297" sldId="363"/>
            <ac:spMk id="13" creationId="{7399FD6F-92A1-4876-BBDC-65A22A08F104}"/>
          </ac:spMkLst>
        </pc:spChg>
        <pc:spChg chg="mod">
          <ac:chgData name="Sarah R Rutland" userId="S::2433197@csuohio.edu::442d9e79-66b8-428e-aff6-1161e723915c" providerId="AD" clId="Web-{DC087EA3-5B47-4B4B-9137-C03B7912EF62}" dt="2020-03-30T19:39:26.779" v="281" actId="1076"/>
          <ac:spMkLst>
            <pc:docMk/>
            <pc:sldMk cId="1658594297" sldId="363"/>
            <ac:spMk id="14" creationId="{55EF0A0E-E966-4702-818F-2528AB78C0B6}"/>
          </ac:spMkLst>
        </pc:spChg>
        <pc:spChg chg="add del mod">
          <ac:chgData name="Sarah R Rutland" userId="S::2433197@csuohio.edu::442d9e79-66b8-428e-aff6-1161e723915c" providerId="AD" clId="Web-{DC087EA3-5B47-4B4B-9137-C03B7912EF62}" dt="2020-03-30T19:39:11.638" v="275"/>
          <ac:spMkLst>
            <pc:docMk/>
            <pc:sldMk cId="1658594297" sldId="363"/>
            <ac:spMk id="26" creationId="{435DA857-5749-4E12-BE1F-34FD2EB2146D}"/>
          </ac:spMkLst>
        </pc:spChg>
        <pc:spChg chg="mod">
          <ac:chgData name="Sarah R Rutland" userId="S::2433197@csuohio.edu::442d9e79-66b8-428e-aff6-1161e723915c" providerId="AD" clId="Web-{DC087EA3-5B47-4B4B-9137-C03B7912EF62}" dt="2020-03-30T19:39:26.794" v="282" actId="1076"/>
          <ac:spMkLst>
            <pc:docMk/>
            <pc:sldMk cId="1658594297" sldId="363"/>
            <ac:spMk id="27" creationId="{3E1E588C-CD78-4A68-B286-F2214DDB9F3F}"/>
          </ac:spMkLst>
        </pc:spChg>
        <pc:spChg chg="add mod">
          <ac:chgData name="Sarah R Rutland" userId="S::2433197@csuohio.edu::442d9e79-66b8-428e-aff6-1161e723915c" providerId="AD" clId="Web-{DC087EA3-5B47-4B4B-9137-C03B7912EF62}" dt="2020-03-30T19:41:16.345" v="314" actId="20577"/>
          <ac:spMkLst>
            <pc:docMk/>
            <pc:sldMk cId="1658594297" sldId="363"/>
            <ac:spMk id="59" creationId="{BC99E057-76F6-4115-B66D-3AFFF40834FC}"/>
          </ac:spMkLst>
        </pc:spChg>
        <pc:graphicFrameChg chg="mod">
          <ac:chgData name="Sarah R Rutland" userId="S::2433197@csuohio.edu::442d9e79-66b8-428e-aff6-1161e723915c" providerId="AD" clId="Web-{DC087EA3-5B47-4B4B-9137-C03B7912EF62}" dt="2020-03-30T19:39:26.732" v="277" actId="1076"/>
          <ac:graphicFrameMkLst>
            <pc:docMk/>
            <pc:sldMk cId="1658594297" sldId="363"/>
            <ac:graphicFrameMk id="6" creationId="{FB1DBADF-F465-4041-BE6F-006ADFB4EB7D}"/>
          </ac:graphicFrameMkLst>
        </pc:graphicFrameChg>
      </pc:sldChg>
      <pc:sldChg chg="modSp modNotes">
        <pc:chgData name="Sarah R Rutland" userId="S::2433197@csuohio.edu::442d9e79-66b8-428e-aff6-1161e723915c" providerId="AD" clId="Web-{DC087EA3-5B47-4B4B-9137-C03B7912EF62}" dt="2020-03-30T19:40:53.329" v="298" actId="20577"/>
        <pc:sldMkLst>
          <pc:docMk/>
          <pc:sldMk cId="969854781" sldId="364"/>
        </pc:sldMkLst>
        <pc:spChg chg="mod">
          <ac:chgData name="Sarah R Rutland" userId="S::2433197@csuohio.edu::442d9e79-66b8-428e-aff6-1161e723915c" providerId="AD" clId="Web-{DC087EA3-5B47-4B4B-9137-C03B7912EF62}" dt="2020-03-30T19:40:53.329" v="298" actId="20577"/>
          <ac:spMkLst>
            <pc:docMk/>
            <pc:sldMk cId="969854781" sldId="364"/>
            <ac:spMk id="2" creationId="{9E6E7AFF-914D-9B4B-9858-FF2B27332EF0}"/>
          </ac:spMkLst>
        </pc:spChg>
        <pc:spChg chg="mod">
          <ac:chgData name="Sarah R Rutland" userId="S::2433197@csuohio.edu::442d9e79-66b8-428e-aff6-1161e723915c" providerId="AD" clId="Web-{DC087EA3-5B47-4B4B-9137-C03B7912EF62}" dt="2020-03-30T19:31:56.357" v="133" actId="1076"/>
          <ac:spMkLst>
            <pc:docMk/>
            <pc:sldMk cId="969854781" sldId="364"/>
            <ac:spMk id="6" creationId="{2C04665E-0496-4FCF-92F8-4CD0EB097A10}"/>
          </ac:spMkLst>
        </pc:spChg>
      </pc:sldChg>
      <pc:sldChg chg="delSp modSp ord">
        <pc:chgData name="Sarah R Rutland" userId="S::2433197@csuohio.edu::442d9e79-66b8-428e-aff6-1161e723915c" providerId="AD" clId="Web-{DC087EA3-5B47-4B4B-9137-C03B7912EF62}" dt="2020-03-30T19:41:08.142" v="306" actId="20577"/>
        <pc:sldMkLst>
          <pc:docMk/>
          <pc:sldMk cId="1888094200" sldId="365"/>
        </pc:sldMkLst>
        <pc:spChg chg="mod">
          <ac:chgData name="Sarah R Rutland" userId="S::2433197@csuohio.edu::442d9e79-66b8-428e-aff6-1161e723915c" providerId="AD" clId="Web-{DC087EA3-5B47-4B4B-9137-C03B7912EF62}" dt="2020-03-30T19:41:08.142" v="306" actId="20577"/>
          <ac:spMkLst>
            <pc:docMk/>
            <pc:sldMk cId="1888094200" sldId="365"/>
            <ac:spMk id="2" creationId="{9E6E7AFF-914D-9B4B-9858-FF2B27332EF0}"/>
          </ac:spMkLst>
        </pc:spChg>
        <pc:spChg chg="mod">
          <ac:chgData name="Sarah R Rutland" userId="S::2433197@csuohio.edu::442d9e79-66b8-428e-aff6-1161e723915c" providerId="AD" clId="Web-{DC087EA3-5B47-4B4B-9137-C03B7912EF62}" dt="2020-03-30T19:31:22.902" v="117" actId="20577"/>
          <ac:spMkLst>
            <pc:docMk/>
            <pc:sldMk cId="1888094200" sldId="365"/>
            <ac:spMk id="3" creationId="{FE185C53-6C77-F348-AECB-E98CA6F5F8DA}"/>
          </ac:spMkLst>
        </pc:spChg>
        <pc:picChg chg="del mod">
          <ac:chgData name="Sarah R Rutland" userId="S::2433197@csuohio.edu::442d9e79-66b8-428e-aff6-1161e723915c" providerId="AD" clId="Web-{DC087EA3-5B47-4B4B-9137-C03B7912EF62}" dt="2020-03-30T19:31:11.761" v="114"/>
          <ac:picMkLst>
            <pc:docMk/>
            <pc:sldMk cId="1888094200" sldId="365"/>
            <ac:picMk id="4" creationId="{7C8A2095-0751-442C-A9DB-5ACA51DA7FB5}"/>
          </ac:picMkLst>
        </pc:picChg>
      </pc:sldChg>
      <pc:sldChg chg="modSp">
        <pc:chgData name="Sarah R Rutland" userId="S::2433197@csuohio.edu::442d9e79-66b8-428e-aff6-1161e723915c" providerId="AD" clId="Web-{DC087EA3-5B47-4B4B-9137-C03B7912EF62}" dt="2020-03-30T19:42:29.004" v="320" actId="20577"/>
        <pc:sldMkLst>
          <pc:docMk/>
          <pc:sldMk cId="1417981598" sldId="367"/>
        </pc:sldMkLst>
        <pc:graphicFrameChg chg="modGraphic">
          <ac:chgData name="Sarah R Rutland" userId="S::2433197@csuohio.edu::442d9e79-66b8-428e-aff6-1161e723915c" providerId="AD" clId="Web-{DC087EA3-5B47-4B4B-9137-C03B7912EF62}" dt="2020-03-30T19:42:29.004" v="320" actId="20577"/>
          <ac:graphicFrameMkLst>
            <pc:docMk/>
            <pc:sldMk cId="1417981598" sldId="367"/>
            <ac:graphicFrameMk id="22" creationId="{40BB680B-E23F-47D6-B268-4C445C17E755}"/>
          </ac:graphicFrameMkLst>
        </pc:graphicFrameChg>
      </pc:sldChg>
      <pc:sldChg chg="addSp delSp modSp add ord replId">
        <pc:chgData name="Sarah R Rutland" userId="S::2433197@csuohio.edu::442d9e79-66b8-428e-aff6-1161e723915c" providerId="AD" clId="Web-{DC087EA3-5B47-4B4B-9137-C03B7912EF62}" dt="2020-03-30T19:41:03.939" v="302" actId="20577"/>
        <pc:sldMkLst>
          <pc:docMk/>
          <pc:sldMk cId="1361215763" sldId="368"/>
        </pc:sldMkLst>
        <pc:spChg chg="mod">
          <ac:chgData name="Sarah R Rutland" userId="S::2433197@csuohio.edu::442d9e79-66b8-428e-aff6-1161e723915c" providerId="AD" clId="Web-{DC087EA3-5B47-4B4B-9137-C03B7912EF62}" dt="2020-03-30T19:41:03.939" v="302" actId="20577"/>
          <ac:spMkLst>
            <pc:docMk/>
            <pc:sldMk cId="1361215763" sldId="368"/>
            <ac:spMk id="2" creationId="{9E6E7AFF-914D-9B4B-9858-FF2B27332EF0}"/>
          </ac:spMkLst>
        </pc:spChg>
        <pc:spChg chg="mod">
          <ac:chgData name="Sarah R Rutland" userId="S::2433197@csuohio.edu::442d9e79-66b8-428e-aff6-1161e723915c" providerId="AD" clId="Web-{DC087EA3-5B47-4B4B-9137-C03B7912EF62}" dt="2020-03-30T19:33:49.126" v="248" actId="20577"/>
          <ac:spMkLst>
            <pc:docMk/>
            <pc:sldMk cId="1361215763" sldId="368"/>
            <ac:spMk id="3" creationId="{FE185C53-6C77-F348-AECB-E98CA6F5F8DA}"/>
          </ac:spMkLst>
        </pc:spChg>
        <pc:spChg chg="del">
          <ac:chgData name="Sarah R Rutland" userId="S::2433197@csuohio.edu::442d9e79-66b8-428e-aff6-1161e723915c" providerId="AD" clId="Web-{DC087EA3-5B47-4B4B-9137-C03B7912EF62}" dt="2020-03-30T19:33:10.437" v="147"/>
          <ac:spMkLst>
            <pc:docMk/>
            <pc:sldMk cId="1361215763" sldId="368"/>
            <ac:spMk id="6" creationId="{2C04665E-0496-4FCF-92F8-4CD0EB097A10}"/>
          </ac:spMkLst>
        </pc:spChg>
        <pc:spChg chg="add mod">
          <ac:chgData name="Sarah R Rutland" userId="S::2433197@csuohio.edu::442d9e79-66b8-428e-aff6-1161e723915c" providerId="AD" clId="Web-{DC087EA3-5B47-4B4B-9137-C03B7912EF62}" dt="2020-03-30T19:33:56.611" v="251" actId="1076"/>
          <ac:spMkLst>
            <pc:docMk/>
            <pc:sldMk cId="1361215763" sldId="368"/>
            <ac:spMk id="9" creationId="{F2588F8B-9A1B-4FB4-83FF-A1365C96B46F}"/>
          </ac:spMkLst>
        </pc:spChg>
        <pc:picChg chg="add del">
          <ac:chgData name="Sarah R Rutland" userId="S::2433197@csuohio.edu::442d9e79-66b8-428e-aff6-1161e723915c" providerId="AD" clId="Web-{DC087EA3-5B47-4B4B-9137-C03B7912EF62}" dt="2020-03-30T19:32:46.046" v="141"/>
          <ac:picMkLst>
            <pc:docMk/>
            <pc:sldMk cId="1361215763" sldId="368"/>
            <ac:picMk id="4" creationId="{FC976FC1-211F-4A78-BC9B-F0981780B948}"/>
          </ac:picMkLst>
        </pc:picChg>
        <pc:picChg chg="add mod">
          <ac:chgData name="Sarah R Rutland" userId="S::2433197@csuohio.edu::442d9e79-66b8-428e-aff6-1161e723915c" providerId="AD" clId="Web-{DC087EA3-5B47-4B4B-9137-C03B7912EF62}" dt="2020-03-30T19:33:32.235" v="209" actId="1076"/>
          <ac:picMkLst>
            <pc:docMk/>
            <pc:sldMk cId="1361215763" sldId="368"/>
            <ac:picMk id="5" creationId="{0F4440F7-EF22-4D57-AB0D-6F77000164A6}"/>
          </ac:picMkLst>
        </pc:picChg>
      </pc:sldChg>
      <pc:sldChg chg="modSp add replId">
        <pc:chgData name="Sarah R Rutland" userId="S::2433197@csuohio.edu::442d9e79-66b8-428e-aff6-1161e723915c" providerId="AD" clId="Web-{DC087EA3-5B47-4B4B-9137-C03B7912EF62}" dt="2020-03-30T19:41:12.361" v="310" actId="20577"/>
        <pc:sldMkLst>
          <pc:docMk/>
          <pc:sldMk cId="1606617177" sldId="369"/>
        </pc:sldMkLst>
        <pc:spChg chg="mod">
          <ac:chgData name="Sarah R Rutland" userId="S::2433197@csuohio.edu::442d9e79-66b8-428e-aff6-1161e723915c" providerId="AD" clId="Web-{DC087EA3-5B47-4B4B-9137-C03B7912EF62}" dt="2020-03-30T19:41:12.361" v="310" actId="20577"/>
          <ac:spMkLst>
            <pc:docMk/>
            <pc:sldMk cId="1606617177" sldId="369"/>
            <ac:spMk id="2" creationId="{9E6E7AFF-914D-9B4B-9858-FF2B27332EF0}"/>
          </ac:spMkLst>
        </pc:spChg>
      </pc:sldChg>
      <pc:sldChg chg="addSp modSp add replId">
        <pc:chgData name="Sarah R Rutland" userId="S::2433197@csuohio.edu::442d9e79-66b8-428e-aff6-1161e723915c" providerId="AD" clId="Web-{DC087EA3-5B47-4B4B-9137-C03B7912EF62}" dt="2020-03-30T19:57:16.629" v="556" actId="1076"/>
        <pc:sldMkLst>
          <pc:docMk/>
          <pc:sldMk cId="1910655551" sldId="370"/>
        </pc:sldMkLst>
        <pc:spChg chg="add mod">
          <ac:chgData name="Sarah R Rutland" userId="S::2433197@csuohio.edu::442d9e79-66b8-428e-aff6-1161e723915c" providerId="AD" clId="Web-{DC087EA3-5B47-4B4B-9137-C03B7912EF62}" dt="2020-03-30T19:57:09.067" v="554" actId="1076"/>
          <ac:spMkLst>
            <pc:docMk/>
            <pc:sldMk cId="1910655551" sldId="370"/>
            <ac:spMk id="3" creationId="{CACA9A8B-63EF-4529-BFC0-5BCFF5C6A9D5}"/>
          </ac:spMkLst>
        </pc:spChg>
        <pc:spChg chg="mod">
          <ac:chgData name="Sarah R Rutland" userId="S::2433197@csuohio.edu::442d9e79-66b8-428e-aff6-1161e723915c" providerId="AD" clId="Web-{DC087EA3-5B47-4B4B-9137-C03B7912EF62}" dt="2020-03-30T19:57:16.629" v="556" actId="1076"/>
          <ac:spMkLst>
            <pc:docMk/>
            <pc:sldMk cId="1910655551" sldId="370"/>
            <ac:spMk id="9" creationId="{9FD8CA5B-9A6D-45E2-A601-29534A82B8E5}"/>
          </ac:spMkLst>
        </pc:spChg>
        <pc:picChg chg="mod">
          <ac:chgData name="Sarah R Rutland" userId="S::2433197@csuohio.edu::442d9e79-66b8-428e-aff6-1161e723915c" providerId="AD" clId="Web-{DC087EA3-5B47-4B4B-9137-C03B7912EF62}" dt="2020-03-30T19:57:11.864" v="555" actId="1076"/>
          <ac:picMkLst>
            <pc:docMk/>
            <pc:sldMk cId="1910655551" sldId="370"/>
            <ac:picMk id="7" creationId="{E1675155-CCAC-4F5B-90A6-3DC406E8A821}"/>
          </ac:picMkLst>
        </pc:picChg>
      </pc:sldChg>
      <pc:sldChg chg="add del replId">
        <pc:chgData name="Sarah R Rutland" userId="S::2433197@csuohio.edu::442d9e79-66b8-428e-aff6-1161e723915c" providerId="AD" clId="Web-{DC087EA3-5B47-4B4B-9137-C03B7912EF62}" dt="2020-03-30T19:56:22.753" v="533"/>
        <pc:sldMkLst>
          <pc:docMk/>
          <pc:sldMk cId="3952774249" sldId="371"/>
        </pc:sldMkLst>
      </pc:sldChg>
    </pc:docChg>
  </pc:docChgLst>
  <pc:docChgLst>
    <pc:chgData name="Vivian L Krosnick" userId="S::6000248@csuohio.edu::fcd0b8b0-c6c4-4419-bf13-76f4b65de029" providerId="AD" clId="Web-{6933A59A-1CEE-4CFD-A42E-369E4D915540}"/>
    <pc:docChg chg="addSld modSld">
      <pc:chgData name="Vivian L Krosnick" userId="S::6000248@csuohio.edu::fcd0b8b0-c6c4-4419-bf13-76f4b65de029" providerId="AD" clId="Web-{6933A59A-1CEE-4CFD-A42E-369E4D915540}" dt="2020-04-01T13:22:30.529" v="42"/>
      <pc:docMkLst>
        <pc:docMk/>
      </pc:docMkLst>
      <pc:sldChg chg="addSp delSp modSp new mod setBg">
        <pc:chgData name="Vivian L Krosnick" userId="S::6000248@csuohio.edu::fcd0b8b0-c6c4-4419-bf13-76f4b65de029" providerId="AD" clId="Web-{6933A59A-1CEE-4CFD-A42E-369E4D915540}" dt="2020-04-01T13:22:30.529" v="42"/>
        <pc:sldMkLst>
          <pc:docMk/>
          <pc:sldMk cId="3621025399" sldId="373"/>
        </pc:sldMkLst>
        <pc:spChg chg="mod">
          <ac:chgData name="Vivian L Krosnick" userId="S::6000248@csuohio.edu::fcd0b8b0-c6c4-4419-bf13-76f4b65de029" providerId="AD" clId="Web-{6933A59A-1CEE-4CFD-A42E-369E4D915540}" dt="2020-04-01T13:22:30.529" v="42"/>
          <ac:spMkLst>
            <pc:docMk/>
            <pc:sldMk cId="3621025399" sldId="373"/>
            <ac:spMk id="2" creationId="{C0F1F220-CD11-4DB7-84AF-1982036CE65F}"/>
          </ac:spMkLst>
        </pc:spChg>
        <pc:spChg chg="del">
          <ac:chgData name="Vivian L Krosnick" userId="S::6000248@csuohio.edu::fcd0b8b0-c6c4-4419-bf13-76f4b65de029" providerId="AD" clId="Web-{6933A59A-1CEE-4CFD-A42E-369E4D915540}" dt="2020-04-01T13:20:31.576" v="31"/>
          <ac:spMkLst>
            <pc:docMk/>
            <pc:sldMk cId="3621025399" sldId="373"/>
            <ac:spMk id="3" creationId="{170E70DB-DDBA-4B0B-BA8E-8A3E6F6BD0DF}"/>
          </ac:spMkLst>
        </pc:spChg>
        <pc:spChg chg="add del mod">
          <ac:chgData name="Vivian L Krosnick" userId="S::6000248@csuohio.edu::fcd0b8b0-c6c4-4419-bf13-76f4b65de029" providerId="AD" clId="Web-{6933A59A-1CEE-4CFD-A42E-369E4D915540}" dt="2020-04-01T13:21:13.419" v="38"/>
          <ac:spMkLst>
            <pc:docMk/>
            <pc:sldMk cId="3621025399" sldId="373"/>
            <ac:spMk id="8" creationId="{B6303715-0416-4FF6-B5E3-E6057CE28380}"/>
          </ac:spMkLst>
        </pc:spChg>
        <pc:spChg chg="add del">
          <ac:chgData name="Vivian L Krosnick" userId="S::6000248@csuohio.edu::fcd0b8b0-c6c4-4419-bf13-76f4b65de029" providerId="AD" clId="Web-{6933A59A-1CEE-4CFD-A42E-369E4D915540}" dt="2020-04-01T13:22:30.529" v="42"/>
          <ac:spMkLst>
            <pc:docMk/>
            <pc:sldMk cId="3621025399" sldId="373"/>
            <ac:spMk id="11" creationId="{9F4444CE-BC8D-4D61-B303-4C05614E62AB}"/>
          </ac:spMkLst>
        </pc:spChg>
        <pc:spChg chg="add del">
          <ac:chgData name="Vivian L Krosnick" userId="S::6000248@csuohio.edu::fcd0b8b0-c6c4-4419-bf13-76f4b65de029" providerId="AD" clId="Web-{6933A59A-1CEE-4CFD-A42E-369E4D915540}" dt="2020-04-01T13:22:30.529" v="42"/>
          <ac:spMkLst>
            <pc:docMk/>
            <pc:sldMk cId="3621025399" sldId="373"/>
            <ac:spMk id="13" creationId="{62423CA5-E2E1-4789-B759-9906C1C94063}"/>
          </ac:spMkLst>
        </pc:spChg>
        <pc:spChg chg="add del">
          <ac:chgData name="Vivian L Krosnick" userId="S::6000248@csuohio.edu::fcd0b8b0-c6c4-4419-bf13-76f4b65de029" providerId="AD" clId="Web-{6933A59A-1CEE-4CFD-A42E-369E4D915540}" dt="2020-04-01T13:22:30.529" v="42"/>
          <ac:spMkLst>
            <pc:docMk/>
            <pc:sldMk cId="3621025399" sldId="373"/>
            <ac:spMk id="15" creationId="{73772B81-181F-48B7-8826-4D9686D15DF5}"/>
          </ac:spMkLst>
        </pc:spChg>
        <pc:spChg chg="add del">
          <ac:chgData name="Vivian L Krosnick" userId="S::6000248@csuohio.edu::fcd0b8b0-c6c4-4419-bf13-76f4b65de029" providerId="AD" clId="Web-{6933A59A-1CEE-4CFD-A42E-369E4D915540}" dt="2020-04-01T13:22:30.529" v="42"/>
          <ac:spMkLst>
            <pc:docMk/>
            <pc:sldMk cId="3621025399" sldId="373"/>
            <ac:spMk id="17" creationId="{B2205F6E-03C6-4E92-877C-E2482F6599AA}"/>
          </ac:spMkLst>
        </pc:spChg>
        <pc:grpChg chg="add">
          <ac:chgData name="Vivian L Krosnick" userId="S::6000248@csuohio.edu::fcd0b8b0-c6c4-4419-bf13-76f4b65de029" providerId="AD" clId="Web-{6933A59A-1CEE-4CFD-A42E-369E4D915540}" dt="2020-04-01T13:22:30.529" v="42"/>
          <ac:grpSpMkLst>
            <pc:docMk/>
            <pc:sldMk cId="3621025399" sldId="373"/>
            <ac:grpSpMk id="19" creationId="{88C9B83F-64CD-41C1-925F-A08801FFD0BD}"/>
          </ac:grpSpMkLst>
        </pc:grpChg>
        <pc:grpChg chg="add del">
          <ac:chgData name="Vivian L Krosnick" userId="S::6000248@csuohio.edu::fcd0b8b0-c6c4-4419-bf13-76f4b65de029" providerId="AD" clId="Web-{6933A59A-1CEE-4CFD-A42E-369E4D915540}" dt="2020-04-01T13:22:30.513" v="41"/>
          <ac:grpSpMkLst>
            <pc:docMk/>
            <pc:sldMk cId="3621025399" sldId="373"/>
            <ac:grpSpMk id="22" creationId="{88C9B83F-64CD-41C1-925F-A08801FFD0BD}"/>
          </ac:grpSpMkLst>
        </pc:grpChg>
        <pc:picChg chg="add mod ord">
          <ac:chgData name="Vivian L Krosnick" userId="S::6000248@csuohio.edu::fcd0b8b0-c6c4-4419-bf13-76f4b65de029" providerId="AD" clId="Web-{6933A59A-1CEE-4CFD-A42E-369E4D915540}" dt="2020-04-01T13:22:30.529" v="42"/>
          <ac:picMkLst>
            <pc:docMk/>
            <pc:sldMk cId="3621025399" sldId="373"/>
            <ac:picMk id="4" creationId="{44926AA6-1733-4904-A3DE-FF1DE4C6D3E6}"/>
          </ac:picMkLst>
        </pc:picChg>
      </pc:sldChg>
    </pc:docChg>
  </pc:docChgLst>
  <pc:docChgLst>
    <pc:chgData name="Sarah R Rutland" userId="S::2433197@csuohio.edu::442d9e79-66b8-428e-aff6-1161e723915c" providerId="AD" clId="Web-{C76D3529-3728-4D96-BCA1-51781F35E150}"/>
    <pc:docChg chg="addSld delSld modSld sldOrd">
      <pc:chgData name="Sarah R Rutland" userId="S::2433197@csuohio.edu::442d9e79-66b8-428e-aff6-1161e723915c" providerId="AD" clId="Web-{C76D3529-3728-4D96-BCA1-51781F35E150}" dt="2020-03-30T19:02:50.505" v="391" actId="14100"/>
      <pc:docMkLst>
        <pc:docMk/>
      </pc:docMkLst>
      <pc:sldChg chg="addSp modSp modNotes">
        <pc:chgData name="Sarah R Rutland" userId="S::2433197@csuohio.edu::442d9e79-66b8-428e-aff6-1161e723915c" providerId="AD" clId="Web-{C76D3529-3728-4D96-BCA1-51781F35E150}" dt="2020-03-30T19:02:50.505" v="391" actId="14100"/>
        <pc:sldMkLst>
          <pc:docMk/>
          <pc:sldMk cId="2234424075" sldId="351"/>
        </pc:sldMkLst>
        <pc:spChg chg="mod">
          <ac:chgData name="Sarah R Rutland" userId="S::2433197@csuohio.edu::442d9e79-66b8-428e-aff6-1161e723915c" providerId="AD" clId="Web-{C76D3529-3728-4D96-BCA1-51781F35E150}" dt="2020-03-30T19:02:39.599" v="388" actId="20577"/>
          <ac:spMkLst>
            <pc:docMk/>
            <pc:sldMk cId="2234424075" sldId="351"/>
            <ac:spMk id="3" creationId="{73D61730-1004-6544-B2C4-75A73E9DED96}"/>
          </ac:spMkLst>
        </pc:spChg>
        <pc:picChg chg="add">
          <ac:chgData name="Sarah R Rutland" userId="S::2433197@csuohio.edu::442d9e79-66b8-428e-aff6-1161e723915c" providerId="AD" clId="Web-{C76D3529-3728-4D96-BCA1-51781F35E150}" dt="2020-03-30T18:47:07.927" v="208"/>
          <ac:picMkLst>
            <pc:docMk/>
            <pc:sldMk cId="2234424075" sldId="351"/>
            <ac:picMk id="5" creationId="{59332A56-9F28-454F-B978-E48CB00595F5}"/>
          </ac:picMkLst>
        </pc:picChg>
        <pc:picChg chg="add mod">
          <ac:chgData name="Sarah R Rutland" userId="S::2433197@csuohio.edu::442d9e79-66b8-428e-aff6-1161e723915c" providerId="AD" clId="Web-{C76D3529-3728-4D96-BCA1-51781F35E150}" dt="2020-03-30T19:02:50.505" v="391" actId="14100"/>
          <ac:picMkLst>
            <pc:docMk/>
            <pc:sldMk cId="2234424075" sldId="351"/>
            <ac:picMk id="6" creationId="{9CAED1CC-289F-4D8E-9F2B-016F19F9E4DD}"/>
          </ac:picMkLst>
        </pc:picChg>
      </pc:sldChg>
      <pc:sldChg chg="addSp delSp modSp mod setBg">
        <pc:chgData name="Sarah R Rutland" userId="S::2433197@csuohio.edu::442d9e79-66b8-428e-aff6-1161e723915c" providerId="AD" clId="Web-{C76D3529-3728-4D96-BCA1-51781F35E150}" dt="2020-03-30T18:59:34.380" v="378"/>
        <pc:sldMkLst>
          <pc:docMk/>
          <pc:sldMk cId="4048871469" sldId="352"/>
        </pc:sldMkLst>
        <pc:spChg chg="mod">
          <ac:chgData name="Sarah R Rutland" userId="S::2433197@csuohio.edu::442d9e79-66b8-428e-aff6-1161e723915c" providerId="AD" clId="Web-{C76D3529-3728-4D96-BCA1-51781F35E150}" dt="2020-03-30T18:59:34.380" v="378"/>
          <ac:spMkLst>
            <pc:docMk/>
            <pc:sldMk cId="4048871469" sldId="352"/>
            <ac:spMk id="2" creationId="{2B541F43-9D9A-CB4E-81FB-E0FD7CFF99E1}"/>
          </ac:spMkLst>
        </pc:spChg>
        <pc:spChg chg="add del">
          <ac:chgData name="Sarah R Rutland" userId="S::2433197@csuohio.edu::442d9e79-66b8-428e-aff6-1161e723915c" providerId="AD" clId="Web-{C76D3529-3728-4D96-BCA1-51781F35E150}" dt="2020-03-30T18:59:34.380" v="378"/>
          <ac:spMkLst>
            <pc:docMk/>
            <pc:sldMk cId="4048871469" sldId="352"/>
            <ac:spMk id="7" creationId="{9F4444CE-BC8D-4D61-B303-4C05614E62AB}"/>
          </ac:spMkLst>
        </pc:spChg>
        <pc:spChg chg="add del">
          <ac:chgData name="Sarah R Rutland" userId="S::2433197@csuohio.edu::442d9e79-66b8-428e-aff6-1161e723915c" providerId="AD" clId="Web-{C76D3529-3728-4D96-BCA1-51781F35E150}" dt="2020-03-30T18:59:34.380" v="378"/>
          <ac:spMkLst>
            <pc:docMk/>
            <pc:sldMk cId="4048871469" sldId="352"/>
            <ac:spMk id="8" creationId="{62423CA5-E2E1-4789-B759-9906C1C94063}"/>
          </ac:spMkLst>
        </pc:spChg>
        <pc:spChg chg="add del">
          <ac:chgData name="Sarah R Rutland" userId="S::2433197@csuohio.edu::442d9e79-66b8-428e-aff6-1161e723915c" providerId="AD" clId="Web-{C76D3529-3728-4D96-BCA1-51781F35E150}" dt="2020-03-30T18:58:30.364" v="323"/>
          <ac:spMkLst>
            <pc:docMk/>
            <pc:sldMk cId="4048871469" sldId="352"/>
            <ac:spMk id="9" creationId="{D6D6CFEA-4228-48B1-BE48-7CEB91A98DE1}"/>
          </ac:spMkLst>
        </pc:spChg>
        <pc:spChg chg="add del">
          <ac:chgData name="Sarah R Rutland" userId="S::2433197@csuohio.edu::442d9e79-66b8-428e-aff6-1161e723915c" providerId="AD" clId="Web-{C76D3529-3728-4D96-BCA1-51781F35E150}" dt="2020-03-30T18:59:34.380" v="378"/>
          <ac:spMkLst>
            <pc:docMk/>
            <pc:sldMk cId="4048871469" sldId="352"/>
            <ac:spMk id="10" creationId="{73772B81-181F-48B7-8826-4D9686D15DF5}"/>
          </ac:spMkLst>
        </pc:spChg>
        <pc:spChg chg="add mod">
          <ac:chgData name="Sarah R Rutland" userId="S::2433197@csuohio.edu::442d9e79-66b8-428e-aff6-1161e723915c" providerId="AD" clId="Web-{C76D3529-3728-4D96-BCA1-51781F35E150}" dt="2020-03-30T18:59:34.380" v="378"/>
          <ac:spMkLst>
            <pc:docMk/>
            <pc:sldMk cId="4048871469" sldId="352"/>
            <ac:spMk id="11" creationId="{AA546AC2-F351-4A73-A512-8F1298ED2C11}"/>
          </ac:spMkLst>
        </pc:spChg>
        <pc:spChg chg="add del">
          <ac:chgData name="Sarah R Rutland" userId="S::2433197@csuohio.edu::442d9e79-66b8-428e-aff6-1161e723915c" providerId="AD" clId="Web-{C76D3529-3728-4D96-BCA1-51781F35E150}" dt="2020-03-30T18:58:30.364" v="323"/>
          <ac:spMkLst>
            <pc:docMk/>
            <pc:sldMk cId="4048871469" sldId="352"/>
            <ac:spMk id="12" creationId="{A65AC7D1-EAA9-48F5-B509-60A7F50BF703}"/>
          </ac:spMkLst>
        </pc:spChg>
        <pc:spChg chg="add del">
          <ac:chgData name="Sarah R Rutland" userId="S::2433197@csuohio.edu::442d9e79-66b8-428e-aff6-1161e723915c" providerId="AD" clId="Web-{C76D3529-3728-4D96-BCA1-51781F35E150}" dt="2020-03-30T18:59:34.380" v="378"/>
          <ac:spMkLst>
            <pc:docMk/>
            <pc:sldMk cId="4048871469" sldId="352"/>
            <ac:spMk id="13" creationId="{B2205F6E-03C6-4E92-877C-E2482F6599AA}"/>
          </ac:spMkLst>
        </pc:spChg>
        <pc:spChg chg="add del">
          <ac:chgData name="Sarah R Rutland" userId="S::2433197@csuohio.edu::442d9e79-66b8-428e-aff6-1161e723915c" providerId="AD" clId="Web-{C76D3529-3728-4D96-BCA1-51781F35E150}" dt="2020-03-30T18:58:30.364" v="323"/>
          <ac:spMkLst>
            <pc:docMk/>
            <pc:sldMk cId="4048871469" sldId="352"/>
            <ac:spMk id="14" creationId="{D6320AF9-619A-4175-865B-5663E1AEF4C5}"/>
          </ac:spMkLst>
        </pc:spChg>
        <pc:spChg chg="add del">
          <ac:chgData name="Sarah R Rutland" userId="S::2433197@csuohio.edu::442d9e79-66b8-428e-aff6-1161e723915c" providerId="AD" clId="Web-{C76D3529-3728-4D96-BCA1-51781F35E150}" dt="2020-03-30T18:58:30.364" v="323"/>
          <ac:spMkLst>
            <pc:docMk/>
            <pc:sldMk cId="4048871469" sldId="352"/>
            <ac:spMk id="20" creationId="{7E018740-5C2B-4A41-AC1A-7E68D1EC1954}"/>
          </ac:spMkLst>
        </pc:spChg>
        <pc:spChg chg="add del">
          <ac:chgData name="Sarah R Rutland" userId="S::2433197@csuohio.edu::442d9e79-66b8-428e-aff6-1161e723915c" providerId="AD" clId="Web-{C76D3529-3728-4D96-BCA1-51781F35E150}" dt="2020-03-30T18:58:30.364" v="323"/>
          <ac:spMkLst>
            <pc:docMk/>
            <pc:sldMk cId="4048871469" sldId="352"/>
            <ac:spMk id="22" creationId="{166F75A4-C475-4941-8EE2-B80A06A2C1BB}"/>
          </ac:spMkLst>
        </pc:spChg>
        <pc:spChg chg="add del">
          <ac:chgData name="Sarah R Rutland" userId="S::2433197@csuohio.edu::442d9e79-66b8-428e-aff6-1161e723915c" providerId="AD" clId="Web-{C76D3529-3728-4D96-BCA1-51781F35E150}" dt="2020-03-30T18:58:30.364" v="323"/>
          <ac:spMkLst>
            <pc:docMk/>
            <pc:sldMk cId="4048871469" sldId="352"/>
            <ac:spMk id="24" creationId="{A032553A-72E8-4B0D-8405-FF9771C9AF05}"/>
          </ac:spMkLst>
        </pc:spChg>
        <pc:spChg chg="add del">
          <ac:chgData name="Sarah R Rutland" userId="S::2433197@csuohio.edu::442d9e79-66b8-428e-aff6-1161e723915c" providerId="AD" clId="Web-{C76D3529-3728-4D96-BCA1-51781F35E150}" dt="2020-03-30T18:58:30.364" v="323"/>
          <ac:spMkLst>
            <pc:docMk/>
            <pc:sldMk cId="4048871469" sldId="352"/>
            <ac:spMk id="26" creationId="{765800AC-C3B9-498E-87BC-29FAE4C76B21}"/>
          </ac:spMkLst>
        </pc:spChg>
        <pc:spChg chg="add del">
          <ac:chgData name="Sarah R Rutland" userId="S::2433197@csuohio.edu::442d9e79-66b8-428e-aff6-1161e723915c" providerId="AD" clId="Web-{C76D3529-3728-4D96-BCA1-51781F35E150}" dt="2020-03-30T18:58:30.364" v="323"/>
          <ac:spMkLst>
            <pc:docMk/>
            <pc:sldMk cId="4048871469" sldId="352"/>
            <ac:spMk id="28" creationId="{1F9D6ACB-2FF4-49F9-978A-E0D5327FC635}"/>
          </ac:spMkLst>
        </pc:spChg>
        <pc:spChg chg="add del">
          <ac:chgData name="Sarah R Rutland" userId="S::2433197@csuohio.edu::442d9e79-66b8-428e-aff6-1161e723915c" providerId="AD" clId="Web-{C76D3529-3728-4D96-BCA1-51781F35E150}" dt="2020-03-30T18:58:30.364" v="323"/>
          <ac:spMkLst>
            <pc:docMk/>
            <pc:sldMk cId="4048871469" sldId="352"/>
            <ac:spMk id="30" creationId="{A5EC319D-0FEA-4B95-A3EA-01E35672C95B}"/>
          </ac:spMkLst>
        </pc:spChg>
        <pc:spChg chg="add del">
          <ac:chgData name="Sarah R Rutland" userId="S::2433197@csuohio.edu::442d9e79-66b8-428e-aff6-1161e723915c" providerId="AD" clId="Web-{C76D3529-3728-4D96-BCA1-51781F35E150}" dt="2020-03-30T18:59:24.130" v="373"/>
          <ac:spMkLst>
            <pc:docMk/>
            <pc:sldMk cId="4048871469" sldId="352"/>
            <ac:spMk id="34" creationId="{AA330523-F25B-4007-B3E5-ABB5637D160A}"/>
          </ac:spMkLst>
        </pc:spChg>
        <pc:spChg chg="add">
          <ac:chgData name="Sarah R Rutland" userId="S::2433197@csuohio.edu::442d9e79-66b8-428e-aff6-1161e723915c" providerId="AD" clId="Web-{C76D3529-3728-4D96-BCA1-51781F35E150}" dt="2020-03-30T18:59:34.380" v="378"/>
          <ac:spMkLst>
            <pc:docMk/>
            <pc:sldMk cId="4048871469" sldId="352"/>
            <ac:spMk id="38" creationId="{AA330523-F25B-4007-B3E5-ABB5637D160A}"/>
          </ac:spMkLst>
        </pc:spChg>
        <pc:grpChg chg="add del">
          <ac:chgData name="Sarah R Rutland" userId="S::2433197@csuohio.edu::442d9e79-66b8-428e-aff6-1161e723915c" providerId="AD" clId="Web-{C76D3529-3728-4D96-BCA1-51781F35E150}" dt="2020-03-30T18:59:24.130" v="373"/>
          <ac:grpSpMkLst>
            <pc:docMk/>
            <pc:sldMk cId="4048871469" sldId="352"/>
            <ac:grpSpMk id="15" creationId="{B4DE830A-B531-4A3B-96F6-0ECE88B08555}"/>
          </ac:grpSpMkLst>
        </pc:grpChg>
        <pc:grpChg chg="add del">
          <ac:chgData name="Sarah R Rutland" userId="S::2433197@csuohio.edu::442d9e79-66b8-428e-aff6-1161e723915c" providerId="AD" clId="Web-{C76D3529-3728-4D96-BCA1-51781F35E150}" dt="2020-03-30T18:59:31.505" v="375"/>
          <ac:grpSpMkLst>
            <pc:docMk/>
            <pc:sldMk cId="4048871469" sldId="352"/>
            <ac:grpSpMk id="17" creationId="{88C9B83F-64CD-41C1-925F-A08801FFD0BD}"/>
          </ac:grpSpMkLst>
        </pc:grpChg>
        <pc:grpChg chg="add del">
          <ac:chgData name="Sarah R Rutland" userId="S::2433197@csuohio.edu::442d9e79-66b8-428e-aff6-1161e723915c" providerId="AD" clId="Web-{C76D3529-3728-4D96-BCA1-51781F35E150}" dt="2020-03-30T18:59:34.364" v="377"/>
          <ac:grpSpMkLst>
            <pc:docMk/>
            <pc:sldMk cId="4048871469" sldId="352"/>
            <ac:grpSpMk id="29" creationId="{B4DE830A-B531-4A3B-96F6-0ECE88B08555}"/>
          </ac:grpSpMkLst>
        </pc:grpChg>
        <pc:grpChg chg="add">
          <ac:chgData name="Sarah R Rutland" userId="S::2433197@csuohio.edu::442d9e79-66b8-428e-aff6-1161e723915c" providerId="AD" clId="Web-{C76D3529-3728-4D96-BCA1-51781F35E150}" dt="2020-03-30T18:59:34.380" v="378"/>
          <ac:grpSpMkLst>
            <pc:docMk/>
            <pc:sldMk cId="4048871469" sldId="352"/>
            <ac:grpSpMk id="31" creationId="{B4DE830A-B531-4A3B-96F6-0ECE88B08555}"/>
          </ac:grpSpMkLst>
        </pc:grpChg>
        <pc:picChg chg="add">
          <ac:chgData name="Sarah R Rutland" userId="S::2433197@csuohio.edu::442d9e79-66b8-428e-aff6-1161e723915c" providerId="AD" clId="Web-{C76D3529-3728-4D96-BCA1-51781F35E150}" dt="2020-03-30T18:47:05.520" v="207"/>
          <ac:picMkLst>
            <pc:docMk/>
            <pc:sldMk cId="4048871469" sldId="352"/>
            <ac:picMk id="3" creationId="{2BB46C0B-3DA3-4AB0-9696-0D10ECA6B88F}"/>
          </ac:picMkLst>
        </pc:picChg>
        <pc:picChg chg="mod">
          <ac:chgData name="Sarah R Rutland" userId="S::2433197@csuohio.edu::442d9e79-66b8-428e-aff6-1161e723915c" providerId="AD" clId="Web-{C76D3529-3728-4D96-BCA1-51781F35E150}" dt="2020-03-30T18:59:34.380" v="378"/>
          <ac:picMkLst>
            <pc:docMk/>
            <pc:sldMk cId="4048871469" sldId="352"/>
            <ac:picMk id="5" creationId="{768B959E-F8BB-4345-8E18-41C4C0358CA7}"/>
          </ac:picMkLst>
        </pc:picChg>
        <pc:cxnChg chg="add del">
          <ac:chgData name="Sarah R Rutland" userId="S::2433197@csuohio.edu::442d9e79-66b8-428e-aff6-1161e723915c" providerId="AD" clId="Web-{C76D3529-3728-4D96-BCA1-51781F35E150}" dt="2020-03-30T18:58:30.364" v="323"/>
          <ac:cxnSpMkLst>
            <pc:docMk/>
            <pc:sldMk cId="4048871469" sldId="352"/>
            <ac:cxnSpMk id="16" creationId="{063B6EC6-D752-4EE7-908B-F8F19E8C7FEA}"/>
          </ac:cxnSpMkLst>
        </pc:cxnChg>
        <pc:cxnChg chg="add del">
          <ac:chgData name="Sarah R Rutland" userId="S::2433197@csuohio.edu::442d9e79-66b8-428e-aff6-1161e723915c" providerId="AD" clId="Web-{C76D3529-3728-4D96-BCA1-51781F35E150}" dt="2020-03-30T18:58:30.364" v="323"/>
          <ac:cxnSpMkLst>
            <pc:docMk/>
            <pc:sldMk cId="4048871469" sldId="352"/>
            <ac:cxnSpMk id="18" creationId="{EFECD4E8-AD3E-4228-82A2-9461958EA94D}"/>
          </ac:cxnSpMkLst>
        </pc:cxnChg>
      </pc:sldChg>
      <pc:sldChg chg="addSp delSp modSp del mod setBg">
        <pc:chgData name="Sarah R Rutland" userId="S::2433197@csuohio.edu::442d9e79-66b8-428e-aff6-1161e723915c" providerId="AD" clId="Web-{C76D3529-3728-4D96-BCA1-51781F35E150}" dt="2020-03-30T18:56:21.520" v="311"/>
        <pc:sldMkLst>
          <pc:docMk/>
          <pc:sldMk cId="490492928" sldId="353"/>
        </pc:sldMkLst>
        <pc:spChg chg="mod">
          <ac:chgData name="Sarah R Rutland" userId="S::2433197@csuohio.edu::442d9e79-66b8-428e-aff6-1161e723915c" providerId="AD" clId="Web-{C76D3529-3728-4D96-BCA1-51781F35E150}" dt="2020-03-30T18:55:12.114" v="309"/>
          <ac:spMkLst>
            <pc:docMk/>
            <pc:sldMk cId="490492928" sldId="353"/>
            <ac:spMk id="2" creationId="{1C16DCDD-48A0-3341-A960-37056DBA9EF7}"/>
          </ac:spMkLst>
        </pc:spChg>
        <pc:spChg chg="add del mod">
          <ac:chgData name="Sarah R Rutland" userId="S::2433197@csuohio.edu::442d9e79-66b8-428e-aff6-1161e723915c" providerId="AD" clId="Web-{C76D3529-3728-4D96-BCA1-51781F35E150}" dt="2020-03-30T18:52:06.005" v="268"/>
          <ac:spMkLst>
            <pc:docMk/>
            <pc:sldMk cId="490492928" sldId="353"/>
            <ac:spMk id="3" creationId="{EF0E9635-73F2-A049-AF9A-BC9F33CC8712}"/>
          </ac:spMkLst>
        </pc:spChg>
        <pc:spChg chg="add del">
          <ac:chgData name="Sarah R Rutland" userId="S::2433197@csuohio.edu::442d9e79-66b8-428e-aff6-1161e723915c" providerId="AD" clId="Web-{C76D3529-3728-4D96-BCA1-51781F35E150}" dt="2020-03-30T18:51:24.661" v="229"/>
          <ac:spMkLst>
            <pc:docMk/>
            <pc:sldMk cId="490492928" sldId="353"/>
            <ac:spMk id="8" creationId="{655AE6B0-AC9E-4167-806F-E9DB135FC46B}"/>
          </ac:spMkLst>
        </pc:spChg>
        <pc:spChg chg="add del">
          <ac:chgData name="Sarah R Rutland" userId="S::2433197@csuohio.edu::442d9e79-66b8-428e-aff6-1161e723915c" providerId="AD" clId="Web-{C76D3529-3728-4D96-BCA1-51781F35E150}" dt="2020-03-30T18:51:24.661" v="229"/>
          <ac:spMkLst>
            <pc:docMk/>
            <pc:sldMk cId="490492928" sldId="353"/>
            <ac:spMk id="10" creationId="{87BD1F4E-A66D-4C06-86DA-8D56CA7A3B41}"/>
          </ac:spMkLst>
        </pc:spChg>
        <pc:spChg chg="add del">
          <ac:chgData name="Sarah R Rutland" userId="S::2433197@csuohio.edu::442d9e79-66b8-428e-aff6-1161e723915c" providerId="AD" clId="Web-{C76D3529-3728-4D96-BCA1-51781F35E150}" dt="2020-03-30T18:51:08.661" v="227"/>
          <ac:spMkLst>
            <pc:docMk/>
            <pc:sldMk cId="490492928" sldId="353"/>
            <ac:spMk id="12" creationId="{655AE6B0-AC9E-4167-806F-E9DB135FC46B}"/>
          </ac:spMkLst>
        </pc:spChg>
        <pc:spChg chg="add del">
          <ac:chgData name="Sarah R Rutland" userId="S::2433197@csuohio.edu::442d9e79-66b8-428e-aff6-1161e723915c" providerId="AD" clId="Web-{C76D3529-3728-4D96-BCA1-51781F35E150}" dt="2020-03-30T18:51:30.802" v="231"/>
          <ac:spMkLst>
            <pc:docMk/>
            <pc:sldMk cId="490492928" sldId="353"/>
            <ac:spMk id="13" creationId="{BD11ECC6-8551-4768-8DFD-CD41AF420A37}"/>
          </ac:spMkLst>
        </pc:spChg>
        <pc:spChg chg="add del">
          <ac:chgData name="Sarah R Rutland" userId="S::2433197@csuohio.edu::442d9e79-66b8-428e-aff6-1161e723915c" providerId="AD" clId="Web-{C76D3529-3728-4D96-BCA1-51781F35E150}" dt="2020-03-30T18:51:37.395" v="233"/>
          <ac:spMkLst>
            <pc:docMk/>
            <pc:sldMk cId="490492928" sldId="353"/>
            <ac:spMk id="15" creationId="{9F4444CE-BC8D-4D61-B303-4C05614E62AB}"/>
          </ac:spMkLst>
        </pc:spChg>
        <pc:spChg chg="add del">
          <ac:chgData name="Sarah R Rutland" userId="S::2433197@csuohio.edu::442d9e79-66b8-428e-aff6-1161e723915c" providerId="AD" clId="Web-{C76D3529-3728-4D96-BCA1-51781F35E150}" dt="2020-03-30T18:51:37.395" v="233"/>
          <ac:spMkLst>
            <pc:docMk/>
            <pc:sldMk cId="490492928" sldId="353"/>
            <ac:spMk id="16" creationId="{B2205F6E-03C6-4E92-877C-E2482F6599AA}"/>
          </ac:spMkLst>
        </pc:spChg>
        <pc:spChg chg="add del">
          <ac:chgData name="Sarah R Rutland" userId="S::2433197@csuohio.edu::442d9e79-66b8-428e-aff6-1161e723915c" providerId="AD" clId="Web-{C76D3529-3728-4D96-BCA1-51781F35E150}" dt="2020-03-30T18:51:37.395" v="233"/>
          <ac:spMkLst>
            <pc:docMk/>
            <pc:sldMk cId="490492928" sldId="353"/>
            <ac:spMk id="17" creationId="{73772B81-181F-48B7-8826-4D9686D15DF5}"/>
          </ac:spMkLst>
        </pc:spChg>
        <pc:spChg chg="add del">
          <ac:chgData name="Sarah R Rutland" userId="S::2433197@csuohio.edu::442d9e79-66b8-428e-aff6-1161e723915c" providerId="AD" clId="Web-{C76D3529-3728-4D96-BCA1-51781F35E150}" dt="2020-03-30T18:54:44.599" v="308"/>
          <ac:spMkLst>
            <pc:docMk/>
            <pc:sldMk cId="490492928" sldId="353"/>
            <ac:spMk id="19" creationId="{9F4444CE-BC8D-4D61-B303-4C05614E62AB}"/>
          </ac:spMkLst>
        </pc:spChg>
        <pc:spChg chg="add del">
          <ac:chgData name="Sarah R Rutland" userId="S::2433197@csuohio.edu::442d9e79-66b8-428e-aff6-1161e723915c" providerId="AD" clId="Web-{C76D3529-3728-4D96-BCA1-51781F35E150}" dt="2020-03-30T18:54:44.599" v="308"/>
          <ac:spMkLst>
            <pc:docMk/>
            <pc:sldMk cId="490492928" sldId="353"/>
            <ac:spMk id="20" creationId="{73772B81-181F-48B7-8826-4D9686D15DF5}"/>
          </ac:spMkLst>
        </pc:spChg>
        <pc:spChg chg="add del">
          <ac:chgData name="Sarah R Rutland" userId="S::2433197@csuohio.edu::442d9e79-66b8-428e-aff6-1161e723915c" providerId="AD" clId="Web-{C76D3529-3728-4D96-BCA1-51781F35E150}" dt="2020-03-30T18:54:44.599" v="308"/>
          <ac:spMkLst>
            <pc:docMk/>
            <pc:sldMk cId="490492928" sldId="353"/>
            <ac:spMk id="21" creationId="{B2205F6E-03C6-4E92-877C-E2482F6599AA}"/>
          </ac:spMkLst>
        </pc:spChg>
        <pc:spChg chg="add del">
          <ac:chgData name="Sarah R Rutland" userId="S::2433197@csuohio.edu::442d9e79-66b8-428e-aff6-1161e723915c" providerId="AD" clId="Web-{C76D3529-3728-4D96-BCA1-51781F35E150}" dt="2020-03-30T18:51:08.661" v="227"/>
          <ac:spMkLst>
            <pc:docMk/>
            <pc:sldMk cId="490492928" sldId="353"/>
            <ac:spMk id="25" creationId="{87BD1F4E-A66D-4C06-86DA-8D56CA7A3B41}"/>
          </ac:spMkLst>
        </pc:spChg>
        <pc:spChg chg="add del">
          <ac:chgData name="Sarah R Rutland" userId="S::2433197@csuohio.edu::442d9e79-66b8-428e-aff6-1161e723915c" providerId="AD" clId="Web-{C76D3529-3728-4D96-BCA1-51781F35E150}" dt="2020-03-30T18:51:30.802" v="231"/>
          <ac:spMkLst>
            <pc:docMk/>
            <pc:sldMk cId="490492928" sldId="353"/>
            <ac:spMk id="26" creationId="{8E2EB503-A017-4457-A105-53638C97DEB8}"/>
          </ac:spMkLst>
        </pc:spChg>
        <pc:spChg chg="add del">
          <ac:chgData name="Sarah R Rutland" userId="S::2433197@csuohio.edu::442d9e79-66b8-428e-aff6-1161e723915c" providerId="AD" clId="Web-{C76D3529-3728-4D96-BCA1-51781F35E150}" dt="2020-03-30T18:51:46.770" v="235"/>
          <ac:spMkLst>
            <pc:docMk/>
            <pc:sldMk cId="490492928" sldId="353"/>
            <ac:spMk id="28" creationId="{BD11ECC6-8551-4768-8DFD-CD41AF420A37}"/>
          </ac:spMkLst>
        </pc:spChg>
        <pc:spChg chg="add del">
          <ac:chgData name="Sarah R Rutland" userId="S::2433197@csuohio.edu::442d9e79-66b8-428e-aff6-1161e723915c" providerId="AD" clId="Web-{C76D3529-3728-4D96-BCA1-51781F35E150}" dt="2020-03-30T18:54:37.099" v="303"/>
          <ac:spMkLst>
            <pc:docMk/>
            <pc:sldMk cId="490492928" sldId="353"/>
            <ac:spMk id="30" creationId="{9F4444CE-BC8D-4D61-B303-4C05614E62AB}"/>
          </ac:spMkLst>
        </pc:spChg>
        <pc:spChg chg="add del">
          <ac:chgData name="Sarah R Rutland" userId="S::2433197@csuohio.edu::442d9e79-66b8-428e-aff6-1161e723915c" providerId="AD" clId="Web-{C76D3529-3728-4D96-BCA1-51781F35E150}" dt="2020-03-30T18:54:37.099" v="303"/>
          <ac:spMkLst>
            <pc:docMk/>
            <pc:sldMk cId="490492928" sldId="353"/>
            <ac:spMk id="31" creationId="{B2205F6E-03C6-4E92-877C-E2482F6599AA}"/>
          </ac:spMkLst>
        </pc:spChg>
        <pc:spChg chg="add del">
          <ac:chgData name="Sarah R Rutland" userId="S::2433197@csuohio.edu::442d9e79-66b8-428e-aff6-1161e723915c" providerId="AD" clId="Web-{C76D3529-3728-4D96-BCA1-51781F35E150}" dt="2020-03-30T18:54:37.099" v="303"/>
          <ac:spMkLst>
            <pc:docMk/>
            <pc:sldMk cId="490492928" sldId="353"/>
            <ac:spMk id="32" creationId="{73772B81-181F-48B7-8826-4D9686D15DF5}"/>
          </ac:spMkLst>
        </pc:spChg>
        <pc:spChg chg="add">
          <ac:chgData name="Sarah R Rutland" userId="S::2433197@csuohio.edu::442d9e79-66b8-428e-aff6-1161e723915c" providerId="AD" clId="Web-{C76D3529-3728-4D96-BCA1-51781F35E150}" dt="2020-03-30T18:55:12.114" v="309"/>
          <ac:spMkLst>
            <pc:docMk/>
            <pc:sldMk cId="490492928" sldId="353"/>
            <ac:spMk id="33" creationId="{9F4444CE-BC8D-4D61-B303-4C05614E62AB}"/>
          </ac:spMkLst>
        </pc:spChg>
        <pc:spChg chg="add del">
          <ac:chgData name="Sarah R Rutland" userId="S::2433197@csuohio.edu::442d9e79-66b8-428e-aff6-1161e723915c" providerId="AD" clId="Web-{C76D3529-3728-4D96-BCA1-51781F35E150}" dt="2020-03-30T18:51:46.770" v="235"/>
          <ac:spMkLst>
            <pc:docMk/>
            <pc:sldMk cId="490492928" sldId="353"/>
            <ac:spMk id="34" creationId="{8E2EB503-A017-4457-A105-53638C97DEB8}"/>
          </ac:spMkLst>
        </pc:spChg>
        <pc:spChg chg="add">
          <ac:chgData name="Sarah R Rutland" userId="S::2433197@csuohio.edu::442d9e79-66b8-428e-aff6-1161e723915c" providerId="AD" clId="Web-{C76D3529-3728-4D96-BCA1-51781F35E150}" dt="2020-03-30T18:55:12.114" v="309"/>
          <ac:spMkLst>
            <pc:docMk/>
            <pc:sldMk cId="490492928" sldId="353"/>
            <ac:spMk id="36" creationId="{73772B81-181F-48B7-8826-4D9686D15DF5}"/>
          </ac:spMkLst>
        </pc:spChg>
        <pc:spChg chg="add">
          <ac:chgData name="Sarah R Rutland" userId="S::2433197@csuohio.edu::442d9e79-66b8-428e-aff6-1161e723915c" providerId="AD" clId="Web-{C76D3529-3728-4D96-BCA1-51781F35E150}" dt="2020-03-30T18:55:12.114" v="309"/>
          <ac:spMkLst>
            <pc:docMk/>
            <pc:sldMk cId="490492928" sldId="353"/>
            <ac:spMk id="37" creationId="{B2205F6E-03C6-4E92-877C-E2482F6599AA}"/>
          </ac:spMkLst>
        </pc:spChg>
        <pc:spChg chg="add del">
          <ac:chgData name="Sarah R Rutland" userId="S::2433197@csuohio.edu::442d9e79-66b8-428e-aff6-1161e723915c" providerId="AD" clId="Web-{C76D3529-3728-4D96-BCA1-51781F35E150}" dt="2020-03-30T18:54:44.520" v="307"/>
          <ac:spMkLst>
            <pc:docMk/>
            <pc:sldMk cId="490492928" sldId="353"/>
            <ac:spMk id="39" creationId="{655AE6B0-AC9E-4167-806F-E9DB135FC46B}"/>
          </ac:spMkLst>
        </pc:spChg>
        <pc:spChg chg="add del">
          <ac:chgData name="Sarah R Rutland" userId="S::2433197@csuohio.edu::442d9e79-66b8-428e-aff6-1161e723915c" providerId="AD" clId="Web-{C76D3529-3728-4D96-BCA1-51781F35E150}" dt="2020-03-30T18:54:44.520" v="307"/>
          <ac:spMkLst>
            <pc:docMk/>
            <pc:sldMk cId="490492928" sldId="353"/>
            <ac:spMk id="40" creationId="{87BD1F4E-A66D-4C06-86DA-8D56CA7A3B41}"/>
          </ac:spMkLst>
        </pc:spChg>
        <pc:grpChg chg="add del">
          <ac:chgData name="Sarah R Rutland" userId="S::2433197@csuohio.edu::442d9e79-66b8-428e-aff6-1161e723915c" providerId="AD" clId="Web-{C76D3529-3728-4D96-BCA1-51781F35E150}" dt="2020-03-30T18:51:24.661" v="229"/>
          <ac:grpSpMkLst>
            <pc:docMk/>
            <pc:sldMk cId="490492928" sldId="353"/>
            <ac:grpSpMk id="9" creationId="{3523416A-383B-4FDC-B4C9-D8EDDFE9C043}"/>
          </ac:grpSpMkLst>
        </pc:grpChg>
        <pc:grpChg chg="add del">
          <ac:chgData name="Sarah R Rutland" userId="S::2433197@csuohio.edu::442d9e79-66b8-428e-aff6-1161e723915c" providerId="AD" clId="Web-{C76D3529-3728-4D96-BCA1-51781F35E150}" dt="2020-03-30T18:51:08.661" v="227"/>
          <ac:grpSpMkLst>
            <pc:docMk/>
            <pc:sldMk cId="490492928" sldId="353"/>
            <ac:grpSpMk id="14" creationId="{3523416A-383B-4FDC-B4C9-D8EDDFE9C043}"/>
          </ac:grpSpMkLst>
        </pc:grpChg>
        <pc:grpChg chg="add del">
          <ac:chgData name="Sarah R Rutland" userId="S::2433197@csuohio.edu::442d9e79-66b8-428e-aff6-1161e723915c" providerId="AD" clId="Web-{C76D3529-3728-4D96-BCA1-51781F35E150}" dt="2020-03-30T18:51:30.802" v="231"/>
          <ac:grpSpMkLst>
            <pc:docMk/>
            <pc:sldMk cId="490492928" sldId="353"/>
            <ac:grpSpMk id="24" creationId="{93657592-CA60-4F45-B1A0-88AA77242087}"/>
          </ac:grpSpMkLst>
        </pc:grpChg>
        <pc:grpChg chg="add del">
          <ac:chgData name="Sarah R Rutland" userId="S::2433197@csuohio.edu::442d9e79-66b8-428e-aff6-1161e723915c" providerId="AD" clId="Web-{C76D3529-3728-4D96-BCA1-51781F35E150}" dt="2020-03-30T18:51:46.770" v="235"/>
          <ac:grpSpMkLst>
            <pc:docMk/>
            <pc:sldMk cId="490492928" sldId="353"/>
            <ac:grpSpMk id="29" creationId="{93657592-CA60-4F45-B1A0-88AA77242087}"/>
          </ac:grpSpMkLst>
        </pc:grpChg>
        <pc:grpChg chg="add del">
          <ac:chgData name="Sarah R Rutland" userId="S::2433197@csuohio.edu::442d9e79-66b8-428e-aff6-1161e723915c" providerId="AD" clId="Web-{C76D3529-3728-4D96-BCA1-51781F35E150}" dt="2020-03-30T18:54:44.520" v="307"/>
          <ac:grpSpMkLst>
            <pc:docMk/>
            <pc:sldMk cId="490492928" sldId="353"/>
            <ac:grpSpMk id="41" creationId="{3523416A-383B-4FDC-B4C9-D8EDDFE9C043}"/>
          </ac:grpSpMkLst>
        </pc:grpChg>
        <pc:graphicFrameChg chg="add del">
          <ac:chgData name="Sarah R Rutland" userId="S::2433197@csuohio.edu::442d9e79-66b8-428e-aff6-1161e723915c" providerId="AD" clId="Web-{C76D3529-3728-4D96-BCA1-51781F35E150}" dt="2020-03-30T18:51:08.661" v="227"/>
          <ac:graphicFrameMkLst>
            <pc:docMk/>
            <pc:sldMk cId="490492928" sldId="353"/>
            <ac:graphicFrameMk id="7" creationId="{DA94F2F8-463E-4D52-9655-8633D3EE399C}"/>
          </ac:graphicFrameMkLst>
        </pc:graphicFrameChg>
        <pc:graphicFrameChg chg="add del">
          <ac:chgData name="Sarah R Rutland" userId="S::2433197@csuohio.edu::442d9e79-66b8-428e-aff6-1161e723915c" providerId="AD" clId="Web-{C76D3529-3728-4D96-BCA1-51781F35E150}" dt="2020-03-30T18:51:24.661" v="229"/>
          <ac:graphicFrameMkLst>
            <pc:docMk/>
            <pc:sldMk cId="490492928" sldId="353"/>
            <ac:graphicFrameMk id="11" creationId="{955CE21C-71AD-4A8F-BE71-01B3ED656E22}"/>
          </ac:graphicFrameMkLst>
        </pc:graphicFrameChg>
        <pc:graphicFrameChg chg="add del">
          <ac:chgData name="Sarah R Rutland" userId="S::2433197@csuohio.edu::442d9e79-66b8-428e-aff6-1161e723915c" providerId="AD" clId="Web-{C76D3529-3728-4D96-BCA1-51781F35E150}" dt="2020-03-30T18:51:37.395" v="233"/>
          <ac:graphicFrameMkLst>
            <pc:docMk/>
            <pc:sldMk cId="490492928" sldId="353"/>
            <ac:graphicFrameMk id="18" creationId="{CA5DD8F2-2B60-491A-8D88-F41B97CEBD11}"/>
          </ac:graphicFrameMkLst>
        </pc:graphicFrameChg>
        <pc:graphicFrameChg chg="add mod modGraphic">
          <ac:chgData name="Sarah R Rutland" userId="S::2433197@csuohio.edu::442d9e79-66b8-428e-aff6-1161e723915c" providerId="AD" clId="Web-{C76D3529-3728-4D96-BCA1-51781F35E150}" dt="2020-03-30T18:55:12.114" v="309"/>
          <ac:graphicFrameMkLst>
            <pc:docMk/>
            <pc:sldMk cId="490492928" sldId="353"/>
            <ac:graphicFrameMk id="22" creationId="{40BB680B-E23F-47D6-B268-4C445C17E755}"/>
          </ac:graphicFrameMkLst>
        </pc:graphicFrameChg>
        <pc:graphicFrameChg chg="add del">
          <ac:chgData name="Sarah R Rutland" userId="S::2433197@csuohio.edu::442d9e79-66b8-428e-aff6-1161e723915c" providerId="AD" clId="Web-{C76D3529-3728-4D96-BCA1-51781F35E150}" dt="2020-03-30T18:51:30.802" v="231"/>
          <ac:graphicFrameMkLst>
            <pc:docMk/>
            <pc:sldMk cId="490492928" sldId="353"/>
            <ac:graphicFrameMk id="27" creationId="{AAA8BB59-8CD6-4B82-8A93-CB0922FE71AC}"/>
          </ac:graphicFrameMkLst>
        </pc:graphicFrameChg>
        <pc:graphicFrameChg chg="add del">
          <ac:chgData name="Sarah R Rutland" userId="S::2433197@csuohio.edu::442d9e79-66b8-428e-aff6-1161e723915c" providerId="AD" clId="Web-{C76D3529-3728-4D96-BCA1-51781F35E150}" dt="2020-03-30T18:51:46.770" v="235"/>
          <ac:graphicFrameMkLst>
            <pc:docMk/>
            <pc:sldMk cId="490492928" sldId="353"/>
            <ac:graphicFrameMk id="35" creationId="{AAA8BB59-8CD6-4B82-8A93-CB0922FE71AC}"/>
          </ac:graphicFrameMkLst>
        </pc:graphicFrameChg>
        <pc:picChg chg="add">
          <ac:chgData name="Sarah R Rutland" userId="S::2433197@csuohio.edu::442d9e79-66b8-428e-aff6-1161e723915c" providerId="AD" clId="Web-{C76D3529-3728-4D96-BCA1-51781F35E150}" dt="2020-03-30T18:47:03.552" v="206"/>
          <ac:picMkLst>
            <pc:docMk/>
            <pc:sldMk cId="490492928" sldId="353"/>
            <ac:picMk id="5" creationId="{43899371-FF13-4A63-B093-5DF36A852A48}"/>
          </ac:picMkLst>
        </pc:picChg>
      </pc:sldChg>
      <pc:sldChg chg="addSp">
        <pc:chgData name="Sarah R Rutland" userId="S::2433197@csuohio.edu::442d9e79-66b8-428e-aff6-1161e723915c" providerId="AD" clId="Web-{C76D3529-3728-4D96-BCA1-51781F35E150}" dt="2020-03-30T18:47:10.739" v="209"/>
        <pc:sldMkLst>
          <pc:docMk/>
          <pc:sldMk cId="3051446023" sldId="354"/>
        </pc:sldMkLst>
        <pc:picChg chg="add">
          <ac:chgData name="Sarah R Rutland" userId="S::2433197@csuohio.edu::442d9e79-66b8-428e-aff6-1161e723915c" providerId="AD" clId="Web-{C76D3529-3728-4D96-BCA1-51781F35E150}" dt="2020-03-30T18:47:10.739" v="209"/>
          <ac:picMkLst>
            <pc:docMk/>
            <pc:sldMk cId="3051446023" sldId="354"/>
            <ac:picMk id="5" creationId="{1A8B0126-2373-49FD-8435-5FBC8824C744}"/>
          </ac:picMkLst>
        </pc:picChg>
      </pc:sldChg>
      <pc:sldChg chg="addSp delSp modSp mod setBg">
        <pc:chgData name="Sarah R Rutland" userId="S::2433197@csuohio.edu::442d9e79-66b8-428e-aff6-1161e723915c" providerId="AD" clId="Web-{C76D3529-3728-4D96-BCA1-51781F35E150}" dt="2020-03-30T18:47:13.130" v="210"/>
        <pc:sldMkLst>
          <pc:docMk/>
          <pc:sldMk cId="4139796311" sldId="355"/>
        </pc:sldMkLst>
        <pc:spChg chg="mod">
          <ac:chgData name="Sarah R Rutland" userId="S::2433197@csuohio.edu::442d9e79-66b8-428e-aff6-1161e723915c" providerId="AD" clId="Web-{C76D3529-3728-4D96-BCA1-51781F35E150}" dt="2020-03-30T18:45:07.270" v="196"/>
          <ac:spMkLst>
            <pc:docMk/>
            <pc:sldMk cId="4139796311" sldId="355"/>
            <ac:spMk id="2" creationId="{9E6E7AFF-914D-9B4B-9858-FF2B27332EF0}"/>
          </ac:spMkLst>
        </pc:spChg>
        <pc:spChg chg="mod">
          <ac:chgData name="Sarah R Rutland" userId="S::2433197@csuohio.edu::442d9e79-66b8-428e-aff6-1161e723915c" providerId="AD" clId="Web-{C76D3529-3728-4D96-BCA1-51781F35E150}" dt="2020-03-30T18:45:07.270" v="196"/>
          <ac:spMkLst>
            <pc:docMk/>
            <pc:sldMk cId="4139796311" sldId="355"/>
            <ac:spMk id="3" creationId="{FE185C53-6C77-F348-AECB-E98CA6F5F8DA}"/>
          </ac:spMkLst>
        </pc:spChg>
        <pc:spChg chg="add del">
          <ac:chgData name="Sarah R Rutland" userId="S::2433197@csuohio.edu::442d9e79-66b8-428e-aff6-1161e723915c" providerId="AD" clId="Web-{C76D3529-3728-4D96-BCA1-51781F35E150}" dt="2020-03-30T18:45:07.270" v="196"/>
          <ac:spMkLst>
            <pc:docMk/>
            <pc:sldMk cId="4139796311" sldId="355"/>
            <ac:spMk id="14" creationId="{3F088236-D655-4F88-B238-E16762358025}"/>
          </ac:spMkLst>
        </pc:spChg>
        <pc:spChg chg="add del">
          <ac:chgData name="Sarah R Rutland" userId="S::2433197@csuohio.edu::442d9e79-66b8-428e-aff6-1161e723915c" providerId="AD" clId="Web-{C76D3529-3728-4D96-BCA1-51781F35E150}" dt="2020-03-30T18:45:07.270" v="196"/>
          <ac:spMkLst>
            <pc:docMk/>
            <pc:sldMk cId="4139796311" sldId="355"/>
            <ac:spMk id="16" creationId="{3DAC0C92-199E-475C-9390-119A9B027276}"/>
          </ac:spMkLst>
        </pc:spChg>
        <pc:spChg chg="add del">
          <ac:chgData name="Sarah R Rutland" userId="S::2433197@csuohio.edu::442d9e79-66b8-428e-aff6-1161e723915c" providerId="AD" clId="Web-{C76D3529-3728-4D96-BCA1-51781F35E150}" dt="2020-03-30T18:45:07.270" v="196"/>
          <ac:spMkLst>
            <pc:docMk/>
            <pc:sldMk cId="4139796311" sldId="355"/>
            <ac:spMk id="18" creationId="{C4CFB339-0ED8-4FE2-9EF1-6D1375B8499B}"/>
          </ac:spMkLst>
        </pc:spChg>
        <pc:spChg chg="add del">
          <ac:chgData name="Sarah R Rutland" userId="S::2433197@csuohio.edu::442d9e79-66b8-428e-aff6-1161e723915c" providerId="AD" clId="Web-{C76D3529-3728-4D96-BCA1-51781F35E150}" dt="2020-03-30T18:45:07.270" v="196"/>
          <ac:spMkLst>
            <pc:docMk/>
            <pc:sldMk cId="4139796311" sldId="355"/>
            <ac:spMk id="20" creationId="{31896C80-2069-4431-9C19-83B913734490}"/>
          </ac:spMkLst>
        </pc:spChg>
        <pc:spChg chg="add del">
          <ac:chgData name="Sarah R Rutland" userId="S::2433197@csuohio.edu::442d9e79-66b8-428e-aff6-1161e723915c" providerId="AD" clId="Web-{C76D3529-3728-4D96-BCA1-51781F35E150}" dt="2020-03-30T18:45:07.270" v="196"/>
          <ac:spMkLst>
            <pc:docMk/>
            <pc:sldMk cId="4139796311" sldId="355"/>
            <ac:spMk id="22" creationId="{BF120A21-0841-4823-B0C4-28AEBCEF9B78}"/>
          </ac:spMkLst>
        </pc:spChg>
        <pc:spChg chg="add del">
          <ac:chgData name="Sarah R Rutland" userId="S::2433197@csuohio.edu::442d9e79-66b8-428e-aff6-1161e723915c" providerId="AD" clId="Web-{C76D3529-3728-4D96-BCA1-51781F35E150}" dt="2020-03-30T18:45:07.270" v="196"/>
          <ac:spMkLst>
            <pc:docMk/>
            <pc:sldMk cId="4139796311" sldId="355"/>
            <ac:spMk id="24" creationId="{DBB05BAE-BBD3-4289-899F-A6851503C6B0}"/>
          </ac:spMkLst>
        </pc:spChg>
        <pc:spChg chg="add del">
          <ac:chgData name="Sarah R Rutland" userId="S::2433197@csuohio.edu::442d9e79-66b8-428e-aff6-1161e723915c" providerId="AD" clId="Web-{C76D3529-3728-4D96-BCA1-51781F35E150}" dt="2020-03-30T18:45:07.270" v="196"/>
          <ac:spMkLst>
            <pc:docMk/>
            <pc:sldMk cId="4139796311" sldId="355"/>
            <ac:spMk id="26" creationId="{9874D11C-36F5-4BBE-A490-019A54E953B0}"/>
          </ac:spMkLst>
        </pc:spChg>
        <pc:picChg chg="add">
          <ac:chgData name="Sarah R Rutland" userId="S::2433197@csuohio.edu::442d9e79-66b8-428e-aff6-1161e723915c" providerId="AD" clId="Web-{C76D3529-3728-4D96-BCA1-51781F35E150}" dt="2020-03-30T18:47:13.130" v="210"/>
          <ac:picMkLst>
            <pc:docMk/>
            <pc:sldMk cId="4139796311" sldId="355"/>
            <ac:picMk id="4" creationId="{2EA62B4E-C433-499A-9962-1FF7C3F410C9}"/>
          </ac:picMkLst>
        </pc:picChg>
        <pc:picChg chg="mod ord">
          <ac:chgData name="Sarah R Rutland" userId="S::2433197@csuohio.edu::442d9e79-66b8-428e-aff6-1161e723915c" providerId="AD" clId="Web-{C76D3529-3728-4D96-BCA1-51781F35E150}" dt="2020-03-30T18:45:47.739" v="201" actId="14100"/>
          <ac:picMkLst>
            <pc:docMk/>
            <pc:sldMk cId="4139796311" sldId="355"/>
            <ac:picMk id="5" creationId="{29F373A0-B9CC-4814-838D-B4E7CEB3541D}"/>
          </ac:picMkLst>
        </pc:picChg>
        <pc:cxnChg chg="add del">
          <ac:chgData name="Sarah R Rutland" userId="S::2433197@csuohio.edu::442d9e79-66b8-428e-aff6-1161e723915c" providerId="AD" clId="Web-{C76D3529-3728-4D96-BCA1-51781F35E150}" dt="2020-03-30T18:45:07.270" v="196"/>
          <ac:cxnSpMkLst>
            <pc:docMk/>
            <pc:sldMk cId="4139796311" sldId="355"/>
            <ac:cxnSpMk id="10" creationId="{64FA5DFF-7FE6-4855-84E6-DFA78EE978BD}"/>
          </ac:cxnSpMkLst>
        </pc:cxnChg>
        <pc:cxnChg chg="add del">
          <ac:chgData name="Sarah R Rutland" userId="S::2433197@csuohio.edu::442d9e79-66b8-428e-aff6-1161e723915c" providerId="AD" clId="Web-{C76D3529-3728-4D96-BCA1-51781F35E150}" dt="2020-03-30T18:45:07.270" v="196"/>
          <ac:cxnSpMkLst>
            <pc:docMk/>
            <pc:sldMk cId="4139796311" sldId="355"/>
            <ac:cxnSpMk id="12" creationId="{2AFD8CBA-54A3-4363-991B-B9C631BBFA74}"/>
          </ac:cxnSpMkLst>
        </pc:cxnChg>
      </pc:sldChg>
      <pc:sldChg chg="addSp">
        <pc:chgData name="Sarah R Rutland" userId="S::2433197@csuohio.edu::442d9e79-66b8-428e-aff6-1161e723915c" providerId="AD" clId="Web-{C76D3529-3728-4D96-BCA1-51781F35E150}" dt="2020-03-30T18:47:27.677" v="217"/>
        <pc:sldMkLst>
          <pc:docMk/>
          <pc:sldMk cId="2900025043" sldId="356"/>
        </pc:sldMkLst>
        <pc:picChg chg="add">
          <ac:chgData name="Sarah R Rutland" userId="S::2433197@csuohio.edu::442d9e79-66b8-428e-aff6-1161e723915c" providerId="AD" clId="Web-{C76D3529-3728-4D96-BCA1-51781F35E150}" dt="2020-03-30T18:47:27.677" v="217"/>
          <ac:picMkLst>
            <pc:docMk/>
            <pc:sldMk cId="2900025043" sldId="356"/>
            <ac:picMk id="5" creationId="{0F4C9853-F272-480C-BF54-36C7DD483381}"/>
          </ac:picMkLst>
        </pc:picChg>
      </pc:sldChg>
      <pc:sldChg chg="addSp">
        <pc:chgData name="Sarah R Rutland" userId="S::2433197@csuohio.edu::442d9e79-66b8-428e-aff6-1161e723915c" providerId="AD" clId="Web-{C76D3529-3728-4D96-BCA1-51781F35E150}" dt="2020-03-30T18:47:35.317" v="219"/>
        <pc:sldMkLst>
          <pc:docMk/>
          <pc:sldMk cId="1543651328" sldId="357"/>
        </pc:sldMkLst>
        <pc:picChg chg="add">
          <ac:chgData name="Sarah R Rutland" userId="S::2433197@csuohio.edu::442d9e79-66b8-428e-aff6-1161e723915c" providerId="AD" clId="Web-{C76D3529-3728-4D96-BCA1-51781F35E150}" dt="2020-03-30T18:47:35.317" v="219"/>
          <ac:picMkLst>
            <pc:docMk/>
            <pc:sldMk cId="1543651328" sldId="357"/>
            <ac:picMk id="5" creationId="{FB993FF8-E60C-4F5B-AB3D-49D9BAB68C91}"/>
          </ac:picMkLst>
        </pc:picChg>
      </pc:sldChg>
      <pc:sldChg chg="addSp">
        <pc:chgData name="Sarah R Rutland" userId="S::2433197@csuohio.edu::442d9e79-66b8-428e-aff6-1161e723915c" providerId="AD" clId="Web-{C76D3529-3728-4D96-BCA1-51781F35E150}" dt="2020-03-30T18:47:30.239" v="218"/>
        <pc:sldMkLst>
          <pc:docMk/>
          <pc:sldMk cId="147849675" sldId="358"/>
        </pc:sldMkLst>
        <pc:picChg chg="add">
          <ac:chgData name="Sarah R Rutland" userId="S::2433197@csuohio.edu::442d9e79-66b8-428e-aff6-1161e723915c" providerId="AD" clId="Web-{C76D3529-3728-4D96-BCA1-51781F35E150}" dt="2020-03-30T18:47:30.239" v="218"/>
          <ac:picMkLst>
            <pc:docMk/>
            <pc:sldMk cId="147849675" sldId="358"/>
            <ac:picMk id="5" creationId="{EE3E22E1-5534-4A06-8E0B-90C5B0C31C74}"/>
          </ac:picMkLst>
        </pc:picChg>
      </pc:sldChg>
      <pc:sldChg chg="addSp">
        <pc:chgData name="Sarah R Rutland" userId="S::2433197@csuohio.edu::442d9e79-66b8-428e-aff6-1161e723915c" providerId="AD" clId="Web-{C76D3529-3728-4D96-BCA1-51781F35E150}" dt="2020-03-30T18:47:20.302" v="214"/>
        <pc:sldMkLst>
          <pc:docMk/>
          <pc:sldMk cId="402472525" sldId="360"/>
        </pc:sldMkLst>
        <pc:picChg chg="add">
          <ac:chgData name="Sarah R Rutland" userId="S::2433197@csuohio.edu::442d9e79-66b8-428e-aff6-1161e723915c" providerId="AD" clId="Web-{C76D3529-3728-4D96-BCA1-51781F35E150}" dt="2020-03-30T18:47:20.302" v="214"/>
          <ac:picMkLst>
            <pc:docMk/>
            <pc:sldMk cId="402472525" sldId="360"/>
            <ac:picMk id="4" creationId="{F3038642-7CAA-44ED-A614-2B9FA292442E}"/>
          </ac:picMkLst>
        </pc:picChg>
      </pc:sldChg>
      <pc:sldChg chg="addSp">
        <pc:chgData name="Sarah R Rutland" userId="S::2433197@csuohio.edu::442d9e79-66b8-428e-aff6-1161e723915c" providerId="AD" clId="Web-{C76D3529-3728-4D96-BCA1-51781F35E150}" dt="2020-03-30T18:47:22.364" v="215"/>
        <pc:sldMkLst>
          <pc:docMk/>
          <pc:sldMk cId="722650457" sldId="361"/>
        </pc:sldMkLst>
        <pc:picChg chg="add">
          <ac:chgData name="Sarah R Rutland" userId="S::2433197@csuohio.edu::442d9e79-66b8-428e-aff6-1161e723915c" providerId="AD" clId="Web-{C76D3529-3728-4D96-BCA1-51781F35E150}" dt="2020-03-30T18:47:22.364" v="215"/>
          <ac:picMkLst>
            <pc:docMk/>
            <pc:sldMk cId="722650457" sldId="361"/>
            <ac:picMk id="3" creationId="{44BB488D-3F81-427B-B001-EF16C3603625}"/>
          </ac:picMkLst>
        </pc:picChg>
      </pc:sldChg>
      <pc:sldChg chg="addSp delSp modSp mod setBg">
        <pc:chgData name="Sarah R Rutland" userId="S::2433197@csuohio.edu::442d9e79-66b8-428e-aff6-1161e723915c" providerId="AD" clId="Web-{C76D3529-3728-4D96-BCA1-51781F35E150}" dt="2020-03-30T18:47:14.942" v="211"/>
        <pc:sldMkLst>
          <pc:docMk/>
          <pc:sldMk cId="1066434295" sldId="362"/>
        </pc:sldMkLst>
        <pc:spChg chg="mod">
          <ac:chgData name="Sarah R Rutland" userId="S::2433197@csuohio.edu::442d9e79-66b8-428e-aff6-1161e723915c" providerId="AD" clId="Web-{C76D3529-3728-4D96-BCA1-51781F35E150}" dt="2020-03-30T18:31:38.052" v="50"/>
          <ac:spMkLst>
            <pc:docMk/>
            <pc:sldMk cId="1066434295" sldId="362"/>
            <ac:spMk id="2" creationId="{9E6E7AFF-914D-9B4B-9858-FF2B27332EF0}"/>
          </ac:spMkLst>
        </pc:spChg>
        <pc:spChg chg="mod ord">
          <ac:chgData name="Sarah R Rutland" userId="S::2433197@csuohio.edu::442d9e79-66b8-428e-aff6-1161e723915c" providerId="AD" clId="Web-{C76D3529-3728-4D96-BCA1-51781F35E150}" dt="2020-03-30T18:38:26.098" v="81" actId="20577"/>
          <ac:spMkLst>
            <pc:docMk/>
            <pc:sldMk cId="1066434295" sldId="362"/>
            <ac:spMk id="3" creationId="{FE185C53-6C77-F348-AECB-E98CA6F5F8DA}"/>
          </ac:spMkLst>
        </pc:spChg>
        <pc:spChg chg="add del">
          <ac:chgData name="Sarah R Rutland" userId="S::2433197@csuohio.edu::442d9e79-66b8-428e-aff6-1161e723915c" providerId="AD" clId="Web-{C76D3529-3728-4D96-BCA1-51781F35E150}" dt="2020-03-30T18:31:38.052" v="50"/>
          <ac:spMkLst>
            <pc:docMk/>
            <pc:sldMk cId="1066434295" sldId="362"/>
            <ac:spMk id="9" creationId="{A65AC7D1-EAA9-48F5-B509-60A7F50BF703}"/>
          </ac:spMkLst>
        </pc:spChg>
        <pc:spChg chg="add del">
          <ac:chgData name="Sarah R Rutland" userId="S::2433197@csuohio.edu::442d9e79-66b8-428e-aff6-1161e723915c" providerId="AD" clId="Web-{C76D3529-3728-4D96-BCA1-51781F35E150}" dt="2020-03-30T18:31:38.052" v="50"/>
          <ac:spMkLst>
            <pc:docMk/>
            <pc:sldMk cId="1066434295" sldId="362"/>
            <ac:spMk id="11" creationId="{D6320AF9-619A-4175-865B-5663E1AEF4C5}"/>
          </ac:spMkLst>
        </pc:spChg>
        <pc:spChg chg="add del">
          <ac:chgData name="Sarah R Rutland" userId="S::2433197@csuohio.edu::442d9e79-66b8-428e-aff6-1161e723915c" providerId="AD" clId="Web-{C76D3529-3728-4D96-BCA1-51781F35E150}" dt="2020-03-30T18:31:38.052" v="50"/>
          <ac:spMkLst>
            <pc:docMk/>
            <pc:sldMk cId="1066434295" sldId="362"/>
            <ac:spMk id="17" creationId="{7E018740-5C2B-4A41-AC1A-7E68D1EC1954}"/>
          </ac:spMkLst>
        </pc:spChg>
        <pc:spChg chg="add del">
          <ac:chgData name="Sarah R Rutland" userId="S::2433197@csuohio.edu::442d9e79-66b8-428e-aff6-1161e723915c" providerId="AD" clId="Web-{C76D3529-3728-4D96-BCA1-51781F35E150}" dt="2020-03-30T18:31:38.052" v="50"/>
          <ac:spMkLst>
            <pc:docMk/>
            <pc:sldMk cId="1066434295" sldId="362"/>
            <ac:spMk id="19" creationId="{166F75A4-C475-4941-8EE2-B80A06A2C1BB}"/>
          </ac:spMkLst>
        </pc:spChg>
        <pc:spChg chg="add del">
          <ac:chgData name="Sarah R Rutland" userId="S::2433197@csuohio.edu::442d9e79-66b8-428e-aff6-1161e723915c" providerId="AD" clId="Web-{C76D3529-3728-4D96-BCA1-51781F35E150}" dt="2020-03-30T18:31:38.052" v="50"/>
          <ac:spMkLst>
            <pc:docMk/>
            <pc:sldMk cId="1066434295" sldId="362"/>
            <ac:spMk id="21" creationId="{A032553A-72E8-4B0D-8405-FF9771C9AF05}"/>
          </ac:spMkLst>
        </pc:spChg>
        <pc:spChg chg="add del">
          <ac:chgData name="Sarah R Rutland" userId="S::2433197@csuohio.edu::442d9e79-66b8-428e-aff6-1161e723915c" providerId="AD" clId="Web-{C76D3529-3728-4D96-BCA1-51781F35E150}" dt="2020-03-30T18:31:38.052" v="50"/>
          <ac:spMkLst>
            <pc:docMk/>
            <pc:sldMk cId="1066434295" sldId="362"/>
            <ac:spMk id="23" creationId="{765800AC-C3B9-498E-87BC-29FAE4C76B21}"/>
          </ac:spMkLst>
        </pc:spChg>
        <pc:spChg chg="add del">
          <ac:chgData name="Sarah R Rutland" userId="S::2433197@csuohio.edu::442d9e79-66b8-428e-aff6-1161e723915c" providerId="AD" clId="Web-{C76D3529-3728-4D96-BCA1-51781F35E150}" dt="2020-03-30T18:31:38.052" v="50"/>
          <ac:spMkLst>
            <pc:docMk/>
            <pc:sldMk cId="1066434295" sldId="362"/>
            <ac:spMk id="25" creationId="{1F9D6ACB-2FF4-49F9-978A-E0D5327FC635}"/>
          </ac:spMkLst>
        </pc:spChg>
        <pc:spChg chg="add del">
          <ac:chgData name="Sarah R Rutland" userId="S::2433197@csuohio.edu::442d9e79-66b8-428e-aff6-1161e723915c" providerId="AD" clId="Web-{C76D3529-3728-4D96-BCA1-51781F35E150}" dt="2020-03-30T18:31:38.052" v="50"/>
          <ac:spMkLst>
            <pc:docMk/>
            <pc:sldMk cId="1066434295" sldId="362"/>
            <ac:spMk id="27" creationId="{A5EC319D-0FEA-4B95-A3EA-01E35672C95B}"/>
          </ac:spMkLst>
        </pc:spChg>
        <pc:picChg chg="add del mod">
          <ac:chgData name="Sarah R Rutland" userId="S::2433197@csuohio.edu::442d9e79-66b8-428e-aff6-1161e723915c" providerId="AD" clId="Web-{C76D3529-3728-4D96-BCA1-51781F35E150}" dt="2020-03-30T18:31:42.677" v="51"/>
          <ac:picMkLst>
            <pc:docMk/>
            <pc:sldMk cId="1066434295" sldId="362"/>
            <ac:picMk id="4" creationId="{72618EC7-D28B-4466-872F-BB9595025F2C}"/>
          </ac:picMkLst>
        </pc:picChg>
        <pc:picChg chg="add del mod">
          <ac:chgData name="Sarah R Rutland" userId="S::2433197@csuohio.edu::442d9e79-66b8-428e-aff6-1161e723915c" providerId="AD" clId="Web-{C76D3529-3728-4D96-BCA1-51781F35E150}" dt="2020-03-30T18:37:59.458" v="73"/>
          <ac:picMkLst>
            <pc:docMk/>
            <pc:sldMk cId="1066434295" sldId="362"/>
            <ac:picMk id="6" creationId="{9EC3F9C4-BAEA-40D2-BEB5-D04CDC971C42}"/>
          </ac:picMkLst>
        </pc:picChg>
        <pc:picChg chg="add del mod">
          <ac:chgData name="Sarah R Rutland" userId="S::2433197@csuohio.edu::442d9e79-66b8-428e-aff6-1161e723915c" providerId="AD" clId="Web-{C76D3529-3728-4D96-BCA1-51781F35E150}" dt="2020-03-30T18:38:21.192" v="78"/>
          <ac:picMkLst>
            <pc:docMk/>
            <pc:sldMk cId="1066434295" sldId="362"/>
            <ac:picMk id="8" creationId="{78C30785-2D7A-4F3B-8985-A657FAEBE491}"/>
          </ac:picMkLst>
        </pc:picChg>
        <pc:picChg chg="add">
          <ac:chgData name="Sarah R Rutland" userId="S::2433197@csuohio.edu::442d9e79-66b8-428e-aff6-1161e723915c" providerId="AD" clId="Web-{C76D3529-3728-4D96-BCA1-51781F35E150}" dt="2020-03-30T18:47:14.942" v="211"/>
          <ac:picMkLst>
            <pc:docMk/>
            <pc:sldMk cId="1066434295" sldId="362"/>
            <ac:picMk id="12" creationId="{5FC71853-F08C-4DA6-A4FC-76E72423C11E}"/>
          </ac:picMkLst>
        </pc:picChg>
        <pc:picChg chg="add del">
          <ac:chgData name="Sarah R Rutland" userId="S::2433197@csuohio.edu::442d9e79-66b8-428e-aff6-1161e723915c" providerId="AD" clId="Web-{C76D3529-3728-4D96-BCA1-51781F35E150}" dt="2020-03-30T18:38:14.395" v="76"/>
          <ac:picMkLst>
            <pc:docMk/>
            <pc:sldMk cId="1066434295" sldId="362"/>
            <ac:picMk id="20" creationId="{91F2ADC2-932F-4827-925A-B8982A1FB759}"/>
          </ac:picMkLst>
        </pc:picChg>
        <pc:cxnChg chg="add del">
          <ac:chgData name="Sarah R Rutland" userId="S::2433197@csuohio.edu::442d9e79-66b8-428e-aff6-1161e723915c" providerId="AD" clId="Web-{C76D3529-3728-4D96-BCA1-51781F35E150}" dt="2020-03-30T18:31:38.052" v="50"/>
          <ac:cxnSpMkLst>
            <pc:docMk/>
            <pc:sldMk cId="1066434295" sldId="362"/>
            <ac:cxnSpMk id="13" creationId="{063B6EC6-D752-4EE7-908B-F8F19E8C7FEA}"/>
          </ac:cxnSpMkLst>
        </pc:cxnChg>
        <pc:cxnChg chg="add del">
          <ac:chgData name="Sarah R Rutland" userId="S::2433197@csuohio.edu::442d9e79-66b8-428e-aff6-1161e723915c" providerId="AD" clId="Web-{C76D3529-3728-4D96-BCA1-51781F35E150}" dt="2020-03-30T18:31:38.052" v="50"/>
          <ac:cxnSpMkLst>
            <pc:docMk/>
            <pc:sldMk cId="1066434295" sldId="362"/>
            <ac:cxnSpMk id="15" creationId="{EFECD4E8-AD3E-4228-82A2-9461958EA94D}"/>
          </ac:cxnSpMkLst>
        </pc:cxnChg>
      </pc:sldChg>
      <pc:sldChg chg="addSp">
        <pc:chgData name="Sarah R Rutland" userId="S::2433197@csuohio.edu::442d9e79-66b8-428e-aff6-1161e723915c" providerId="AD" clId="Web-{C76D3529-3728-4D96-BCA1-51781F35E150}" dt="2020-03-30T18:47:24.317" v="216"/>
        <pc:sldMkLst>
          <pc:docMk/>
          <pc:sldMk cId="1658594297" sldId="363"/>
        </pc:sldMkLst>
        <pc:picChg chg="add">
          <ac:chgData name="Sarah R Rutland" userId="S::2433197@csuohio.edu::442d9e79-66b8-428e-aff6-1161e723915c" providerId="AD" clId="Web-{C76D3529-3728-4D96-BCA1-51781F35E150}" dt="2020-03-30T18:47:24.317" v="216"/>
          <ac:picMkLst>
            <pc:docMk/>
            <pc:sldMk cId="1658594297" sldId="363"/>
            <ac:picMk id="715" creationId="{6961184B-7FBE-4C6F-B9D8-1380BE4A19D8}"/>
          </ac:picMkLst>
        </pc:picChg>
      </pc:sldChg>
      <pc:sldChg chg="addSp delSp modSp add mod replId setBg">
        <pc:chgData name="Sarah R Rutland" userId="S::2433197@csuohio.edu::442d9e79-66b8-428e-aff6-1161e723915c" providerId="AD" clId="Web-{C76D3529-3728-4D96-BCA1-51781F35E150}" dt="2020-03-30T18:47:16.302" v="212"/>
        <pc:sldMkLst>
          <pc:docMk/>
          <pc:sldMk cId="969854781" sldId="364"/>
        </pc:sldMkLst>
        <pc:spChg chg="mod">
          <ac:chgData name="Sarah R Rutland" userId="S::2433197@csuohio.edu::442d9e79-66b8-428e-aff6-1161e723915c" providerId="AD" clId="Web-{C76D3529-3728-4D96-BCA1-51781F35E150}" dt="2020-03-30T18:46:32.630" v="203"/>
          <ac:spMkLst>
            <pc:docMk/>
            <pc:sldMk cId="969854781" sldId="364"/>
            <ac:spMk id="2" creationId="{9E6E7AFF-914D-9B4B-9858-FF2B27332EF0}"/>
          </ac:spMkLst>
        </pc:spChg>
        <pc:spChg chg="mod ord">
          <ac:chgData name="Sarah R Rutland" userId="S::2433197@csuohio.edu::442d9e79-66b8-428e-aff6-1161e723915c" providerId="AD" clId="Web-{C76D3529-3728-4D96-BCA1-51781F35E150}" dt="2020-03-30T18:46:32.630" v="203"/>
          <ac:spMkLst>
            <pc:docMk/>
            <pc:sldMk cId="969854781" sldId="364"/>
            <ac:spMk id="3" creationId="{FE185C53-6C77-F348-AECB-E98CA6F5F8DA}"/>
          </ac:spMkLst>
        </pc:spChg>
        <pc:spChg chg="add mod">
          <ac:chgData name="Sarah R Rutland" userId="S::2433197@csuohio.edu::442d9e79-66b8-428e-aff6-1161e723915c" providerId="AD" clId="Web-{C76D3529-3728-4D96-BCA1-51781F35E150}" dt="2020-03-30T18:46:54.411" v="205" actId="1076"/>
          <ac:spMkLst>
            <pc:docMk/>
            <pc:sldMk cId="969854781" sldId="364"/>
            <ac:spMk id="6" creationId="{2C04665E-0496-4FCF-92F8-4CD0EB097A10}"/>
          </ac:spMkLst>
        </pc:spChg>
        <pc:spChg chg="add del">
          <ac:chgData name="Sarah R Rutland" userId="S::2433197@csuohio.edu::442d9e79-66b8-428e-aff6-1161e723915c" providerId="AD" clId="Web-{C76D3529-3728-4D96-BCA1-51781F35E150}" dt="2020-03-30T18:40:57.739" v="174"/>
          <ac:spMkLst>
            <pc:docMk/>
            <pc:sldMk cId="969854781" sldId="364"/>
            <ac:spMk id="10" creationId="{A65AC7D1-EAA9-48F5-B509-60A7F50BF703}"/>
          </ac:spMkLst>
        </pc:spChg>
        <pc:spChg chg="add del">
          <ac:chgData name="Sarah R Rutland" userId="S::2433197@csuohio.edu::442d9e79-66b8-428e-aff6-1161e723915c" providerId="AD" clId="Web-{C76D3529-3728-4D96-BCA1-51781F35E150}" dt="2020-03-30T18:40:57.739" v="174"/>
          <ac:spMkLst>
            <pc:docMk/>
            <pc:sldMk cId="969854781" sldId="364"/>
            <ac:spMk id="11" creationId="{D6320AF9-619A-4175-865B-5663E1AEF4C5}"/>
          </ac:spMkLst>
        </pc:spChg>
        <pc:spChg chg="add del">
          <ac:chgData name="Sarah R Rutland" userId="S::2433197@csuohio.edu::442d9e79-66b8-428e-aff6-1161e723915c" providerId="AD" clId="Web-{C76D3529-3728-4D96-BCA1-51781F35E150}" dt="2020-03-30T18:40:50.411" v="172"/>
          <ac:spMkLst>
            <pc:docMk/>
            <pc:sldMk cId="969854781" sldId="364"/>
            <ac:spMk id="13" creationId="{9F4444CE-BC8D-4D61-B303-4C05614E62AB}"/>
          </ac:spMkLst>
        </pc:spChg>
        <pc:spChg chg="add del">
          <ac:chgData name="Sarah R Rutland" userId="S::2433197@csuohio.edu::442d9e79-66b8-428e-aff6-1161e723915c" providerId="AD" clId="Web-{C76D3529-3728-4D96-BCA1-51781F35E150}" dt="2020-03-30T18:40:50.411" v="172"/>
          <ac:spMkLst>
            <pc:docMk/>
            <pc:sldMk cId="969854781" sldId="364"/>
            <ac:spMk id="15" creationId="{62423CA5-E2E1-4789-B759-9906C1C94063}"/>
          </ac:spMkLst>
        </pc:spChg>
        <pc:spChg chg="add del">
          <ac:chgData name="Sarah R Rutland" userId="S::2433197@csuohio.edu::442d9e79-66b8-428e-aff6-1161e723915c" providerId="AD" clId="Web-{C76D3529-3728-4D96-BCA1-51781F35E150}" dt="2020-03-30T18:40:50.411" v="172"/>
          <ac:spMkLst>
            <pc:docMk/>
            <pc:sldMk cId="969854781" sldId="364"/>
            <ac:spMk id="17" creationId="{73772B81-181F-48B7-8826-4D9686D15DF5}"/>
          </ac:spMkLst>
        </pc:spChg>
        <pc:spChg chg="add del">
          <ac:chgData name="Sarah R Rutland" userId="S::2433197@csuohio.edu::442d9e79-66b8-428e-aff6-1161e723915c" providerId="AD" clId="Web-{C76D3529-3728-4D96-BCA1-51781F35E150}" dt="2020-03-30T18:40:50.411" v="172"/>
          <ac:spMkLst>
            <pc:docMk/>
            <pc:sldMk cId="969854781" sldId="364"/>
            <ac:spMk id="19" creationId="{B2205F6E-03C6-4E92-877C-E2482F6599AA}"/>
          </ac:spMkLst>
        </pc:spChg>
        <pc:spChg chg="add del">
          <ac:chgData name="Sarah R Rutland" userId="S::2433197@csuohio.edu::442d9e79-66b8-428e-aff6-1161e723915c" providerId="AD" clId="Web-{C76D3529-3728-4D96-BCA1-51781F35E150}" dt="2020-03-30T18:40:57.739" v="174"/>
          <ac:spMkLst>
            <pc:docMk/>
            <pc:sldMk cId="969854781" sldId="364"/>
            <ac:spMk id="21" creationId="{7E018740-5C2B-4A41-AC1A-7E68D1EC1954}"/>
          </ac:spMkLst>
        </pc:spChg>
        <pc:spChg chg="add del">
          <ac:chgData name="Sarah R Rutland" userId="S::2433197@csuohio.edu::442d9e79-66b8-428e-aff6-1161e723915c" providerId="AD" clId="Web-{C76D3529-3728-4D96-BCA1-51781F35E150}" dt="2020-03-30T18:40:57.739" v="174"/>
          <ac:spMkLst>
            <pc:docMk/>
            <pc:sldMk cId="969854781" sldId="364"/>
            <ac:spMk id="23" creationId="{166F75A4-C475-4941-8EE2-B80A06A2C1BB}"/>
          </ac:spMkLst>
        </pc:spChg>
        <pc:spChg chg="add del">
          <ac:chgData name="Sarah R Rutland" userId="S::2433197@csuohio.edu::442d9e79-66b8-428e-aff6-1161e723915c" providerId="AD" clId="Web-{C76D3529-3728-4D96-BCA1-51781F35E150}" dt="2020-03-30T18:40:57.739" v="174"/>
          <ac:spMkLst>
            <pc:docMk/>
            <pc:sldMk cId="969854781" sldId="364"/>
            <ac:spMk id="25" creationId="{A032553A-72E8-4B0D-8405-FF9771C9AF05}"/>
          </ac:spMkLst>
        </pc:spChg>
        <pc:spChg chg="add del">
          <ac:chgData name="Sarah R Rutland" userId="S::2433197@csuohio.edu::442d9e79-66b8-428e-aff6-1161e723915c" providerId="AD" clId="Web-{C76D3529-3728-4D96-BCA1-51781F35E150}" dt="2020-03-30T18:40:57.739" v="174"/>
          <ac:spMkLst>
            <pc:docMk/>
            <pc:sldMk cId="969854781" sldId="364"/>
            <ac:spMk id="27" creationId="{765800AC-C3B9-498E-87BC-29FAE4C76B21}"/>
          </ac:spMkLst>
        </pc:spChg>
        <pc:spChg chg="add del">
          <ac:chgData name="Sarah R Rutland" userId="S::2433197@csuohio.edu::442d9e79-66b8-428e-aff6-1161e723915c" providerId="AD" clId="Web-{C76D3529-3728-4D96-BCA1-51781F35E150}" dt="2020-03-30T18:40:57.739" v="174"/>
          <ac:spMkLst>
            <pc:docMk/>
            <pc:sldMk cId="969854781" sldId="364"/>
            <ac:spMk id="29" creationId="{1F9D6ACB-2FF4-49F9-978A-E0D5327FC635}"/>
          </ac:spMkLst>
        </pc:spChg>
        <pc:spChg chg="add del">
          <ac:chgData name="Sarah R Rutland" userId="S::2433197@csuohio.edu::442d9e79-66b8-428e-aff6-1161e723915c" providerId="AD" clId="Web-{C76D3529-3728-4D96-BCA1-51781F35E150}" dt="2020-03-30T18:40:57.739" v="174"/>
          <ac:spMkLst>
            <pc:docMk/>
            <pc:sldMk cId="969854781" sldId="364"/>
            <ac:spMk id="31" creationId="{A5EC319D-0FEA-4B95-A3EA-01E35672C95B}"/>
          </ac:spMkLst>
        </pc:spChg>
        <pc:picChg chg="add mod">
          <ac:chgData name="Sarah R Rutland" userId="S::2433197@csuohio.edu::442d9e79-66b8-428e-aff6-1161e723915c" providerId="AD" clId="Web-{C76D3529-3728-4D96-BCA1-51781F35E150}" dt="2020-03-30T18:46:32.630" v="203"/>
          <ac:picMkLst>
            <pc:docMk/>
            <pc:sldMk cId="969854781" sldId="364"/>
            <ac:picMk id="4" creationId="{FC976FC1-211F-4A78-BC9B-F0981780B948}"/>
          </ac:picMkLst>
        </pc:picChg>
        <pc:picChg chg="add">
          <ac:chgData name="Sarah R Rutland" userId="S::2433197@csuohio.edu::442d9e79-66b8-428e-aff6-1161e723915c" providerId="AD" clId="Web-{C76D3529-3728-4D96-BCA1-51781F35E150}" dt="2020-03-30T18:47:16.302" v="212"/>
          <ac:picMkLst>
            <pc:docMk/>
            <pc:sldMk cId="969854781" sldId="364"/>
            <ac:picMk id="7" creationId="{F56489A1-FEF2-47B0-8E9B-900F9CFF1B52}"/>
          </ac:picMkLst>
        </pc:picChg>
        <pc:picChg chg="del mod">
          <ac:chgData name="Sarah R Rutland" userId="S::2433197@csuohio.edu::442d9e79-66b8-428e-aff6-1161e723915c" providerId="AD" clId="Web-{C76D3529-3728-4D96-BCA1-51781F35E150}" dt="2020-03-30T18:43:37.536" v="186"/>
          <ac:picMkLst>
            <pc:docMk/>
            <pc:sldMk cId="969854781" sldId="364"/>
            <ac:picMk id="8" creationId="{78C30785-2D7A-4F3B-8985-A657FAEBE491}"/>
          </ac:picMkLst>
        </pc:picChg>
        <pc:cxnChg chg="add del">
          <ac:chgData name="Sarah R Rutland" userId="S::2433197@csuohio.edu::442d9e79-66b8-428e-aff6-1161e723915c" providerId="AD" clId="Web-{C76D3529-3728-4D96-BCA1-51781F35E150}" dt="2020-03-30T18:40:57.739" v="174"/>
          <ac:cxnSpMkLst>
            <pc:docMk/>
            <pc:sldMk cId="969854781" sldId="364"/>
            <ac:cxnSpMk id="12" creationId="{063B6EC6-D752-4EE7-908B-F8F19E8C7FEA}"/>
          </ac:cxnSpMkLst>
        </pc:cxnChg>
        <pc:cxnChg chg="add del">
          <ac:chgData name="Sarah R Rutland" userId="S::2433197@csuohio.edu::442d9e79-66b8-428e-aff6-1161e723915c" providerId="AD" clId="Web-{C76D3529-3728-4D96-BCA1-51781F35E150}" dt="2020-03-30T18:40:57.739" v="174"/>
          <ac:cxnSpMkLst>
            <pc:docMk/>
            <pc:sldMk cId="969854781" sldId="364"/>
            <ac:cxnSpMk id="14" creationId="{EFECD4E8-AD3E-4228-82A2-9461958EA94D}"/>
          </ac:cxnSpMkLst>
        </pc:cxnChg>
      </pc:sldChg>
      <pc:sldChg chg="addSp delSp modSp add replId">
        <pc:chgData name="Sarah R Rutland" userId="S::2433197@csuohio.edu::442d9e79-66b8-428e-aff6-1161e723915c" providerId="AD" clId="Web-{C76D3529-3728-4D96-BCA1-51781F35E150}" dt="2020-03-30T18:47:17.802" v="213"/>
        <pc:sldMkLst>
          <pc:docMk/>
          <pc:sldMk cId="1888094200" sldId="365"/>
        </pc:sldMkLst>
        <pc:spChg chg="mod">
          <ac:chgData name="Sarah R Rutland" userId="S::2433197@csuohio.edu::442d9e79-66b8-428e-aff6-1161e723915c" providerId="AD" clId="Web-{C76D3529-3728-4D96-BCA1-51781F35E150}" dt="2020-03-30T18:39:14.333" v="162" actId="20577"/>
          <ac:spMkLst>
            <pc:docMk/>
            <pc:sldMk cId="1888094200" sldId="365"/>
            <ac:spMk id="3" creationId="{FE185C53-6C77-F348-AECB-E98CA6F5F8DA}"/>
          </ac:spMkLst>
        </pc:spChg>
        <pc:picChg chg="add mod">
          <ac:chgData name="Sarah R Rutland" userId="S::2433197@csuohio.edu::442d9e79-66b8-428e-aff6-1161e723915c" providerId="AD" clId="Web-{C76D3529-3728-4D96-BCA1-51781F35E150}" dt="2020-03-30T18:43:41.489" v="187"/>
          <ac:picMkLst>
            <pc:docMk/>
            <pc:sldMk cId="1888094200" sldId="365"/>
            <ac:picMk id="4" creationId="{7C8A2095-0751-442C-A9DB-5ACA51DA7FB5}"/>
          </ac:picMkLst>
        </pc:picChg>
        <pc:picChg chg="add">
          <ac:chgData name="Sarah R Rutland" userId="S::2433197@csuohio.edu::442d9e79-66b8-428e-aff6-1161e723915c" providerId="AD" clId="Web-{C76D3529-3728-4D96-BCA1-51781F35E150}" dt="2020-03-30T18:47:17.802" v="213"/>
          <ac:picMkLst>
            <pc:docMk/>
            <pc:sldMk cId="1888094200" sldId="365"/>
            <ac:picMk id="6" creationId="{343B93C7-E95D-4F33-BA9E-AE95A4A292F0}"/>
          </ac:picMkLst>
        </pc:picChg>
        <pc:picChg chg="del">
          <ac:chgData name="Sarah R Rutland" userId="S::2433197@csuohio.edu::442d9e79-66b8-428e-aff6-1161e723915c" providerId="AD" clId="Web-{C76D3529-3728-4D96-BCA1-51781F35E150}" dt="2020-03-30T18:38:41.692" v="88"/>
          <ac:picMkLst>
            <pc:docMk/>
            <pc:sldMk cId="1888094200" sldId="365"/>
            <ac:picMk id="8" creationId="{78C30785-2D7A-4F3B-8985-A657FAEBE491}"/>
          </ac:picMkLst>
        </pc:picChg>
      </pc:sldChg>
      <pc:sldChg chg="addSp delSp modSp add replId">
        <pc:chgData name="Sarah R Rutland" userId="S::2433197@csuohio.edu::442d9e79-66b8-428e-aff6-1161e723915c" providerId="AD" clId="Web-{C76D3529-3728-4D96-BCA1-51781F35E150}" dt="2020-03-30T18:57:05.989" v="317"/>
        <pc:sldMkLst>
          <pc:docMk/>
          <pc:sldMk cId="3393965110" sldId="366"/>
        </pc:sldMkLst>
        <pc:spChg chg="mod">
          <ac:chgData name="Sarah R Rutland" userId="S::2433197@csuohio.edu::442d9e79-66b8-428e-aff6-1161e723915c" providerId="AD" clId="Web-{C76D3529-3728-4D96-BCA1-51781F35E150}" dt="2020-03-30T18:57:05.989" v="317"/>
          <ac:spMkLst>
            <pc:docMk/>
            <pc:sldMk cId="3393965110" sldId="366"/>
            <ac:spMk id="2" creationId="{1C16DCDD-48A0-3341-A960-37056DBA9EF7}"/>
          </ac:spMkLst>
        </pc:spChg>
        <pc:spChg chg="del">
          <ac:chgData name="Sarah R Rutland" userId="S::2433197@csuohio.edu::442d9e79-66b8-428e-aff6-1161e723915c" providerId="AD" clId="Web-{C76D3529-3728-4D96-BCA1-51781F35E150}" dt="2020-03-30T18:55:53.739" v="310"/>
          <ac:spMkLst>
            <pc:docMk/>
            <pc:sldMk cId="3393965110" sldId="366"/>
            <ac:spMk id="19" creationId="{9F4444CE-BC8D-4D61-B303-4C05614E62AB}"/>
          </ac:spMkLst>
        </pc:spChg>
        <pc:spChg chg="del">
          <ac:chgData name="Sarah R Rutland" userId="S::2433197@csuohio.edu::442d9e79-66b8-428e-aff6-1161e723915c" providerId="AD" clId="Web-{C76D3529-3728-4D96-BCA1-51781F35E150}" dt="2020-03-30T18:55:53.739" v="310"/>
          <ac:spMkLst>
            <pc:docMk/>
            <pc:sldMk cId="3393965110" sldId="366"/>
            <ac:spMk id="20" creationId="{73772B81-181F-48B7-8826-4D9686D15DF5}"/>
          </ac:spMkLst>
        </pc:spChg>
        <pc:spChg chg="del">
          <ac:chgData name="Sarah R Rutland" userId="S::2433197@csuohio.edu::442d9e79-66b8-428e-aff6-1161e723915c" providerId="AD" clId="Web-{C76D3529-3728-4D96-BCA1-51781F35E150}" dt="2020-03-30T18:55:53.739" v="310"/>
          <ac:spMkLst>
            <pc:docMk/>
            <pc:sldMk cId="3393965110" sldId="366"/>
            <ac:spMk id="21" creationId="{B2205F6E-03C6-4E92-877C-E2482F6599AA}"/>
          </ac:spMkLst>
        </pc:spChg>
        <pc:spChg chg="add del">
          <ac:chgData name="Sarah R Rutland" userId="S::2433197@csuohio.edu::442d9e79-66b8-428e-aff6-1161e723915c" providerId="AD" clId="Web-{C76D3529-3728-4D96-BCA1-51781F35E150}" dt="2020-03-30T18:57:05.989" v="317"/>
          <ac:spMkLst>
            <pc:docMk/>
            <pc:sldMk cId="3393965110" sldId="366"/>
            <ac:spMk id="27" creationId="{9F4444CE-BC8D-4D61-B303-4C05614E62AB}"/>
          </ac:spMkLst>
        </pc:spChg>
        <pc:spChg chg="add del">
          <ac:chgData name="Sarah R Rutland" userId="S::2433197@csuohio.edu::442d9e79-66b8-428e-aff6-1161e723915c" providerId="AD" clId="Web-{C76D3529-3728-4D96-BCA1-51781F35E150}" dt="2020-03-30T18:57:05.989" v="317"/>
          <ac:spMkLst>
            <pc:docMk/>
            <pc:sldMk cId="3393965110" sldId="366"/>
            <ac:spMk id="29" creationId="{73772B81-181F-48B7-8826-4D9686D15DF5}"/>
          </ac:spMkLst>
        </pc:spChg>
        <pc:spChg chg="add del">
          <ac:chgData name="Sarah R Rutland" userId="S::2433197@csuohio.edu::442d9e79-66b8-428e-aff6-1161e723915c" providerId="AD" clId="Web-{C76D3529-3728-4D96-BCA1-51781F35E150}" dt="2020-03-30T18:57:05.989" v="317"/>
          <ac:spMkLst>
            <pc:docMk/>
            <pc:sldMk cId="3393965110" sldId="366"/>
            <ac:spMk id="31" creationId="{B2205F6E-03C6-4E92-877C-E2482F6599AA}"/>
          </ac:spMkLst>
        </pc:spChg>
        <pc:spChg chg="add">
          <ac:chgData name="Sarah R Rutland" userId="S::2433197@csuohio.edu::442d9e79-66b8-428e-aff6-1161e723915c" providerId="AD" clId="Web-{C76D3529-3728-4D96-BCA1-51781F35E150}" dt="2020-03-30T18:57:05.989" v="317"/>
          <ac:spMkLst>
            <pc:docMk/>
            <pc:sldMk cId="3393965110" sldId="366"/>
            <ac:spMk id="33" creationId="{BD11ECC6-8551-4768-8DFD-CD41AF420A37}"/>
          </ac:spMkLst>
        </pc:spChg>
        <pc:spChg chg="add">
          <ac:chgData name="Sarah R Rutland" userId="S::2433197@csuohio.edu::442d9e79-66b8-428e-aff6-1161e723915c" providerId="AD" clId="Web-{C76D3529-3728-4D96-BCA1-51781F35E150}" dt="2020-03-30T18:57:05.989" v="317"/>
          <ac:spMkLst>
            <pc:docMk/>
            <pc:sldMk cId="3393965110" sldId="366"/>
            <ac:spMk id="35" creationId="{8E2EB503-A017-4457-A105-53638C97DEB8}"/>
          </ac:spMkLst>
        </pc:spChg>
        <pc:spChg chg="add del">
          <ac:chgData name="Sarah R Rutland" userId="S::2433197@csuohio.edu::442d9e79-66b8-428e-aff6-1161e723915c" providerId="AD" clId="Web-{C76D3529-3728-4D96-BCA1-51781F35E150}" dt="2020-03-30T18:56:48.661" v="313"/>
          <ac:spMkLst>
            <pc:docMk/>
            <pc:sldMk cId="3393965110" sldId="366"/>
            <ac:spMk id="36" creationId="{BD11ECC6-8551-4768-8DFD-CD41AF420A37}"/>
          </ac:spMkLst>
        </pc:spChg>
        <pc:spChg chg="add del">
          <ac:chgData name="Sarah R Rutland" userId="S::2433197@csuohio.edu::442d9e79-66b8-428e-aff6-1161e723915c" providerId="AD" clId="Web-{C76D3529-3728-4D96-BCA1-51781F35E150}" dt="2020-03-30T18:56:48.661" v="313"/>
          <ac:spMkLst>
            <pc:docMk/>
            <pc:sldMk cId="3393965110" sldId="366"/>
            <ac:spMk id="49" creationId="{8E2EB503-A017-4457-A105-53638C97DEB8}"/>
          </ac:spMkLst>
        </pc:spChg>
        <pc:grpChg chg="add">
          <ac:chgData name="Sarah R Rutland" userId="S::2433197@csuohio.edu::442d9e79-66b8-428e-aff6-1161e723915c" providerId="AD" clId="Web-{C76D3529-3728-4D96-BCA1-51781F35E150}" dt="2020-03-30T18:57:05.989" v="317"/>
          <ac:grpSpMkLst>
            <pc:docMk/>
            <pc:sldMk cId="3393965110" sldId="366"/>
            <ac:grpSpMk id="34" creationId="{93657592-CA60-4F45-B1A0-88AA77242087}"/>
          </ac:grpSpMkLst>
        </pc:grpChg>
        <pc:grpChg chg="add del">
          <ac:chgData name="Sarah R Rutland" userId="S::2433197@csuohio.edu::442d9e79-66b8-428e-aff6-1161e723915c" providerId="AD" clId="Web-{C76D3529-3728-4D96-BCA1-51781F35E150}" dt="2020-03-30T18:56:48.661" v="313"/>
          <ac:grpSpMkLst>
            <pc:docMk/>
            <pc:sldMk cId="3393965110" sldId="366"/>
            <ac:grpSpMk id="38" creationId="{93657592-CA60-4F45-B1A0-88AA77242087}"/>
          </ac:grpSpMkLst>
        </pc:grpChg>
        <pc:graphicFrameChg chg="mod modGraphic">
          <ac:chgData name="Sarah R Rutland" userId="S::2433197@csuohio.edu::442d9e79-66b8-428e-aff6-1161e723915c" providerId="AD" clId="Web-{C76D3529-3728-4D96-BCA1-51781F35E150}" dt="2020-03-30T18:57:05.989" v="317"/>
          <ac:graphicFrameMkLst>
            <pc:docMk/>
            <pc:sldMk cId="3393965110" sldId="366"/>
            <ac:graphicFrameMk id="22" creationId="{40BB680B-E23F-47D6-B268-4C445C17E755}"/>
          </ac:graphicFrameMkLst>
        </pc:graphicFrameChg>
      </pc:sldChg>
      <pc:sldChg chg="addSp delSp modSp add ord replId">
        <pc:chgData name="Sarah R Rutland" userId="S::2433197@csuohio.edu::442d9e79-66b8-428e-aff6-1161e723915c" providerId="AD" clId="Web-{C76D3529-3728-4D96-BCA1-51781F35E150}" dt="2020-03-30T18:57:17.708" v="318"/>
        <pc:sldMkLst>
          <pc:docMk/>
          <pc:sldMk cId="1417981598" sldId="367"/>
        </pc:sldMkLst>
        <pc:spChg chg="mod">
          <ac:chgData name="Sarah R Rutland" userId="S::2433197@csuohio.edu::442d9e79-66b8-428e-aff6-1161e723915c" providerId="AD" clId="Web-{C76D3529-3728-4D96-BCA1-51781F35E150}" dt="2020-03-30T18:57:00.755" v="316"/>
          <ac:spMkLst>
            <pc:docMk/>
            <pc:sldMk cId="1417981598" sldId="367"/>
            <ac:spMk id="2" creationId="{1C16DCDD-48A0-3341-A960-37056DBA9EF7}"/>
          </ac:spMkLst>
        </pc:spChg>
        <pc:spChg chg="add del">
          <ac:chgData name="Sarah R Rutland" userId="S::2433197@csuohio.edu::442d9e79-66b8-428e-aff6-1161e723915c" providerId="AD" clId="Web-{C76D3529-3728-4D96-BCA1-51781F35E150}" dt="2020-03-30T18:57:00.755" v="316"/>
          <ac:spMkLst>
            <pc:docMk/>
            <pc:sldMk cId="1417981598" sldId="367"/>
            <ac:spMk id="27" creationId="{9F4444CE-BC8D-4D61-B303-4C05614E62AB}"/>
          </ac:spMkLst>
        </pc:spChg>
        <pc:spChg chg="add del">
          <ac:chgData name="Sarah R Rutland" userId="S::2433197@csuohio.edu::442d9e79-66b8-428e-aff6-1161e723915c" providerId="AD" clId="Web-{C76D3529-3728-4D96-BCA1-51781F35E150}" dt="2020-03-30T18:57:00.755" v="316"/>
          <ac:spMkLst>
            <pc:docMk/>
            <pc:sldMk cId="1417981598" sldId="367"/>
            <ac:spMk id="29" creationId="{73772B81-181F-48B7-8826-4D9686D15DF5}"/>
          </ac:spMkLst>
        </pc:spChg>
        <pc:spChg chg="add del">
          <ac:chgData name="Sarah R Rutland" userId="S::2433197@csuohio.edu::442d9e79-66b8-428e-aff6-1161e723915c" providerId="AD" clId="Web-{C76D3529-3728-4D96-BCA1-51781F35E150}" dt="2020-03-30T18:57:00.755" v="316"/>
          <ac:spMkLst>
            <pc:docMk/>
            <pc:sldMk cId="1417981598" sldId="367"/>
            <ac:spMk id="31" creationId="{B2205F6E-03C6-4E92-877C-E2482F6599AA}"/>
          </ac:spMkLst>
        </pc:spChg>
        <pc:spChg chg="add del">
          <ac:chgData name="Sarah R Rutland" userId="S::2433197@csuohio.edu::442d9e79-66b8-428e-aff6-1161e723915c" providerId="AD" clId="Web-{C76D3529-3728-4D96-BCA1-51781F35E150}" dt="2020-03-30T18:57:00.755" v="316"/>
          <ac:spMkLst>
            <pc:docMk/>
            <pc:sldMk cId="1417981598" sldId="367"/>
            <ac:spMk id="36" creationId="{BD11ECC6-8551-4768-8DFD-CD41AF420A37}"/>
          </ac:spMkLst>
        </pc:spChg>
        <pc:spChg chg="add del">
          <ac:chgData name="Sarah R Rutland" userId="S::2433197@csuohio.edu::442d9e79-66b8-428e-aff6-1161e723915c" providerId="AD" clId="Web-{C76D3529-3728-4D96-BCA1-51781F35E150}" dt="2020-03-30T18:57:00.755" v="316"/>
          <ac:spMkLst>
            <pc:docMk/>
            <pc:sldMk cId="1417981598" sldId="367"/>
            <ac:spMk id="49" creationId="{8E2EB503-A017-4457-A105-53638C97DEB8}"/>
          </ac:spMkLst>
        </pc:spChg>
        <pc:grpChg chg="add del">
          <ac:chgData name="Sarah R Rutland" userId="S::2433197@csuohio.edu::442d9e79-66b8-428e-aff6-1161e723915c" providerId="AD" clId="Web-{C76D3529-3728-4D96-BCA1-51781F35E150}" dt="2020-03-30T18:57:00.755" v="316"/>
          <ac:grpSpMkLst>
            <pc:docMk/>
            <pc:sldMk cId="1417981598" sldId="367"/>
            <ac:grpSpMk id="38" creationId="{93657592-CA60-4F45-B1A0-88AA77242087}"/>
          </ac:grpSpMkLst>
        </pc:grpChg>
        <pc:graphicFrameChg chg="mod modGraphic">
          <ac:chgData name="Sarah R Rutland" userId="S::2433197@csuohio.edu::442d9e79-66b8-428e-aff6-1161e723915c" providerId="AD" clId="Web-{C76D3529-3728-4D96-BCA1-51781F35E150}" dt="2020-03-30T18:57:00.755" v="316"/>
          <ac:graphicFrameMkLst>
            <pc:docMk/>
            <pc:sldMk cId="1417981598" sldId="367"/>
            <ac:graphicFrameMk id="22" creationId="{40BB680B-E23F-47D6-B268-4C445C17E755}"/>
          </ac:graphicFrameMkLst>
        </pc:graphicFrameChg>
      </pc:sldChg>
    </pc:docChg>
  </pc:docChgLst>
  <pc:docChgLst>
    <pc:chgData name="Vivian L Krosnick" userId="S::6000248@csuohio.edu::fcd0b8b0-c6c4-4419-bf13-76f4b65de029" providerId="AD" clId="Web-{A6C7B461-8E6E-4C99-9524-780F77432592}"/>
    <pc:docChg chg="modSld">
      <pc:chgData name="Vivian L Krosnick" userId="S::6000248@csuohio.edu::fcd0b8b0-c6c4-4419-bf13-76f4b65de029" providerId="AD" clId="Web-{A6C7B461-8E6E-4C99-9524-780F77432592}" dt="2020-03-31T16:30:46.816" v="3" actId="20577"/>
      <pc:docMkLst>
        <pc:docMk/>
      </pc:docMkLst>
      <pc:sldChg chg="modSp">
        <pc:chgData name="Vivian L Krosnick" userId="S::6000248@csuohio.edu::fcd0b8b0-c6c4-4419-bf13-76f4b65de029" providerId="AD" clId="Web-{A6C7B461-8E6E-4C99-9524-780F77432592}" dt="2020-03-31T16:30:45.519" v="1" actId="20577"/>
        <pc:sldMkLst>
          <pc:docMk/>
          <pc:sldMk cId="147849675" sldId="358"/>
        </pc:sldMkLst>
        <pc:spChg chg="mod">
          <ac:chgData name="Vivian L Krosnick" userId="S::6000248@csuohio.edu::fcd0b8b0-c6c4-4419-bf13-76f4b65de029" providerId="AD" clId="Web-{A6C7B461-8E6E-4C99-9524-780F77432592}" dt="2020-03-31T16:30:45.519" v="1" actId="20577"/>
          <ac:spMkLst>
            <pc:docMk/>
            <pc:sldMk cId="147849675" sldId="358"/>
            <ac:spMk id="3" creationId="{22A19DA0-FD19-4541-B2DA-5DA87D27DA82}"/>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6" Type="http://schemas.openxmlformats.org/officeDocument/2006/relationships/image" Target="../media/image21.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30544A-0124-4EEA-A38D-442FB4998D9A}"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3B0F7730-8E11-4FE3-86B8-45D36B67DE41}">
      <dgm:prSet/>
      <dgm:spPr/>
      <dgm:t>
        <a:bodyPr/>
        <a:lstStyle/>
        <a:p>
          <a:r>
            <a:rPr lang="en-US"/>
            <a:t>V. LeAnn Krosnick, </a:t>
          </a:r>
          <a:br>
            <a:rPr lang="en-US">
              <a:latin typeface="Trebuchet MS" panose="020B0603020202020204"/>
            </a:rPr>
          </a:br>
          <a:r>
            <a:rPr lang="en-US"/>
            <a:t>Sr. Instructional</a:t>
          </a:r>
          <a:r>
            <a:rPr lang="en-US">
              <a:latin typeface="Trebuchet MS"/>
            </a:rPr>
            <a:t> Designer </a:t>
          </a:r>
          <a:r>
            <a:rPr lang="en-US"/>
            <a:t>	</a:t>
          </a:r>
        </a:p>
      </dgm:t>
    </dgm:pt>
    <dgm:pt modelId="{51327319-2F3E-4D7D-A187-B5FD354D9370}" type="parTrans" cxnId="{03BFFFFE-103C-4D3E-8ACA-EADB85D8FAE4}">
      <dgm:prSet/>
      <dgm:spPr/>
      <dgm:t>
        <a:bodyPr/>
        <a:lstStyle/>
        <a:p>
          <a:endParaRPr lang="en-US"/>
        </a:p>
      </dgm:t>
    </dgm:pt>
    <dgm:pt modelId="{FED8694C-F5F8-4653-90A9-17F28FDC692E}" type="sibTrans" cxnId="{03BFFFFE-103C-4D3E-8ACA-EADB85D8FAE4}">
      <dgm:prSet/>
      <dgm:spPr/>
      <dgm:t>
        <a:bodyPr/>
        <a:lstStyle/>
        <a:p>
          <a:endParaRPr lang="en-US"/>
        </a:p>
      </dgm:t>
    </dgm:pt>
    <dgm:pt modelId="{63DF1B04-A651-44AF-8068-A8503486405B}">
      <dgm:prSet/>
      <dgm:spPr/>
      <dgm:t>
        <a:bodyPr/>
        <a:lstStyle/>
        <a:p>
          <a:pPr rtl="0"/>
          <a:r>
            <a:rPr lang="en-US"/>
            <a:t>Sarah Rutland, Manager, Quality Assurance and Sr. Instructional </a:t>
          </a:r>
          <a:r>
            <a:rPr lang="en-US">
              <a:latin typeface="Trebuchet MS" panose="020B0603020202020204"/>
            </a:rPr>
            <a:t>Designer</a:t>
          </a:r>
          <a:endParaRPr lang="en-US"/>
        </a:p>
      </dgm:t>
    </dgm:pt>
    <dgm:pt modelId="{DE792CE7-800E-4781-A84C-C8155A4B5EA1}" type="parTrans" cxnId="{8DF5EFD6-FA31-46D3-84E3-65EE38D8A436}">
      <dgm:prSet/>
      <dgm:spPr/>
      <dgm:t>
        <a:bodyPr/>
        <a:lstStyle/>
        <a:p>
          <a:endParaRPr lang="en-US"/>
        </a:p>
      </dgm:t>
    </dgm:pt>
    <dgm:pt modelId="{1CB7D031-53B8-481F-A13F-BD1BC2B9B164}" type="sibTrans" cxnId="{8DF5EFD6-FA31-46D3-84E3-65EE38D8A436}">
      <dgm:prSet/>
      <dgm:spPr/>
      <dgm:t>
        <a:bodyPr/>
        <a:lstStyle/>
        <a:p>
          <a:endParaRPr lang="en-US"/>
        </a:p>
      </dgm:t>
    </dgm:pt>
    <dgm:pt modelId="{AE778071-BCC7-4E77-A743-D5F4FFF36A82}" type="pres">
      <dgm:prSet presAssocID="{2D30544A-0124-4EEA-A38D-442FB4998D9A}" presName="hierChild1" presStyleCnt="0">
        <dgm:presLayoutVars>
          <dgm:chPref val="1"/>
          <dgm:dir/>
          <dgm:animOne val="branch"/>
          <dgm:animLvl val="lvl"/>
          <dgm:resizeHandles/>
        </dgm:presLayoutVars>
      </dgm:prSet>
      <dgm:spPr/>
    </dgm:pt>
    <dgm:pt modelId="{63580239-DFC5-4145-A4A4-CCA347473839}" type="pres">
      <dgm:prSet presAssocID="{3B0F7730-8E11-4FE3-86B8-45D36B67DE41}" presName="hierRoot1" presStyleCnt="0"/>
      <dgm:spPr/>
    </dgm:pt>
    <dgm:pt modelId="{D18E2B03-048F-49E7-BD19-410372759318}" type="pres">
      <dgm:prSet presAssocID="{3B0F7730-8E11-4FE3-86B8-45D36B67DE41}" presName="composite" presStyleCnt="0"/>
      <dgm:spPr/>
    </dgm:pt>
    <dgm:pt modelId="{6C3F070E-7024-448C-B73C-8251A75D9197}" type="pres">
      <dgm:prSet presAssocID="{3B0F7730-8E11-4FE3-86B8-45D36B67DE41}" presName="background" presStyleLbl="node0" presStyleIdx="0" presStyleCnt="2"/>
      <dgm:spPr/>
    </dgm:pt>
    <dgm:pt modelId="{A237B909-FF19-4647-B4C5-1B0A5F6FEA80}" type="pres">
      <dgm:prSet presAssocID="{3B0F7730-8E11-4FE3-86B8-45D36B67DE41}" presName="text" presStyleLbl="fgAcc0" presStyleIdx="0" presStyleCnt="2">
        <dgm:presLayoutVars>
          <dgm:chPref val="3"/>
        </dgm:presLayoutVars>
      </dgm:prSet>
      <dgm:spPr/>
    </dgm:pt>
    <dgm:pt modelId="{EFCFCEFE-DC42-47C2-8CED-3E41B15E38E7}" type="pres">
      <dgm:prSet presAssocID="{3B0F7730-8E11-4FE3-86B8-45D36B67DE41}" presName="hierChild2" presStyleCnt="0"/>
      <dgm:spPr/>
    </dgm:pt>
    <dgm:pt modelId="{10B32E10-410A-433F-B952-838E9DF497CB}" type="pres">
      <dgm:prSet presAssocID="{63DF1B04-A651-44AF-8068-A8503486405B}" presName="hierRoot1" presStyleCnt="0"/>
      <dgm:spPr/>
    </dgm:pt>
    <dgm:pt modelId="{2F70DB3A-FC34-4DD6-BC28-051F74810866}" type="pres">
      <dgm:prSet presAssocID="{63DF1B04-A651-44AF-8068-A8503486405B}" presName="composite" presStyleCnt="0"/>
      <dgm:spPr/>
    </dgm:pt>
    <dgm:pt modelId="{C27568C5-7E39-44B6-AFD8-27D0F2735889}" type="pres">
      <dgm:prSet presAssocID="{63DF1B04-A651-44AF-8068-A8503486405B}" presName="background" presStyleLbl="node0" presStyleIdx="1" presStyleCnt="2"/>
      <dgm:spPr/>
    </dgm:pt>
    <dgm:pt modelId="{5CB23369-11B3-4DF6-B77A-E1194786AF6B}" type="pres">
      <dgm:prSet presAssocID="{63DF1B04-A651-44AF-8068-A8503486405B}" presName="text" presStyleLbl="fgAcc0" presStyleIdx="1" presStyleCnt="2">
        <dgm:presLayoutVars>
          <dgm:chPref val="3"/>
        </dgm:presLayoutVars>
      </dgm:prSet>
      <dgm:spPr/>
    </dgm:pt>
    <dgm:pt modelId="{1BAA25A7-7C09-467D-B992-1B42AB68B305}" type="pres">
      <dgm:prSet presAssocID="{63DF1B04-A651-44AF-8068-A8503486405B}" presName="hierChild2" presStyleCnt="0"/>
      <dgm:spPr/>
    </dgm:pt>
  </dgm:ptLst>
  <dgm:cxnLst>
    <dgm:cxn modelId="{BF39E545-1999-4A3D-8353-06FD6155B4F0}" type="presOf" srcId="{3B0F7730-8E11-4FE3-86B8-45D36B67DE41}" destId="{A237B909-FF19-4647-B4C5-1B0A5F6FEA80}" srcOrd="0" destOrd="0" presId="urn:microsoft.com/office/officeart/2005/8/layout/hierarchy1"/>
    <dgm:cxn modelId="{E76EFD56-4CFC-40BA-A12B-97F436357172}" type="presOf" srcId="{2D30544A-0124-4EEA-A38D-442FB4998D9A}" destId="{AE778071-BCC7-4E77-A743-D5F4FFF36A82}" srcOrd="0" destOrd="0" presId="urn:microsoft.com/office/officeart/2005/8/layout/hierarchy1"/>
    <dgm:cxn modelId="{EF64B2C8-31CE-44DC-AEC8-F139F973249C}" type="presOf" srcId="{63DF1B04-A651-44AF-8068-A8503486405B}" destId="{5CB23369-11B3-4DF6-B77A-E1194786AF6B}" srcOrd="0" destOrd="0" presId="urn:microsoft.com/office/officeart/2005/8/layout/hierarchy1"/>
    <dgm:cxn modelId="{8DF5EFD6-FA31-46D3-84E3-65EE38D8A436}" srcId="{2D30544A-0124-4EEA-A38D-442FB4998D9A}" destId="{63DF1B04-A651-44AF-8068-A8503486405B}" srcOrd="1" destOrd="0" parTransId="{DE792CE7-800E-4781-A84C-C8155A4B5EA1}" sibTransId="{1CB7D031-53B8-481F-A13F-BD1BC2B9B164}"/>
    <dgm:cxn modelId="{03BFFFFE-103C-4D3E-8ACA-EADB85D8FAE4}" srcId="{2D30544A-0124-4EEA-A38D-442FB4998D9A}" destId="{3B0F7730-8E11-4FE3-86B8-45D36B67DE41}" srcOrd="0" destOrd="0" parTransId="{51327319-2F3E-4D7D-A187-B5FD354D9370}" sibTransId="{FED8694C-F5F8-4653-90A9-17F28FDC692E}"/>
    <dgm:cxn modelId="{78423D91-12B5-4D60-AEB8-33B16C18CB3A}" type="presParOf" srcId="{AE778071-BCC7-4E77-A743-D5F4FFF36A82}" destId="{63580239-DFC5-4145-A4A4-CCA347473839}" srcOrd="0" destOrd="0" presId="urn:microsoft.com/office/officeart/2005/8/layout/hierarchy1"/>
    <dgm:cxn modelId="{C1197479-650D-4816-80B5-FDA222526870}" type="presParOf" srcId="{63580239-DFC5-4145-A4A4-CCA347473839}" destId="{D18E2B03-048F-49E7-BD19-410372759318}" srcOrd="0" destOrd="0" presId="urn:microsoft.com/office/officeart/2005/8/layout/hierarchy1"/>
    <dgm:cxn modelId="{77778544-3A1C-42A4-8914-D15511673D23}" type="presParOf" srcId="{D18E2B03-048F-49E7-BD19-410372759318}" destId="{6C3F070E-7024-448C-B73C-8251A75D9197}" srcOrd="0" destOrd="0" presId="urn:microsoft.com/office/officeart/2005/8/layout/hierarchy1"/>
    <dgm:cxn modelId="{CC8B8C20-D49C-4F51-A192-D493692A8850}" type="presParOf" srcId="{D18E2B03-048F-49E7-BD19-410372759318}" destId="{A237B909-FF19-4647-B4C5-1B0A5F6FEA80}" srcOrd="1" destOrd="0" presId="urn:microsoft.com/office/officeart/2005/8/layout/hierarchy1"/>
    <dgm:cxn modelId="{FD994CB9-F25E-4277-B07C-3A7DC43ECE57}" type="presParOf" srcId="{63580239-DFC5-4145-A4A4-CCA347473839}" destId="{EFCFCEFE-DC42-47C2-8CED-3E41B15E38E7}" srcOrd="1" destOrd="0" presId="urn:microsoft.com/office/officeart/2005/8/layout/hierarchy1"/>
    <dgm:cxn modelId="{0A439525-391C-442B-8227-A2643A18D90A}" type="presParOf" srcId="{AE778071-BCC7-4E77-A743-D5F4FFF36A82}" destId="{10B32E10-410A-433F-B952-838E9DF497CB}" srcOrd="1" destOrd="0" presId="urn:microsoft.com/office/officeart/2005/8/layout/hierarchy1"/>
    <dgm:cxn modelId="{F6C098FD-AD72-4119-ADD9-21BBB916614B}" type="presParOf" srcId="{10B32E10-410A-433F-B952-838E9DF497CB}" destId="{2F70DB3A-FC34-4DD6-BC28-051F74810866}" srcOrd="0" destOrd="0" presId="urn:microsoft.com/office/officeart/2005/8/layout/hierarchy1"/>
    <dgm:cxn modelId="{EC4B4763-C702-4579-B3F7-A2FA1899466F}" type="presParOf" srcId="{2F70DB3A-FC34-4DD6-BC28-051F74810866}" destId="{C27568C5-7E39-44B6-AFD8-27D0F2735889}" srcOrd="0" destOrd="0" presId="urn:microsoft.com/office/officeart/2005/8/layout/hierarchy1"/>
    <dgm:cxn modelId="{407EE341-550C-4BD8-8246-A9ECBD8F329F}" type="presParOf" srcId="{2F70DB3A-FC34-4DD6-BC28-051F74810866}" destId="{5CB23369-11B3-4DF6-B77A-E1194786AF6B}" srcOrd="1" destOrd="0" presId="urn:microsoft.com/office/officeart/2005/8/layout/hierarchy1"/>
    <dgm:cxn modelId="{1E821AEE-C7F1-4DCE-B6B7-AA57DD51C46F}" type="presParOf" srcId="{10B32E10-410A-433F-B952-838E9DF497CB}" destId="{1BAA25A7-7C09-467D-B992-1B42AB68B30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EBA994-5529-4417-8B04-9AC5F56C2641}"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BE1A0D9-FAEB-4405-BC11-75CA77E797CF}">
      <dgm:prSet/>
      <dgm:spPr/>
      <dgm:t>
        <a:bodyPr/>
        <a:lstStyle/>
        <a:p>
          <a:pPr>
            <a:lnSpc>
              <a:spcPct val="100000"/>
            </a:lnSpc>
            <a:defRPr cap="all"/>
          </a:pPr>
          <a:r>
            <a:rPr lang="en-US" dirty="0"/>
            <a:t>Discussions </a:t>
          </a:r>
          <a:r>
            <a:rPr lang="en-US" dirty="0">
              <a:latin typeface="Trebuchet MS" panose="020B0603020202020204"/>
            </a:rPr>
            <a:t>within bigger</a:t>
          </a:r>
          <a:r>
            <a:rPr lang="en-US" dirty="0"/>
            <a:t> </a:t>
          </a:r>
          <a:r>
            <a:rPr lang="en-US" dirty="0">
              <a:latin typeface="Trebuchet MS" panose="020B0603020202020204"/>
            </a:rPr>
            <a:t>picture</a:t>
          </a:r>
          <a:endParaRPr lang="en-US" dirty="0"/>
        </a:p>
      </dgm:t>
    </dgm:pt>
    <dgm:pt modelId="{6B764124-3719-4761-9E2D-AAE38C809ABF}" type="parTrans" cxnId="{911C9BE3-3233-4072-83A9-43D6A3A71066}">
      <dgm:prSet/>
      <dgm:spPr/>
      <dgm:t>
        <a:bodyPr/>
        <a:lstStyle/>
        <a:p>
          <a:endParaRPr lang="en-US"/>
        </a:p>
      </dgm:t>
    </dgm:pt>
    <dgm:pt modelId="{65791B47-49FB-47BD-A2FB-C843387082DA}" type="sibTrans" cxnId="{911C9BE3-3233-4072-83A9-43D6A3A71066}">
      <dgm:prSet/>
      <dgm:spPr/>
      <dgm:t>
        <a:bodyPr/>
        <a:lstStyle/>
        <a:p>
          <a:endParaRPr lang="en-US"/>
        </a:p>
      </dgm:t>
    </dgm:pt>
    <dgm:pt modelId="{F294B74A-830A-4A46-ACBC-9E38EF1BC170}">
      <dgm:prSet/>
      <dgm:spPr/>
      <dgm:t>
        <a:bodyPr/>
        <a:lstStyle/>
        <a:p>
          <a:pPr>
            <a:lnSpc>
              <a:spcPct val="100000"/>
            </a:lnSpc>
            <a:defRPr cap="all"/>
          </a:pPr>
          <a:r>
            <a:rPr lang="en-US" dirty="0"/>
            <a:t>Set Clear Expectations</a:t>
          </a:r>
        </a:p>
      </dgm:t>
    </dgm:pt>
    <dgm:pt modelId="{9CFE0048-740E-49C5-95EB-589BECDF25B1}" type="parTrans" cxnId="{F5884964-9B89-4AD1-9B0B-E47F6AEB816D}">
      <dgm:prSet/>
      <dgm:spPr/>
      <dgm:t>
        <a:bodyPr/>
        <a:lstStyle/>
        <a:p>
          <a:endParaRPr lang="en-US"/>
        </a:p>
      </dgm:t>
    </dgm:pt>
    <dgm:pt modelId="{14B6EA9D-F16F-4662-BAEC-930C477F2422}" type="sibTrans" cxnId="{F5884964-9B89-4AD1-9B0B-E47F6AEB816D}">
      <dgm:prSet/>
      <dgm:spPr/>
      <dgm:t>
        <a:bodyPr/>
        <a:lstStyle/>
        <a:p>
          <a:endParaRPr lang="en-US"/>
        </a:p>
      </dgm:t>
    </dgm:pt>
    <dgm:pt modelId="{A8B4623F-E813-44F5-990A-9460D8D70D37}">
      <dgm:prSet/>
      <dgm:spPr/>
      <dgm:t>
        <a:bodyPr/>
        <a:lstStyle/>
        <a:p>
          <a:pPr>
            <a:lnSpc>
              <a:spcPct val="100000"/>
            </a:lnSpc>
            <a:defRPr cap="all"/>
          </a:pPr>
          <a:r>
            <a:rPr lang="en-US" dirty="0"/>
            <a:t>Clarify your role</a:t>
          </a:r>
        </a:p>
      </dgm:t>
    </dgm:pt>
    <dgm:pt modelId="{B2F62084-1FF3-4ECE-AF3F-ABD5572DA3DF}" type="parTrans" cxnId="{F061C3BD-D8EA-4416-9BD5-6FB210560842}">
      <dgm:prSet/>
      <dgm:spPr/>
      <dgm:t>
        <a:bodyPr/>
        <a:lstStyle/>
        <a:p>
          <a:endParaRPr lang="en-US"/>
        </a:p>
      </dgm:t>
    </dgm:pt>
    <dgm:pt modelId="{03867B88-2F0A-46B8-9F11-61844AF585F3}" type="sibTrans" cxnId="{F061C3BD-D8EA-4416-9BD5-6FB210560842}">
      <dgm:prSet/>
      <dgm:spPr/>
      <dgm:t>
        <a:bodyPr/>
        <a:lstStyle/>
        <a:p>
          <a:endParaRPr lang="en-US"/>
        </a:p>
      </dgm:t>
    </dgm:pt>
    <dgm:pt modelId="{26A3E912-61AA-41D6-BA47-834ADEA50307}">
      <dgm:prSet/>
      <dgm:spPr/>
      <dgm:t>
        <a:bodyPr/>
        <a:lstStyle/>
        <a:p>
          <a:pPr>
            <a:lnSpc>
              <a:spcPct val="100000"/>
            </a:lnSpc>
            <a:defRPr cap="all"/>
          </a:pPr>
          <a:r>
            <a:rPr lang="en-US" dirty="0"/>
            <a:t>Engaging </a:t>
          </a:r>
          <a:r>
            <a:rPr lang="en-US" dirty="0">
              <a:latin typeface="Trebuchet MS" panose="020B0603020202020204"/>
            </a:rPr>
            <a:t>Discussion Considerations</a:t>
          </a:r>
          <a:endParaRPr lang="en-US" dirty="0"/>
        </a:p>
      </dgm:t>
    </dgm:pt>
    <dgm:pt modelId="{7C21EDF0-DBB8-4747-81C2-D6A0277A602E}" type="parTrans" cxnId="{D979121B-CB52-47F1-8C33-B41262F8DE98}">
      <dgm:prSet/>
      <dgm:spPr/>
      <dgm:t>
        <a:bodyPr/>
        <a:lstStyle/>
        <a:p>
          <a:endParaRPr lang="en-US"/>
        </a:p>
      </dgm:t>
    </dgm:pt>
    <dgm:pt modelId="{9EE176C8-F1C8-436F-BC4B-D8212B378FA8}" type="sibTrans" cxnId="{D979121B-CB52-47F1-8C33-B41262F8DE98}">
      <dgm:prSet/>
      <dgm:spPr/>
      <dgm:t>
        <a:bodyPr/>
        <a:lstStyle/>
        <a:p>
          <a:endParaRPr lang="en-US"/>
        </a:p>
      </dgm:t>
    </dgm:pt>
    <dgm:pt modelId="{2978AB9B-6609-4BD1-B9A6-35D399CF53C2}">
      <dgm:prSet/>
      <dgm:spPr/>
      <dgm:t>
        <a:bodyPr/>
        <a:lstStyle/>
        <a:p>
          <a:pPr>
            <a:lnSpc>
              <a:spcPct val="100000"/>
            </a:lnSpc>
            <a:defRPr cap="all"/>
          </a:pPr>
          <a:r>
            <a:rPr lang="en-US" dirty="0">
              <a:latin typeface="Trebuchet MS" panose="020B0603020202020204"/>
            </a:rPr>
            <a:t>Group</a:t>
          </a:r>
          <a:r>
            <a:rPr lang="en-US" dirty="0"/>
            <a:t> </a:t>
          </a:r>
          <a:r>
            <a:rPr lang="en-US" dirty="0">
              <a:latin typeface="Trebuchet MS" panose="020B0603020202020204"/>
            </a:rPr>
            <a:t>Discussions</a:t>
          </a:r>
          <a:endParaRPr lang="en-US" dirty="0"/>
        </a:p>
      </dgm:t>
    </dgm:pt>
    <dgm:pt modelId="{F64DAEA6-7F3D-4F47-BEED-72C45DD61676}" type="parTrans" cxnId="{C46B4E97-9AE5-43B1-B881-A18C3F5EDBC3}">
      <dgm:prSet/>
      <dgm:spPr/>
      <dgm:t>
        <a:bodyPr/>
        <a:lstStyle/>
        <a:p>
          <a:endParaRPr lang="en-US"/>
        </a:p>
      </dgm:t>
    </dgm:pt>
    <dgm:pt modelId="{0191E32B-9D8C-4147-B322-6F9EA7661EDE}" type="sibTrans" cxnId="{C46B4E97-9AE5-43B1-B881-A18C3F5EDBC3}">
      <dgm:prSet/>
      <dgm:spPr/>
      <dgm:t>
        <a:bodyPr/>
        <a:lstStyle/>
        <a:p>
          <a:endParaRPr lang="en-US"/>
        </a:p>
      </dgm:t>
    </dgm:pt>
    <dgm:pt modelId="{4651CDEA-D2CB-4DF9-A571-36CB6376BDCF}">
      <dgm:prSet/>
      <dgm:spPr/>
      <dgm:t>
        <a:bodyPr/>
        <a:lstStyle/>
        <a:p>
          <a:pPr>
            <a:lnSpc>
              <a:spcPct val="100000"/>
            </a:lnSpc>
            <a:defRPr cap="all"/>
          </a:pPr>
          <a:r>
            <a:rPr lang="en-US" dirty="0"/>
            <a:t>Rubric</a:t>
          </a:r>
          <a:r>
            <a:rPr lang="en-US" dirty="0">
              <a:latin typeface="Trebuchet MS" panose="020B0603020202020204"/>
            </a:rPr>
            <a:t> Examples</a:t>
          </a:r>
          <a:endParaRPr lang="en-US" dirty="0"/>
        </a:p>
      </dgm:t>
    </dgm:pt>
    <dgm:pt modelId="{32B7F9C1-EF42-4822-980F-9E32D892EEE6}" type="parTrans" cxnId="{D42DD756-90CD-41EA-86F6-0991F400617C}">
      <dgm:prSet/>
      <dgm:spPr/>
      <dgm:t>
        <a:bodyPr/>
        <a:lstStyle/>
        <a:p>
          <a:endParaRPr lang="en-US"/>
        </a:p>
      </dgm:t>
    </dgm:pt>
    <dgm:pt modelId="{25498910-5890-4CDB-8B4E-206C08E0ABEA}" type="sibTrans" cxnId="{D42DD756-90CD-41EA-86F6-0991F400617C}">
      <dgm:prSet/>
      <dgm:spPr/>
      <dgm:t>
        <a:bodyPr/>
        <a:lstStyle/>
        <a:p>
          <a:endParaRPr lang="en-US"/>
        </a:p>
      </dgm:t>
    </dgm:pt>
    <dgm:pt modelId="{4786F5BB-ACEB-454B-B66C-A28F743FFB90}">
      <dgm:prSet phldr="0"/>
      <dgm:spPr/>
      <dgm:t>
        <a:bodyPr/>
        <a:lstStyle/>
        <a:p>
          <a:pPr>
            <a:lnSpc>
              <a:spcPct val="100000"/>
            </a:lnSpc>
            <a:defRPr cap="all"/>
          </a:pPr>
          <a:r>
            <a:rPr lang="en-US" dirty="0">
              <a:latin typeface="Trebuchet MS" panose="020B0603020202020204"/>
            </a:rPr>
            <a:t>Sharing Your Experience</a:t>
          </a:r>
        </a:p>
      </dgm:t>
    </dgm:pt>
    <dgm:pt modelId="{1061D016-C78C-4C5B-99A4-3BF526FABCC0}" type="parTrans" cxnId="{D0C3CC33-2C9B-4E1C-89F2-AFEE94CA15DF}">
      <dgm:prSet/>
      <dgm:spPr/>
    </dgm:pt>
    <dgm:pt modelId="{4F0CB119-B3DE-43D5-985E-D4E57F389AA1}" type="sibTrans" cxnId="{D0C3CC33-2C9B-4E1C-89F2-AFEE94CA15DF}">
      <dgm:prSet/>
      <dgm:spPr/>
      <dgm:t>
        <a:bodyPr/>
        <a:lstStyle/>
        <a:p>
          <a:endParaRPr lang="en-US"/>
        </a:p>
      </dgm:t>
    </dgm:pt>
    <dgm:pt modelId="{7FF5DC21-514A-4B8B-8A48-556347480182}">
      <dgm:prSet phldr="0"/>
      <dgm:spPr/>
      <dgm:t>
        <a:bodyPr/>
        <a:lstStyle/>
        <a:p>
          <a:pPr>
            <a:lnSpc>
              <a:spcPct val="100000"/>
            </a:lnSpc>
            <a:defRPr cap="all"/>
          </a:pPr>
          <a:r>
            <a:rPr lang="en-US" dirty="0">
              <a:latin typeface="Trebuchet MS" panose="020B0603020202020204"/>
            </a:rPr>
            <a:t>Q &amp; A</a:t>
          </a:r>
        </a:p>
      </dgm:t>
    </dgm:pt>
    <dgm:pt modelId="{9E17DD4A-404A-48DD-8933-E30555F02DD7}" type="parTrans" cxnId="{9F859FB2-0E51-4EAC-A199-3AAA626E193B}">
      <dgm:prSet/>
      <dgm:spPr/>
    </dgm:pt>
    <dgm:pt modelId="{7C1F7B55-25E8-4318-94B8-E247EEFFF0D6}" type="sibTrans" cxnId="{9F859FB2-0E51-4EAC-A199-3AAA626E193B}">
      <dgm:prSet/>
      <dgm:spPr/>
    </dgm:pt>
    <dgm:pt modelId="{039AF10C-5572-459A-8403-1E864D803D4B}" type="pres">
      <dgm:prSet presAssocID="{84EBA994-5529-4417-8B04-9AC5F56C2641}" presName="root" presStyleCnt="0">
        <dgm:presLayoutVars>
          <dgm:dir/>
          <dgm:resizeHandles val="exact"/>
        </dgm:presLayoutVars>
      </dgm:prSet>
      <dgm:spPr/>
    </dgm:pt>
    <dgm:pt modelId="{D3A82DCA-5150-4C37-A1F6-C18EBCA2355A}" type="pres">
      <dgm:prSet presAssocID="{2BE1A0D9-FAEB-4405-BC11-75CA77E797CF}" presName="compNode" presStyleCnt="0"/>
      <dgm:spPr/>
    </dgm:pt>
    <dgm:pt modelId="{9267517E-151E-47B6-B215-1C10F6740004}" type="pres">
      <dgm:prSet presAssocID="{2BE1A0D9-FAEB-4405-BC11-75CA77E797CF}" presName="iconBgRect" presStyleLbl="bgShp" presStyleIdx="0" presStyleCnt="8"/>
      <dgm:spPr>
        <a:prstGeom prst="round2DiagRect">
          <a:avLst>
            <a:gd name="adj1" fmla="val 29727"/>
            <a:gd name="adj2" fmla="val 0"/>
          </a:avLst>
        </a:prstGeom>
      </dgm:spPr>
    </dgm:pt>
    <dgm:pt modelId="{059B8A37-C671-4B62-A687-57B348E1F18E}" type="pres">
      <dgm:prSet presAssocID="{2BE1A0D9-FAEB-4405-BC11-75CA77E797C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6E99BED5-F44F-4963-9B73-9AE309A385B6}" type="pres">
      <dgm:prSet presAssocID="{2BE1A0D9-FAEB-4405-BC11-75CA77E797CF}" presName="spaceRect" presStyleCnt="0"/>
      <dgm:spPr/>
    </dgm:pt>
    <dgm:pt modelId="{340BF4E8-A824-4E23-9F46-8610544F74B3}" type="pres">
      <dgm:prSet presAssocID="{2BE1A0D9-FAEB-4405-BC11-75CA77E797CF}" presName="textRect" presStyleLbl="revTx" presStyleIdx="0" presStyleCnt="8">
        <dgm:presLayoutVars>
          <dgm:chMax val="1"/>
          <dgm:chPref val="1"/>
        </dgm:presLayoutVars>
      </dgm:prSet>
      <dgm:spPr/>
    </dgm:pt>
    <dgm:pt modelId="{7D2D9415-78EE-4466-99DB-7A6B6DA1CF85}" type="pres">
      <dgm:prSet presAssocID="{65791B47-49FB-47BD-A2FB-C843387082DA}" presName="sibTrans" presStyleCnt="0"/>
      <dgm:spPr/>
    </dgm:pt>
    <dgm:pt modelId="{42769332-134A-4EFF-BC31-B24C0A0865FF}" type="pres">
      <dgm:prSet presAssocID="{F294B74A-830A-4A46-ACBC-9E38EF1BC170}" presName="compNode" presStyleCnt="0"/>
      <dgm:spPr/>
    </dgm:pt>
    <dgm:pt modelId="{5E693907-A0BE-4A0D-9983-55F6A086A4C9}" type="pres">
      <dgm:prSet presAssocID="{F294B74A-830A-4A46-ACBC-9E38EF1BC170}" presName="iconBgRect" presStyleLbl="bgShp" presStyleIdx="1" presStyleCnt="8"/>
      <dgm:spPr>
        <a:prstGeom prst="round2DiagRect">
          <a:avLst>
            <a:gd name="adj1" fmla="val 29727"/>
            <a:gd name="adj2" fmla="val 0"/>
          </a:avLst>
        </a:prstGeom>
      </dgm:spPr>
    </dgm:pt>
    <dgm:pt modelId="{2D4C471A-70C3-4403-A641-3E0D5C9DE720}" type="pres">
      <dgm:prSet presAssocID="{F294B74A-830A-4A46-ACBC-9E38EF1BC17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7EA1F44B-B0E5-49A3-B053-40C057993619}" type="pres">
      <dgm:prSet presAssocID="{F294B74A-830A-4A46-ACBC-9E38EF1BC170}" presName="spaceRect" presStyleCnt="0"/>
      <dgm:spPr/>
    </dgm:pt>
    <dgm:pt modelId="{6C3D1D6A-008E-4CCC-B5BB-CDD9866D0F87}" type="pres">
      <dgm:prSet presAssocID="{F294B74A-830A-4A46-ACBC-9E38EF1BC170}" presName="textRect" presStyleLbl="revTx" presStyleIdx="1" presStyleCnt="8">
        <dgm:presLayoutVars>
          <dgm:chMax val="1"/>
          <dgm:chPref val="1"/>
        </dgm:presLayoutVars>
      </dgm:prSet>
      <dgm:spPr/>
    </dgm:pt>
    <dgm:pt modelId="{711DD638-D0AC-4E90-B0D5-9C7CA2A04BF1}" type="pres">
      <dgm:prSet presAssocID="{14B6EA9D-F16F-4662-BAEC-930C477F2422}" presName="sibTrans" presStyleCnt="0"/>
      <dgm:spPr/>
    </dgm:pt>
    <dgm:pt modelId="{DBDA69CD-2225-4397-8350-619DCB4878E7}" type="pres">
      <dgm:prSet presAssocID="{A8B4623F-E813-44F5-990A-9460D8D70D37}" presName="compNode" presStyleCnt="0"/>
      <dgm:spPr/>
    </dgm:pt>
    <dgm:pt modelId="{9F1D9D5B-E3A5-483D-ABE9-242A1DE97E9F}" type="pres">
      <dgm:prSet presAssocID="{A8B4623F-E813-44F5-990A-9460D8D70D37}" presName="iconBgRect" presStyleLbl="bgShp" presStyleIdx="2" presStyleCnt="8"/>
      <dgm:spPr>
        <a:prstGeom prst="round2DiagRect">
          <a:avLst>
            <a:gd name="adj1" fmla="val 29727"/>
            <a:gd name="adj2" fmla="val 0"/>
          </a:avLst>
        </a:prstGeom>
      </dgm:spPr>
    </dgm:pt>
    <dgm:pt modelId="{8CAD82E7-71BA-4C17-B2E8-A0BB3A4A7C2B}" type="pres">
      <dgm:prSet presAssocID="{A8B4623F-E813-44F5-990A-9460D8D70D3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D6773A3E-6A84-4ABA-8937-E763B971D017}" type="pres">
      <dgm:prSet presAssocID="{A8B4623F-E813-44F5-990A-9460D8D70D37}" presName="spaceRect" presStyleCnt="0"/>
      <dgm:spPr/>
    </dgm:pt>
    <dgm:pt modelId="{DDF793F0-8CB9-46B4-B384-5C6AF3CA9CF9}" type="pres">
      <dgm:prSet presAssocID="{A8B4623F-E813-44F5-990A-9460D8D70D37}" presName="textRect" presStyleLbl="revTx" presStyleIdx="2" presStyleCnt="8">
        <dgm:presLayoutVars>
          <dgm:chMax val="1"/>
          <dgm:chPref val="1"/>
        </dgm:presLayoutVars>
      </dgm:prSet>
      <dgm:spPr/>
    </dgm:pt>
    <dgm:pt modelId="{A66043B9-984F-4A2A-A155-0B00F72BEFA2}" type="pres">
      <dgm:prSet presAssocID="{03867B88-2F0A-46B8-9F11-61844AF585F3}" presName="sibTrans" presStyleCnt="0"/>
      <dgm:spPr/>
    </dgm:pt>
    <dgm:pt modelId="{F216D1DE-81BC-4F0E-8CFE-15D828B029D0}" type="pres">
      <dgm:prSet presAssocID="{26A3E912-61AA-41D6-BA47-834ADEA50307}" presName="compNode" presStyleCnt="0"/>
      <dgm:spPr/>
    </dgm:pt>
    <dgm:pt modelId="{698E6729-26E2-4DF8-A178-ADA94D322176}" type="pres">
      <dgm:prSet presAssocID="{26A3E912-61AA-41D6-BA47-834ADEA50307}" presName="iconBgRect" presStyleLbl="bgShp" presStyleIdx="3" presStyleCnt="8"/>
      <dgm:spPr>
        <a:prstGeom prst="round2DiagRect">
          <a:avLst>
            <a:gd name="adj1" fmla="val 29727"/>
            <a:gd name="adj2" fmla="val 0"/>
          </a:avLst>
        </a:prstGeom>
      </dgm:spPr>
    </dgm:pt>
    <dgm:pt modelId="{CB5C321A-ECF7-4767-B309-EF277812C486}" type="pres">
      <dgm:prSet presAssocID="{26A3E912-61AA-41D6-BA47-834ADEA50307}"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Bubble"/>
        </a:ext>
      </dgm:extLst>
    </dgm:pt>
    <dgm:pt modelId="{8BF41261-D380-43AE-8F51-40C137345F7A}" type="pres">
      <dgm:prSet presAssocID="{26A3E912-61AA-41D6-BA47-834ADEA50307}" presName="spaceRect" presStyleCnt="0"/>
      <dgm:spPr/>
    </dgm:pt>
    <dgm:pt modelId="{F4A9C571-C96B-4410-92DD-5B7BD4EF80A9}" type="pres">
      <dgm:prSet presAssocID="{26A3E912-61AA-41D6-BA47-834ADEA50307}" presName="textRect" presStyleLbl="revTx" presStyleIdx="3" presStyleCnt="8">
        <dgm:presLayoutVars>
          <dgm:chMax val="1"/>
          <dgm:chPref val="1"/>
        </dgm:presLayoutVars>
      </dgm:prSet>
      <dgm:spPr/>
    </dgm:pt>
    <dgm:pt modelId="{03C08ECF-F4B7-4E47-871E-648FB816E863}" type="pres">
      <dgm:prSet presAssocID="{9EE176C8-F1C8-436F-BC4B-D8212B378FA8}" presName="sibTrans" presStyleCnt="0"/>
      <dgm:spPr/>
    </dgm:pt>
    <dgm:pt modelId="{3805D2BA-0480-4B9C-8768-8DE1C875F377}" type="pres">
      <dgm:prSet presAssocID="{2978AB9B-6609-4BD1-B9A6-35D399CF53C2}" presName="compNode" presStyleCnt="0"/>
      <dgm:spPr/>
    </dgm:pt>
    <dgm:pt modelId="{0342E094-3B99-4628-A0C5-7773BDF01565}" type="pres">
      <dgm:prSet presAssocID="{2978AB9B-6609-4BD1-B9A6-35D399CF53C2}" presName="iconBgRect" presStyleLbl="bgShp" presStyleIdx="4" presStyleCnt="8"/>
      <dgm:spPr>
        <a:prstGeom prst="round2DiagRect">
          <a:avLst>
            <a:gd name="adj1" fmla="val 29727"/>
            <a:gd name="adj2" fmla="val 0"/>
          </a:avLst>
        </a:prstGeom>
      </dgm:spPr>
    </dgm:pt>
    <dgm:pt modelId="{04664416-6F50-443B-9C99-4714BE733784}" type="pres">
      <dgm:prSet presAssocID="{2978AB9B-6609-4BD1-B9A6-35D399CF53C2}"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eeting"/>
        </a:ext>
      </dgm:extLst>
    </dgm:pt>
    <dgm:pt modelId="{0956F0A7-EC32-47A4-B373-85003A6600F1}" type="pres">
      <dgm:prSet presAssocID="{2978AB9B-6609-4BD1-B9A6-35D399CF53C2}" presName="spaceRect" presStyleCnt="0"/>
      <dgm:spPr/>
    </dgm:pt>
    <dgm:pt modelId="{5BC016BE-89A6-4E36-8A45-EC02CC9F2ECE}" type="pres">
      <dgm:prSet presAssocID="{2978AB9B-6609-4BD1-B9A6-35D399CF53C2}" presName="textRect" presStyleLbl="revTx" presStyleIdx="4" presStyleCnt="8">
        <dgm:presLayoutVars>
          <dgm:chMax val="1"/>
          <dgm:chPref val="1"/>
        </dgm:presLayoutVars>
      </dgm:prSet>
      <dgm:spPr/>
    </dgm:pt>
    <dgm:pt modelId="{D5BC1595-8A08-4B95-97E5-8851F6AD4642}" type="pres">
      <dgm:prSet presAssocID="{0191E32B-9D8C-4147-B322-6F9EA7661EDE}" presName="sibTrans" presStyleCnt="0"/>
      <dgm:spPr/>
    </dgm:pt>
    <dgm:pt modelId="{63AE8292-470F-4DA8-81C1-2996081D2919}" type="pres">
      <dgm:prSet presAssocID="{4651CDEA-D2CB-4DF9-A571-36CB6376BDCF}" presName="compNode" presStyleCnt="0"/>
      <dgm:spPr/>
    </dgm:pt>
    <dgm:pt modelId="{5E61BD09-96AA-4DB2-9D66-CE3A6B6DC201}" type="pres">
      <dgm:prSet presAssocID="{4651CDEA-D2CB-4DF9-A571-36CB6376BDCF}" presName="iconBgRect" presStyleLbl="bgShp" presStyleIdx="5" presStyleCnt="8"/>
      <dgm:spPr>
        <a:prstGeom prst="round2DiagRect">
          <a:avLst>
            <a:gd name="adj1" fmla="val 29727"/>
            <a:gd name="adj2" fmla="val 0"/>
          </a:avLst>
        </a:prstGeom>
      </dgm:spPr>
    </dgm:pt>
    <dgm:pt modelId="{4C36A76E-5A23-4B0B-B058-08898D7CE17A}" type="pres">
      <dgm:prSet presAssocID="{4651CDEA-D2CB-4DF9-A571-36CB6376BDC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heckmark"/>
        </a:ext>
      </dgm:extLst>
    </dgm:pt>
    <dgm:pt modelId="{5B04D224-F264-46D6-B8EF-9A18D0C1B7BC}" type="pres">
      <dgm:prSet presAssocID="{4651CDEA-D2CB-4DF9-A571-36CB6376BDCF}" presName="spaceRect" presStyleCnt="0"/>
      <dgm:spPr/>
    </dgm:pt>
    <dgm:pt modelId="{B7C643D0-177D-4C49-BDEE-110C1B530598}" type="pres">
      <dgm:prSet presAssocID="{4651CDEA-D2CB-4DF9-A571-36CB6376BDCF}" presName="textRect" presStyleLbl="revTx" presStyleIdx="5" presStyleCnt="8">
        <dgm:presLayoutVars>
          <dgm:chMax val="1"/>
          <dgm:chPref val="1"/>
        </dgm:presLayoutVars>
      </dgm:prSet>
      <dgm:spPr/>
    </dgm:pt>
    <dgm:pt modelId="{04D096BA-7871-45A0-BE6A-8E6B154D289E}" type="pres">
      <dgm:prSet presAssocID="{25498910-5890-4CDB-8B4E-206C08E0ABEA}" presName="sibTrans" presStyleCnt="0"/>
      <dgm:spPr/>
    </dgm:pt>
    <dgm:pt modelId="{2B817910-D4B6-4883-98E9-F911CE0746B3}" type="pres">
      <dgm:prSet presAssocID="{4786F5BB-ACEB-454B-B66C-A28F743FFB90}" presName="compNode" presStyleCnt="0"/>
      <dgm:spPr/>
    </dgm:pt>
    <dgm:pt modelId="{EAE54C33-8E02-450A-A739-EF42A68BE31C}" type="pres">
      <dgm:prSet presAssocID="{4786F5BB-ACEB-454B-B66C-A28F743FFB90}" presName="iconBgRect" presStyleLbl="bgShp" presStyleIdx="6" presStyleCnt="8"/>
      <dgm:spPr>
        <a:prstGeom prst="round2DiagRect">
          <a:avLst>
            <a:gd name="adj1" fmla="val 29727"/>
            <a:gd name="adj2" fmla="val 0"/>
          </a:avLst>
        </a:prstGeom>
      </dgm:spPr>
    </dgm:pt>
    <dgm:pt modelId="{780AE886-50C1-4791-B059-79B0B799EAEC}" type="pres">
      <dgm:prSet presAssocID="{4786F5BB-ACEB-454B-B66C-A28F743FFB9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User Network"/>
        </a:ext>
      </dgm:extLst>
    </dgm:pt>
    <dgm:pt modelId="{BAB4D85D-C6CD-4C3F-96DC-62B683F5FAD1}" type="pres">
      <dgm:prSet presAssocID="{4786F5BB-ACEB-454B-B66C-A28F743FFB90}" presName="spaceRect" presStyleCnt="0"/>
      <dgm:spPr/>
    </dgm:pt>
    <dgm:pt modelId="{2C014282-4B93-40FF-987D-781B9136333D}" type="pres">
      <dgm:prSet presAssocID="{4786F5BB-ACEB-454B-B66C-A28F743FFB90}" presName="textRect" presStyleLbl="revTx" presStyleIdx="6" presStyleCnt="8">
        <dgm:presLayoutVars>
          <dgm:chMax val="1"/>
          <dgm:chPref val="1"/>
        </dgm:presLayoutVars>
      </dgm:prSet>
      <dgm:spPr/>
    </dgm:pt>
    <dgm:pt modelId="{5FDE39BC-579F-4CA8-B45B-321357832AF6}" type="pres">
      <dgm:prSet presAssocID="{4F0CB119-B3DE-43D5-985E-D4E57F389AA1}" presName="sibTrans" presStyleCnt="0"/>
      <dgm:spPr/>
    </dgm:pt>
    <dgm:pt modelId="{1A6E4893-69D8-4D43-8ADB-A3FC8FE072D7}" type="pres">
      <dgm:prSet presAssocID="{7FF5DC21-514A-4B8B-8A48-556347480182}" presName="compNode" presStyleCnt="0"/>
      <dgm:spPr/>
    </dgm:pt>
    <dgm:pt modelId="{EEBB6344-5A7B-4FB3-B4AF-4DF02F4B8D01}" type="pres">
      <dgm:prSet presAssocID="{7FF5DC21-514A-4B8B-8A48-556347480182}" presName="iconBgRect" presStyleLbl="bgShp" presStyleIdx="7" presStyleCnt="8"/>
      <dgm:spPr>
        <a:prstGeom prst="round2DiagRect">
          <a:avLst>
            <a:gd name="adj1" fmla="val 29727"/>
            <a:gd name="adj2" fmla="val 0"/>
          </a:avLst>
        </a:prstGeom>
      </dgm:spPr>
    </dgm:pt>
    <dgm:pt modelId="{5F1F9C6D-00FC-4E13-BA7C-E0A7E89B7798}" type="pres">
      <dgm:prSet presAssocID="{7FF5DC21-514A-4B8B-8A48-556347480182}"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Questions"/>
        </a:ext>
      </dgm:extLst>
    </dgm:pt>
    <dgm:pt modelId="{1D911A66-6E87-4D10-B3AA-BDC1CC1653C4}" type="pres">
      <dgm:prSet presAssocID="{7FF5DC21-514A-4B8B-8A48-556347480182}" presName="spaceRect" presStyleCnt="0"/>
      <dgm:spPr/>
    </dgm:pt>
    <dgm:pt modelId="{3745592E-0666-4BC4-89C1-053536AF64A0}" type="pres">
      <dgm:prSet presAssocID="{7FF5DC21-514A-4B8B-8A48-556347480182}" presName="textRect" presStyleLbl="revTx" presStyleIdx="7" presStyleCnt="8">
        <dgm:presLayoutVars>
          <dgm:chMax val="1"/>
          <dgm:chPref val="1"/>
        </dgm:presLayoutVars>
      </dgm:prSet>
      <dgm:spPr/>
    </dgm:pt>
  </dgm:ptLst>
  <dgm:cxnLst>
    <dgm:cxn modelId="{D979121B-CB52-47F1-8C33-B41262F8DE98}" srcId="{84EBA994-5529-4417-8B04-9AC5F56C2641}" destId="{26A3E912-61AA-41D6-BA47-834ADEA50307}" srcOrd="3" destOrd="0" parTransId="{7C21EDF0-DBB8-4747-81C2-D6A0277A602E}" sibTransId="{9EE176C8-F1C8-436F-BC4B-D8212B378FA8}"/>
    <dgm:cxn modelId="{816D402E-9FBD-47A5-B76F-7531AF276339}" type="presOf" srcId="{4651CDEA-D2CB-4DF9-A571-36CB6376BDCF}" destId="{B7C643D0-177D-4C49-BDEE-110C1B530598}" srcOrd="0" destOrd="0" presId="urn:microsoft.com/office/officeart/2018/5/layout/IconLeafLabelList"/>
    <dgm:cxn modelId="{D0C3CC33-2C9B-4E1C-89F2-AFEE94CA15DF}" srcId="{84EBA994-5529-4417-8B04-9AC5F56C2641}" destId="{4786F5BB-ACEB-454B-B66C-A28F743FFB90}" srcOrd="6" destOrd="0" parTransId="{1061D016-C78C-4C5B-99A4-3BF526FABCC0}" sibTransId="{4F0CB119-B3DE-43D5-985E-D4E57F389AA1}"/>
    <dgm:cxn modelId="{E55DA334-896A-415C-8BF3-9B1E3978A1F2}" type="presOf" srcId="{2978AB9B-6609-4BD1-B9A6-35D399CF53C2}" destId="{5BC016BE-89A6-4E36-8A45-EC02CC9F2ECE}" srcOrd="0" destOrd="0" presId="urn:microsoft.com/office/officeart/2018/5/layout/IconLeafLabelList"/>
    <dgm:cxn modelId="{734DBD5C-CE34-4FA9-9CDF-FD4AAF81318A}" type="presOf" srcId="{A8B4623F-E813-44F5-990A-9460D8D70D37}" destId="{DDF793F0-8CB9-46B4-B384-5C6AF3CA9CF9}" srcOrd="0" destOrd="0" presId="urn:microsoft.com/office/officeart/2018/5/layout/IconLeafLabelList"/>
    <dgm:cxn modelId="{F5884964-9B89-4AD1-9B0B-E47F6AEB816D}" srcId="{84EBA994-5529-4417-8B04-9AC5F56C2641}" destId="{F294B74A-830A-4A46-ACBC-9E38EF1BC170}" srcOrd="1" destOrd="0" parTransId="{9CFE0048-740E-49C5-95EB-589BECDF25B1}" sibTransId="{14B6EA9D-F16F-4662-BAEC-930C477F2422}"/>
    <dgm:cxn modelId="{22903276-B1E9-4C6A-AD4C-464C40A5A97F}" type="presOf" srcId="{2BE1A0D9-FAEB-4405-BC11-75CA77E797CF}" destId="{340BF4E8-A824-4E23-9F46-8610544F74B3}" srcOrd="0" destOrd="0" presId="urn:microsoft.com/office/officeart/2018/5/layout/IconLeafLabelList"/>
    <dgm:cxn modelId="{D42DD756-90CD-41EA-86F6-0991F400617C}" srcId="{84EBA994-5529-4417-8B04-9AC5F56C2641}" destId="{4651CDEA-D2CB-4DF9-A571-36CB6376BDCF}" srcOrd="5" destOrd="0" parTransId="{32B7F9C1-EF42-4822-980F-9E32D892EEE6}" sibTransId="{25498910-5890-4CDB-8B4E-206C08E0ABEA}"/>
    <dgm:cxn modelId="{46A0718B-BF89-4601-996D-2CE9A30A8C3A}" type="presOf" srcId="{7FF5DC21-514A-4B8B-8A48-556347480182}" destId="{3745592E-0666-4BC4-89C1-053536AF64A0}" srcOrd="0" destOrd="0" presId="urn:microsoft.com/office/officeart/2018/5/layout/IconLeafLabelList"/>
    <dgm:cxn modelId="{C46B4E97-9AE5-43B1-B881-A18C3F5EDBC3}" srcId="{84EBA994-5529-4417-8B04-9AC5F56C2641}" destId="{2978AB9B-6609-4BD1-B9A6-35D399CF53C2}" srcOrd="4" destOrd="0" parTransId="{F64DAEA6-7F3D-4F47-BEED-72C45DD61676}" sibTransId="{0191E32B-9D8C-4147-B322-6F9EA7661EDE}"/>
    <dgm:cxn modelId="{FB6071A6-6F86-44E9-9F63-9B20CB9E6046}" type="presOf" srcId="{4786F5BB-ACEB-454B-B66C-A28F743FFB90}" destId="{2C014282-4B93-40FF-987D-781B9136333D}" srcOrd="0" destOrd="0" presId="urn:microsoft.com/office/officeart/2018/5/layout/IconLeafLabelList"/>
    <dgm:cxn modelId="{9F859FB2-0E51-4EAC-A199-3AAA626E193B}" srcId="{84EBA994-5529-4417-8B04-9AC5F56C2641}" destId="{7FF5DC21-514A-4B8B-8A48-556347480182}" srcOrd="7" destOrd="0" parTransId="{9E17DD4A-404A-48DD-8933-E30555F02DD7}" sibTransId="{7C1F7B55-25E8-4318-94B8-E247EEFFF0D6}"/>
    <dgm:cxn modelId="{F061C3BD-D8EA-4416-9BD5-6FB210560842}" srcId="{84EBA994-5529-4417-8B04-9AC5F56C2641}" destId="{A8B4623F-E813-44F5-990A-9460D8D70D37}" srcOrd="2" destOrd="0" parTransId="{B2F62084-1FF3-4ECE-AF3F-ABD5572DA3DF}" sibTransId="{03867B88-2F0A-46B8-9F11-61844AF585F3}"/>
    <dgm:cxn modelId="{EA86C0CB-68D1-43FC-94E6-103FBCAAA1D0}" type="presOf" srcId="{84EBA994-5529-4417-8B04-9AC5F56C2641}" destId="{039AF10C-5572-459A-8403-1E864D803D4B}" srcOrd="0" destOrd="0" presId="urn:microsoft.com/office/officeart/2018/5/layout/IconLeafLabelList"/>
    <dgm:cxn modelId="{F7752BDE-4505-4FB8-A607-C5971F038D1B}" type="presOf" srcId="{26A3E912-61AA-41D6-BA47-834ADEA50307}" destId="{F4A9C571-C96B-4410-92DD-5B7BD4EF80A9}" srcOrd="0" destOrd="0" presId="urn:microsoft.com/office/officeart/2018/5/layout/IconLeafLabelList"/>
    <dgm:cxn modelId="{911C9BE3-3233-4072-83A9-43D6A3A71066}" srcId="{84EBA994-5529-4417-8B04-9AC5F56C2641}" destId="{2BE1A0D9-FAEB-4405-BC11-75CA77E797CF}" srcOrd="0" destOrd="0" parTransId="{6B764124-3719-4761-9E2D-AAE38C809ABF}" sibTransId="{65791B47-49FB-47BD-A2FB-C843387082DA}"/>
    <dgm:cxn modelId="{018A1DFB-2998-4C94-8222-8565579603E9}" type="presOf" srcId="{F294B74A-830A-4A46-ACBC-9E38EF1BC170}" destId="{6C3D1D6A-008E-4CCC-B5BB-CDD9866D0F87}" srcOrd="0" destOrd="0" presId="urn:microsoft.com/office/officeart/2018/5/layout/IconLeafLabelList"/>
    <dgm:cxn modelId="{283F900F-C951-4FB4-B127-45ABB9270E9E}" type="presParOf" srcId="{039AF10C-5572-459A-8403-1E864D803D4B}" destId="{D3A82DCA-5150-4C37-A1F6-C18EBCA2355A}" srcOrd="0" destOrd="0" presId="urn:microsoft.com/office/officeart/2018/5/layout/IconLeafLabelList"/>
    <dgm:cxn modelId="{2B7B580E-47AE-4AA1-955E-74AB6DD72BA1}" type="presParOf" srcId="{D3A82DCA-5150-4C37-A1F6-C18EBCA2355A}" destId="{9267517E-151E-47B6-B215-1C10F6740004}" srcOrd="0" destOrd="0" presId="urn:microsoft.com/office/officeart/2018/5/layout/IconLeafLabelList"/>
    <dgm:cxn modelId="{FE7704B1-0E01-4B24-8090-32356970C826}" type="presParOf" srcId="{D3A82DCA-5150-4C37-A1F6-C18EBCA2355A}" destId="{059B8A37-C671-4B62-A687-57B348E1F18E}" srcOrd="1" destOrd="0" presId="urn:microsoft.com/office/officeart/2018/5/layout/IconLeafLabelList"/>
    <dgm:cxn modelId="{3562A307-0F15-479C-8509-DC9AFF4755AF}" type="presParOf" srcId="{D3A82DCA-5150-4C37-A1F6-C18EBCA2355A}" destId="{6E99BED5-F44F-4963-9B73-9AE309A385B6}" srcOrd="2" destOrd="0" presId="urn:microsoft.com/office/officeart/2018/5/layout/IconLeafLabelList"/>
    <dgm:cxn modelId="{C58BB0FA-3EF2-4AC6-98BE-D1A521C56442}" type="presParOf" srcId="{D3A82DCA-5150-4C37-A1F6-C18EBCA2355A}" destId="{340BF4E8-A824-4E23-9F46-8610544F74B3}" srcOrd="3" destOrd="0" presId="urn:microsoft.com/office/officeart/2018/5/layout/IconLeafLabelList"/>
    <dgm:cxn modelId="{055D1B80-1212-4281-B101-53365EECFA41}" type="presParOf" srcId="{039AF10C-5572-459A-8403-1E864D803D4B}" destId="{7D2D9415-78EE-4466-99DB-7A6B6DA1CF85}" srcOrd="1" destOrd="0" presId="urn:microsoft.com/office/officeart/2018/5/layout/IconLeafLabelList"/>
    <dgm:cxn modelId="{8611C2E5-2F28-4BB4-9AFF-189A5BDD667C}" type="presParOf" srcId="{039AF10C-5572-459A-8403-1E864D803D4B}" destId="{42769332-134A-4EFF-BC31-B24C0A0865FF}" srcOrd="2" destOrd="0" presId="urn:microsoft.com/office/officeart/2018/5/layout/IconLeafLabelList"/>
    <dgm:cxn modelId="{2F694784-F4EE-41D5-9901-9B30AC50F736}" type="presParOf" srcId="{42769332-134A-4EFF-BC31-B24C0A0865FF}" destId="{5E693907-A0BE-4A0D-9983-55F6A086A4C9}" srcOrd="0" destOrd="0" presId="urn:microsoft.com/office/officeart/2018/5/layout/IconLeafLabelList"/>
    <dgm:cxn modelId="{1AA15B66-7A0F-427A-BF42-4624896777BD}" type="presParOf" srcId="{42769332-134A-4EFF-BC31-B24C0A0865FF}" destId="{2D4C471A-70C3-4403-A641-3E0D5C9DE720}" srcOrd="1" destOrd="0" presId="urn:microsoft.com/office/officeart/2018/5/layout/IconLeafLabelList"/>
    <dgm:cxn modelId="{04E299B4-741E-49FD-A6B2-634EFBB4F407}" type="presParOf" srcId="{42769332-134A-4EFF-BC31-B24C0A0865FF}" destId="{7EA1F44B-B0E5-49A3-B053-40C057993619}" srcOrd="2" destOrd="0" presId="urn:microsoft.com/office/officeart/2018/5/layout/IconLeafLabelList"/>
    <dgm:cxn modelId="{E5B31D09-FC46-4D38-A658-434F2748353D}" type="presParOf" srcId="{42769332-134A-4EFF-BC31-B24C0A0865FF}" destId="{6C3D1D6A-008E-4CCC-B5BB-CDD9866D0F87}" srcOrd="3" destOrd="0" presId="urn:microsoft.com/office/officeart/2018/5/layout/IconLeafLabelList"/>
    <dgm:cxn modelId="{376D88D3-7761-4B95-965F-F1C8654955D9}" type="presParOf" srcId="{039AF10C-5572-459A-8403-1E864D803D4B}" destId="{711DD638-D0AC-4E90-B0D5-9C7CA2A04BF1}" srcOrd="3" destOrd="0" presId="urn:microsoft.com/office/officeart/2018/5/layout/IconLeafLabelList"/>
    <dgm:cxn modelId="{7068D6D6-6DE9-4ED6-9298-350A110135E8}" type="presParOf" srcId="{039AF10C-5572-459A-8403-1E864D803D4B}" destId="{DBDA69CD-2225-4397-8350-619DCB4878E7}" srcOrd="4" destOrd="0" presId="urn:microsoft.com/office/officeart/2018/5/layout/IconLeafLabelList"/>
    <dgm:cxn modelId="{D8504307-8789-4099-A9DD-C6B1AB1D1BA9}" type="presParOf" srcId="{DBDA69CD-2225-4397-8350-619DCB4878E7}" destId="{9F1D9D5B-E3A5-483D-ABE9-242A1DE97E9F}" srcOrd="0" destOrd="0" presId="urn:microsoft.com/office/officeart/2018/5/layout/IconLeafLabelList"/>
    <dgm:cxn modelId="{1369E58B-E601-460A-8728-4172C91B9490}" type="presParOf" srcId="{DBDA69CD-2225-4397-8350-619DCB4878E7}" destId="{8CAD82E7-71BA-4C17-B2E8-A0BB3A4A7C2B}" srcOrd="1" destOrd="0" presId="urn:microsoft.com/office/officeart/2018/5/layout/IconLeafLabelList"/>
    <dgm:cxn modelId="{BF79829D-400C-43BD-99F8-8C2A2A1FA962}" type="presParOf" srcId="{DBDA69CD-2225-4397-8350-619DCB4878E7}" destId="{D6773A3E-6A84-4ABA-8937-E763B971D017}" srcOrd="2" destOrd="0" presId="urn:microsoft.com/office/officeart/2018/5/layout/IconLeafLabelList"/>
    <dgm:cxn modelId="{25177CAF-B070-490E-95CD-B1F77A2E9538}" type="presParOf" srcId="{DBDA69CD-2225-4397-8350-619DCB4878E7}" destId="{DDF793F0-8CB9-46B4-B384-5C6AF3CA9CF9}" srcOrd="3" destOrd="0" presId="urn:microsoft.com/office/officeart/2018/5/layout/IconLeafLabelList"/>
    <dgm:cxn modelId="{5769B6A2-B3A9-409B-9809-0B2FECE9CE46}" type="presParOf" srcId="{039AF10C-5572-459A-8403-1E864D803D4B}" destId="{A66043B9-984F-4A2A-A155-0B00F72BEFA2}" srcOrd="5" destOrd="0" presId="urn:microsoft.com/office/officeart/2018/5/layout/IconLeafLabelList"/>
    <dgm:cxn modelId="{607FE598-4FDC-4BCF-A35C-2303149750BE}" type="presParOf" srcId="{039AF10C-5572-459A-8403-1E864D803D4B}" destId="{F216D1DE-81BC-4F0E-8CFE-15D828B029D0}" srcOrd="6" destOrd="0" presId="urn:microsoft.com/office/officeart/2018/5/layout/IconLeafLabelList"/>
    <dgm:cxn modelId="{9F311D8F-373E-4847-B9D5-E5267A6653A1}" type="presParOf" srcId="{F216D1DE-81BC-4F0E-8CFE-15D828B029D0}" destId="{698E6729-26E2-4DF8-A178-ADA94D322176}" srcOrd="0" destOrd="0" presId="urn:microsoft.com/office/officeart/2018/5/layout/IconLeafLabelList"/>
    <dgm:cxn modelId="{A0D23ECC-4F00-409D-91BA-A6CFDB035032}" type="presParOf" srcId="{F216D1DE-81BC-4F0E-8CFE-15D828B029D0}" destId="{CB5C321A-ECF7-4767-B309-EF277812C486}" srcOrd="1" destOrd="0" presId="urn:microsoft.com/office/officeart/2018/5/layout/IconLeafLabelList"/>
    <dgm:cxn modelId="{A762BAA8-0DD2-4729-9913-E39D40934D31}" type="presParOf" srcId="{F216D1DE-81BC-4F0E-8CFE-15D828B029D0}" destId="{8BF41261-D380-43AE-8F51-40C137345F7A}" srcOrd="2" destOrd="0" presId="urn:microsoft.com/office/officeart/2018/5/layout/IconLeafLabelList"/>
    <dgm:cxn modelId="{AEC088B7-5555-4878-A4BB-D4BBB75B99E8}" type="presParOf" srcId="{F216D1DE-81BC-4F0E-8CFE-15D828B029D0}" destId="{F4A9C571-C96B-4410-92DD-5B7BD4EF80A9}" srcOrd="3" destOrd="0" presId="urn:microsoft.com/office/officeart/2018/5/layout/IconLeafLabelList"/>
    <dgm:cxn modelId="{915FDC8A-7671-402C-BDC1-71D8F3F608CF}" type="presParOf" srcId="{039AF10C-5572-459A-8403-1E864D803D4B}" destId="{03C08ECF-F4B7-4E47-871E-648FB816E863}" srcOrd="7" destOrd="0" presId="urn:microsoft.com/office/officeart/2018/5/layout/IconLeafLabelList"/>
    <dgm:cxn modelId="{EF2211FC-0223-4FE2-ABBA-6F4FF28DB902}" type="presParOf" srcId="{039AF10C-5572-459A-8403-1E864D803D4B}" destId="{3805D2BA-0480-4B9C-8768-8DE1C875F377}" srcOrd="8" destOrd="0" presId="urn:microsoft.com/office/officeart/2018/5/layout/IconLeafLabelList"/>
    <dgm:cxn modelId="{8EA335C9-7309-4497-83A4-ECE7D9A66A3B}" type="presParOf" srcId="{3805D2BA-0480-4B9C-8768-8DE1C875F377}" destId="{0342E094-3B99-4628-A0C5-7773BDF01565}" srcOrd="0" destOrd="0" presId="urn:microsoft.com/office/officeart/2018/5/layout/IconLeafLabelList"/>
    <dgm:cxn modelId="{6CE7CEA2-6F1A-441E-B54B-29C3870E91AB}" type="presParOf" srcId="{3805D2BA-0480-4B9C-8768-8DE1C875F377}" destId="{04664416-6F50-443B-9C99-4714BE733784}" srcOrd="1" destOrd="0" presId="urn:microsoft.com/office/officeart/2018/5/layout/IconLeafLabelList"/>
    <dgm:cxn modelId="{A349B6FD-F6AD-4FB3-BE38-40FACCD9151A}" type="presParOf" srcId="{3805D2BA-0480-4B9C-8768-8DE1C875F377}" destId="{0956F0A7-EC32-47A4-B373-85003A6600F1}" srcOrd="2" destOrd="0" presId="urn:microsoft.com/office/officeart/2018/5/layout/IconLeafLabelList"/>
    <dgm:cxn modelId="{640004B2-5DFC-43C3-B0B9-C0D734741565}" type="presParOf" srcId="{3805D2BA-0480-4B9C-8768-8DE1C875F377}" destId="{5BC016BE-89A6-4E36-8A45-EC02CC9F2ECE}" srcOrd="3" destOrd="0" presId="urn:microsoft.com/office/officeart/2018/5/layout/IconLeafLabelList"/>
    <dgm:cxn modelId="{0ECF42F7-4DCA-421C-9E1A-334817853C67}" type="presParOf" srcId="{039AF10C-5572-459A-8403-1E864D803D4B}" destId="{D5BC1595-8A08-4B95-97E5-8851F6AD4642}" srcOrd="9" destOrd="0" presId="urn:microsoft.com/office/officeart/2018/5/layout/IconLeafLabelList"/>
    <dgm:cxn modelId="{5513AE19-0CC4-4776-99C3-76BDAF292DA6}" type="presParOf" srcId="{039AF10C-5572-459A-8403-1E864D803D4B}" destId="{63AE8292-470F-4DA8-81C1-2996081D2919}" srcOrd="10" destOrd="0" presId="urn:microsoft.com/office/officeart/2018/5/layout/IconLeafLabelList"/>
    <dgm:cxn modelId="{B799AD07-CFC3-41DA-BF5C-7D59464ADE8E}" type="presParOf" srcId="{63AE8292-470F-4DA8-81C1-2996081D2919}" destId="{5E61BD09-96AA-4DB2-9D66-CE3A6B6DC201}" srcOrd="0" destOrd="0" presId="urn:microsoft.com/office/officeart/2018/5/layout/IconLeafLabelList"/>
    <dgm:cxn modelId="{54362AFA-86F0-45CF-A3D8-6AFC11AB3EEA}" type="presParOf" srcId="{63AE8292-470F-4DA8-81C1-2996081D2919}" destId="{4C36A76E-5A23-4B0B-B058-08898D7CE17A}" srcOrd="1" destOrd="0" presId="urn:microsoft.com/office/officeart/2018/5/layout/IconLeafLabelList"/>
    <dgm:cxn modelId="{906195E4-E3FD-4B09-8431-B5E8B2DC625F}" type="presParOf" srcId="{63AE8292-470F-4DA8-81C1-2996081D2919}" destId="{5B04D224-F264-46D6-B8EF-9A18D0C1B7BC}" srcOrd="2" destOrd="0" presId="urn:microsoft.com/office/officeart/2018/5/layout/IconLeafLabelList"/>
    <dgm:cxn modelId="{04CB9CBC-CCDF-4764-B473-84969F7D3301}" type="presParOf" srcId="{63AE8292-470F-4DA8-81C1-2996081D2919}" destId="{B7C643D0-177D-4C49-BDEE-110C1B530598}" srcOrd="3" destOrd="0" presId="urn:microsoft.com/office/officeart/2018/5/layout/IconLeafLabelList"/>
    <dgm:cxn modelId="{14508D56-A992-47C3-9C32-A335E7193221}" type="presParOf" srcId="{039AF10C-5572-459A-8403-1E864D803D4B}" destId="{04D096BA-7871-45A0-BE6A-8E6B154D289E}" srcOrd="11" destOrd="0" presId="urn:microsoft.com/office/officeart/2018/5/layout/IconLeafLabelList"/>
    <dgm:cxn modelId="{2B857F4D-3046-4CDF-A970-CA77D86D614B}" type="presParOf" srcId="{039AF10C-5572-459A-8403-1E864D803D4B}" destId="{2B817910-D4B6-4883-98E9-F911CE0746B3}" srcOrd="12" destOrd="0" presId="urn:microsoft.com/office/officeart/2018/5/layout/IconLeafLabelList"/>
    <dgm:cxn modelId="{9C9AEDAD-78E8-46CA-8C04-8A50423180D0}" type="presParOf" srcId="{2B817910-D4B6-4883-98E9-F911CE0746B3}" destId="{EAE54C33-8E02-450A-A739-EF42A68BE31C}" srcOrd="0" destOrd="0" presId="urn:microsoft.com/office/officeart/2018/5/layout/IconLeafLabelList"/>
    <dgm:cxn modelId="{64A82F01-7671-4BC3-B879-67FC42C56591}" type="presParOf" srcId="{2B817910-D4B6-4883-98E9-F911CE0746B3}" destId="{780AE886-50C1-4791-B059-79B0B799EAEC}" srcOrd="1" destOrd="0" presId="urn:microsoft.com/office/officeart/2018/5/layout/IconLeafLabelList"/>
    <dgm:cxn modelId="{D2FCE146-F220-466E-AAF2-5C7630C946D1}" type="presParOf" srcId="{2B817910-D4B6-4883-98E9-F911CE0746B3}" destId="{BAB4D85D-C6CD-4C3F-96DC-62B683F5FAD1}" srcOrd="2" destOrd="0" presId="urn:microsoft.com/office/officeart/2018/5/layout/IconLeafLabelList"/>
    <dgm:cxn modelId="{C6AEFB95-BC61-450E-94E9-FD2F961DAFC0}" type="presParOf" srcId="{2B817910-D4B6-4883-98E9-F911CE0746B3}" destId="{2C014282-4B93-40FF-987D-781B9136333D}" srcOrd="3" destOrd="0" presId="urn:microsoft.com/office/officeart/2018/5/layout/IconLeafLabelList"/>
    <dgm:cxn modelId="{483356BE-914D-40EB-B79E-5FEA8671F8EA}" type="presParOf" srcId="{039AF10C-5572-459A-8403-1E864D803D4B}" destId="{5FDE39BC-579F-4CA8-B45B-321357832AF6}" srcOrd="13" destOrd="0" presId="urn:microsoft.com/office/officeart/2018/5/layout/IconLeafLabelList"/>
    <dgm:cxn modelId="{2DD38F50-3B9B-4F52-8304-59F2DD9B1BF9}" type="presParOf" srcId="{039AF10C-5572-459A-8403-1E864D803D4B}" destId="{1A6E4893-69D8-4D43-8ADB-A3FC8FE072D7}" srcOrd="14" destOrd="0" presId="urn:microsoft.com/office/officeart/2018/5/layout/IconLeafLabelList"/>
    <dgm:cxn modelId="{49D08A33-66EF-461E-89D2-47B8488F77D1}" type="presParOf" srcId="{1A6E4893-69D8-4D43-8ADB-A3FC8FE072D7}" destId="{EEBB6344-5A7B-4FB3-B4AF-4DF02F4B8D01}" srcOrd="0" destOrd="0" presId="urn:microsoft.com/office/officeart/2018/5/layout/IconLeafLabelList"/>
    <dgm:cxn modelId="{8A402FCB-8188-4420-9905-5B900684F9B2}" type="presParOf" srcId="{1A6E4893-69D8-4D43-8ADB-A3FC8FE072D7}" destId="{5F1F9C6D-00FC-4E13-BA7C-E0A7E89B7798}" srcOrd="1" destOrd="0" presId="urn:microsoft.com/office/officeart/2018/5/layout/IconLeafLabelList"/>
    <dgm:cxn modelId="{FB731214-FD7C-4641-BB80-BD7FE90A2252}" type="presParOf" srcId="{1A6E4893-69D8-4D43-8ADB-A3FC8FE072D7}" destId="{1D911A66-6E87-4D10-B3AA-BDC1CC1653C4}" srcOrd="2" destOrd="0" presId="urn:microsoft.com/office/officeart/2018/5/layout/IconLeafLabelList"/>
    <dgm:cxn modelId="{DD01E820-D632-4D51-8B28-927D2CDEA127}" type="presParOf" srcId="{1A6E4893-69D8-4D43-8ADB-A3FC8FE072D7}" destId="{3745592E-0666-4BC4-89C1-053536AF64A0}"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D68B95-C3C8-4AE4-BFA1-870AD2D7118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54431B-7913-4158-9FEA-99C0E8D3EE72}">
      <dgm:prSet/>
      <dgm:spPr/>
      <dgm:t>
        <a:bodyPr/>
        <a:lstStyle/>
        <a:p>
          <a:pPr>
            <a:lnSpc>
              <a:spcPct val="100000"/>
            </a:lnSpc>
            <a:defRPr b="1"/>
          </a:pPr>
          <a:r>
            <a:rPr lang="en-US" dirty="0"/>
            <a:t>Tell students how you </a:t>
          </a:r>
          <a:r>
            <a:rPr lang="en-US" dirty="0">
              <a:latin typeface="Trebuchet MS" panose="020B0603020202020204"/>
            </a:rPr>
            <a:t>will</a:t>
          </a:r>
          <a:r>
            <a:rPr lang="en-US" dirty="0"/>
            <a:t> </a:t>
          </a:r>
          <a:r>
            <a:rPr lang="en-US" dirty="0">
              <a:latin typeface="Trebuchet MS" panose="020B0603020202020204"/>
            </a:rPr>
            <a:t>interact/what</a:t>
          </a:r>
          <a:r>
            <a:rPr lang="en-US" dirty="0"/>
            <a:t> to expect</a:t>
          </a:r>
          <a:r>
            <a:rPr lang="en-US" b="1" i="0" u="none" strike="noStrike" cap="none" baseline="0" noProof="0" dirty="0">
              <a:latin typeface="Trebuchet MS"/>
            </a:rPr>
            <a:t> from you</a:t>
          </a:r>
          <a:endParaRPr lang="en-US" dirty="0"/>
        </a:p>
      </dgm:t>
    </dgm:pt>
    <dgm:pt modelId="{4CB6860A-DDF7-4652-8074-50F827451228}" type="parTrans" cxnId="{152A2326-63CA-40A6-9564-74CD01FCA7DF}">
      <dgm:prSet/>
      <dgm:spPr/>
      <dgm:t>
        <a:bodyPr/>
        <a:lstStyle/>
        <a:p>
          <a:endParaRPr lang="en-US"/>
        </a:p>
      </dgm:t>
    </dgm:pt>
    <dgm:pt modelId="{7EAB2AF6-6461-4BB3-BFFF-101DBC4F7056}" type="sibTrans" cxnId="{152A2326-63CA-40A6-9564-74CD01FCA7DF}">
      <dgm:prSet/>
      <dgm:spPr/>
      <dgm:t>
        <a:bodyPr/>
        <a:lstStyle/>
        <a:p>
          <a:endParaRPr lang="en-US"/>
        </a:p>
      </dgm:t>
    </dgm:pt>
    <dgm:pt modelId="{BFD810B9-C5EE-4E03-A081-8C06BD20EC74}">
      <dgm:prSet/>
      <dgm:spPr/>
      <dgm:t>
        <a:bodyPr/>
        <a:lstStyle/>
        <a:p>
          <a:pPr>
            <a:lnSpc>
              <a:spcPct val="100000"/>
            </a:lnSpc>
            <a:defRPr b="1"/>
          </a:pPr>
          <a:r>
            <a:rPr lang="en-US" dirty="0"/>
            <a:t>You set the </a:t>
          </a:r>
          <a:r>
            <a:rPr lang="en-US" dirty="0">
              <a:latin typeface="Trebuchet MS" panose="020B0603020202020204"/>
            </a:rPr>
            <a:t>tone</a:t>
          </a:r>
        </a:p>
      </dgm:t>
    </dgm:pt>
    <dgm:pt modelId="{2481CF14-E50A-4426-9778-EEE5E6FC7A61}" type="parTrans" cxnId="{19B6B9AB-9D1A-4557-97E2-237EC96C8CA0}">
      <dgm:prSet/>
      <dgm:spPr/>
      <dgm:t>
        <a:bodyPr/>
        <a:lstStyle/>
        <a:p>
          <a:endParaRPr lang="en-US"/>
        </a:p>
      </dgm:t>
    </dgm:pt>
    <dgm:pt modelId="{B0D6DAB7-CB57-4F64-97E3-943F25123E39}" type="sibTrans" cxnId="{19B6B9AB-9D1A-4557-97E2-237EC96C8CA0}">
      <dgm:prSet/>
      <dgm:spPr/>
      <dgm:t>
        <a:bodyPr/>
        <a:lstStyle/>
        <a:p>
          <a:endParaRPr lang="en-US"/>
        </a:p>
      </dgm:t>
    </dgm:pt>
    <dgm:pt modelId="{65621085-65C3-41BD-9307-D273F9165687}">
      <dgm:prSet/>
      <dgm:spPr/>
      <dgm:t>
        <a:bodyPr/>
        <a:lstStyle/>
        <a:p>
          <a:pPr>
            <a:lnSpc>
              <a:spcPct val="100000"/>
            </a:lnSpc>
          </a:pPr>
          <a:endParaRPr lang="en-US"/>
        </a:p>
      </dgm:t>
    </dgm:pt>
    <dgm:pt modelId="{5D44708E-9977-4D45-97A9-359394DBF3B1}" type="parTrans" cxnId="{3D6A6EDA-0626-4335-973B-87758068DFD2}">
      <dgm:prSet/>
      <dgm:spPr/>
      <dgm:t>
        <a:bodyPr/>
        <a:lstStyle/>
        <a:p>
          <a:endParaRPr lang="en-US"/>
        </a:p>
      </dgm:t>
    </dgm:pt>
    <dgm:pt modelId="{A6C0D0BF-629E-436D-ADC9-EAE281A2F2F5}" type="sibTrans" cxnId="{3D6A6EDA-0626-4335-973B-87758068DFD2}">
      <dgm:prSet/>
      <dgm:spPr/>
      <dgm:t>
        <a:bodyPr/>
        <a:lstStyle/>
        <a:p>
          <a:endParaRPr lang="en-US"/>
        </a:p>
      </dgm:t>
    </dgm:pt>
    <dgm:pt modelId="{A371834A-61AD-4EB2-BD5E-1DB88A5A907C}">
      <dgm:prSet phldr="0"/>
      <dgm:spPr/>
      <dgm:t>
        <a:bodyPr/>
        <a:lstStyle/>
        <a:p>
          <a:pPr>
            <a:lnSpc>
              <a:spcPct val="100000"/>
            </a:lnSpc>
          </a:pPr>
          <a:r>
            <a:rPr lang="en-US" b="0" dirty="0">
              <a:latin typeface="Trebuchet MS" panose="020B0603020202020204"/>
            </a:rPr>
            <a:t>How will you maintain instructor presence?</a:t>
          </a:r>
          <a:endParaRPr lang="en-US" dirty="0"/>
        </a:p>
      </dgm:t>
    </dgm:pt>
    <dgm:pt modelId="{27121305-1633-4E29-B327-3B92CB888555}" type="parTrans" cxnId="{FCDB1CB9-F680-4C97-9A79-1116874D265B}">
      <dgm:prSet/>
      <dgm:spPr/>
    </dgm:pt>
    <dgm:pt modelId="{7B23E628-4F83-45CB-A7D4-35D9B6E4C9E0}" type="sibTrans" cxnId="{FCDB1CB9-F680-4C97-9A79-1116874D265B}">
      <dgm:prSet/>
      <dgm:spPr/>
    </dgm:pt>
    <dgm:pt modelId="{8733C280-EA8D-423B-AF4F-7487F15C1750}">
      <dgm:prSet phldr="0"/>
      <dgm:spPr/>
      <dgm:t>
        <a:bodyPr/>
        <a:lstStyle/>
        <a:p>
          <a:pPr>
            <a:lnSpc>
              <a:spcPct val="100000"/>
            </a:lnSpc>
          </a:pPr>
          <a:r>
            <a:rPr lang="en-US" dirty="0">
              <a:latin typeface="Trebuchet MS" panose="020B0603020202020204"/>
            </a:rPr>
            <a:t>Students</a:t>
          </a:r>
          <a:r>
            <a:rPr lang="en-US" dirty="0"/>
            <a:t> will model your behavior</a:t>
          </a:r>
          <a:r>
            <a:rPr lang="en-US" dirty="0">
              <a:latin typeface="Trebuchet MS" panose="020B0603020202020204"/>
            </a:rPr>
            <a:t>. Quote posts, kindly ask for references, </a:t>
          </a:r>
          <a:r>
            <a:rPr lang="en-US" dirty="0" err="1">
              <a:latin typeface="Trebuchet MS" panose="020B0603020202020204"/>
            </a:rPr>
            <a:t>etc</a:t>
          </a:r>
          <a:endParaRPr lang="en-US" dirty="0" err="1"/>
        </a:p>
      </dgm:t>
    </dgm:pt>
    <dgm:pt modelId="{2E991474-6333-425D-AE28-309773132FD5}" type="parTrans" cxnId="{17258457-1783-4F5E-A8C8-393FB15D99B2}">
      <dgm:prSet/>
      <dgm:spPr/>
    </dgm:pt>
    <dgm:pt modelId="{DAB4A51E-B95E-4C1F-9230-4FD8C181F686}" type="sibTrans" cxnId="{17258457-1783-4F5E-A8C8-393FB15D99B2}">
      <dgm:prSet/>
      <dgm:spPr/>
    </dgm:pt>
    <dgm:pt modelId="{7D8FE5BA-557C-4CC4-89B8-2D26D7424F36}">
      <dgm:prSet phldr="0"/>
      <dgm:spPr/>
      <dgm:t>
        <a:bodyPr/>
        <a:lstStyle/>
        <a:p>
          <a:pPr rtl="0">
            <a:lnSpc>
              <a:spcPct val="100000"/>
            </a:lnSpc>
          </a:pPr>
          <a:endParaRPr lang="en-US" b="0" dirty="0">
            <a:latin typeface="Trebuchet MS" panose="020B0603020202020204"/>
          </a:endParaRPr>
        </a:p>
      </dgm:t>
    </dgm:pt>
    <dgm:pt modelId="{A8C844F5-0509-46EC-963F-928BAEAD11CF}" type="parTrans" cxnId="{FFB6083F-58A9-463F-8839-7B4A79E26032}">
      <dgm:prSet/>
      <dgm:spPr/>
    </dgm:pt>
    <dgm:pt modelId="{F77BEADD-E0C4-44C9-B9F9-F139E0A662BA}" type="sibTrans" cxnId="{FFB6083F-58A9-463F-8839-7B4A79E26032}">
      <dgm:prSet/>
      <dgm:spPr/>
    </dgm:pt>
    <dgm:pt modelId="{9509B2E8-8FBD-4321-B903-8AC10C156624}" type="pres">
      <dgm:prSet presAssocID="{F0D68B95-C3C8-4AE4-BFA1-870AD2D71186}" presName="root" presStyleCnt="0">
        <dgm:presLayoutVars>
          <dgm:dir/>
          <dgm:resizeHandles val="exact"/>
        </dgm:presLayoutVars>
      </dgm:prSet>
      <dgm:spPr/>
    </dgm:pt>
    <dgm:pt modelId="{658D5B97-46C8-42B0-A97D-5A48E0F749AA}" type="pres">
      <dgm:prSet presAssocID="{AD54431B-7913-4158-9FEA-99C0E8D3EE72}" presName="compNode" presStyleCnt="0"/>
      <dgm:spPr/>
    </dgm:pt>
    <dgm:pt modelId="{7AF2D69C-84A1-4ADB-B42C-E5D0F38CA70E}" type="pres">
      <dgm:prSet presAssocID="{AD54431B-7913-4158-9FEA-99C0E8D3EE7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67886ECB-345F-43B1-9D6E-BBB3E6F6C961}" type="pres">
      <dgm:prSet presAssocID="{AD54431B-7913-4158-9FEA-99C0E8D3EE72}" presName="iconSpace" presStyleCnt="0"/>
      <dgm:spPr/>
    </dgm:pt>
    <dgm:pt modelId="{7E556DAF-D2FB-4E73-BBAC-171D3D4A2BB0}" type="pres">
      <dgm:prSet presAssocID="{AD54431B-7913-4158-9FEA-99C0E8D3EE72}" presName="parTx" presStyleLbl="revTx" presStyleIdx="0" presStyleCnt="4">
        <dgm:presLayoutVars>
          <dgm:chMax val="0"/>
          <dgm:chPref val="0"/>
        </dgm:presLayoutVars>
      </dgm:prSet>
      <dgm:spPr/>
    </dgm:pt>
    <dgm:pt modelId="{F2BE4CA2-0051-46F7-95C9-2E5AAFB642B1}" type="pres">
      <dgm:prSet presAssocID="{AD54431B-7913-4158-9FEA-99C0E8D3EE72}" presName="txSpace" presStyleCnt="0"/>
      <dgm:spPr/>
    </dgm:pt>
    <dgm:pt modelId="{6C33E522-6770-4BD2-A2FD-5D49D9E9D0CB}" type="pres">
      <dgm:prSet presAssocID="{AD54431B-7913-4158-9FEA-99C0E8D3EE72}" presName="desTx" presStyleLbl="revTx" presStyleIdx="1" presStyleCnt="4">
        <dgm:presLayoutVars/>
      </dgm:prSet>
      <dgm:spPr/>
    </dgm:pt>
    <dgm:pt modelId="{E231A1E3-9ED8-4A74-A9E0-B3598F808025}" type="pres">
      <dgm:prSet presAssocID="{7EAB2AF6-6461-4BB3-BFFF-101DBC4F7056}" presName="sibTrans" presStyleCnt="0"/>
      <dgm:spPr/>
    </dgm:pt>
    <dgm:pt modelId="{2AF14565-E655-43F6-BD28-8B4BBC665D17}" type="pres">
      <dgm:prSet presAssocID="{BFD810B9-C5EE-4E03-A081-8C06BD20EC74}" presName="compNode" presStyleCnt="0"/>
      <dgm:spPr/>
    </dgm:pt>
    <dgm:pt modelId="{A0EDBFFF-8E1A-4F54-8301-444D01FFBCEB}" type="pres">
      <dgm:prSet presAssocID="{BFD810B9-C5EE-4E03-A081-8C06BD20EC7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06D78914-D32A-4B50-BB82-654DB105B98B}" type="pres">
      <dgm:prSet presAssocID="{BFD810B9-C5EE-4E03-A081-8C06BD20EC74}" presName="iconSpace" presStyleCnt="0"/>
      <dgm:spPr/>
    </dgm:pt>
    <dgm:pt modelId="{CA7BE391-E6E8-4AEB-BDF9-900966A828E6}" type="pres">
      <dgm:prSet presAssocID="{BFD810B9-C5EE-4E03-A081-8C06BD20EC74}" presName="parTx" presStyleLbl="revTx" presStyleIdx="2" presStyleCnt="4">
        <dgm:presLayoutVars>
          <dgm:chMax val="0"/>
          <dgm:chPref val="0"/>
        </dgm:presLayoutVars>
      </dgm:prSet>
      <dgm:spPr/>
    </dgm:pt>
    <dgm:pt modelId="{917103B5-B86E-40D5-A0D5-5D735A6FEA23}" type="pres">
      <dgm:prSet presAssocID="{BFD810B9-C5EE-4E03-A081-8C06BD20EC74}" presName="txSpace" presStyleCnt="0"/>
      <dgm:spPr/>
    </dgm:pt>
    <dgm:pt modelId="{EAD659AC-4217-4B56-816D-8A77BDDB0DB4}" type="pres">
      <dgm:prSet presAssocID="{BFD810B9-C5EE-4E03-A081-8C06BD20EC74}" presName="desTx" presStyleLbl="revTx" presStyleIdx="3" presStyleCnt="4">
        <dgm:presLayoutVars/>
      </dgm:prSet>
      <dgm:spPr/>
    </dgm:pt>
  </dgm:ptLst>
  <dgm:cxnLst>
    <dgm:cxn modelId="{F3341A25-3445-4EDB-A4AA-45634CBB3B2A}" type="presOf" srcId="{A371834A-61AD-4EB2-BD5E-1DB88A5A907C}" destId="{6C33E522-6770-4BD2-A2FD-5D49D9E9D0CB}" srcOrd="0" destOrd="1" presId="urn:microsoft.com/office/officeart/2018/2/layout/IconLabelDescriptionList"/>
    <dgm:cxn modelId="{152A2326-63CA-40A6-9564-74CD01FCA7DF}" srcId="{F0D68B95-C3C8-4AE4-BFA1-870AD2D71186}" destId="{AD54431B-7913-4158-9FEA-99C0E8D3EE72}" srcOrd="0" destOrd="0" parTransId="{4CB6860A-DDF7-4652-8074-50F827451228}" sibTransId="{7EAB2AF6-6461-4BB3-BFFF-101DBC4F7056}"/>
    <dgm:cxn modelId="{8CC6F531-B347-4267-82ED-8F8A2BB3F09A}" type="presOf" srcId="{AD54431B-7913-4158-9FEA-99C0E8D3EE72}" destId="{7E556DAF-D2FB-4E73-BBAC-171D3D4A2BB0}" srcOrd="0" destOrd="0" presId="urn:microsoft.com/office/officeart/2018/2/layout/IconLabelDescriptionList"/>
    <dgm:cxn modelId="{FFB6083F-58A9-463F-8839-7B4A79E26032}" srcId="{AD54431B-7913-4158-9FEA-99C0E8D3EE72}" destId="{7D8FE5BA-557C-4CC4-89B8-2D26D7424F36}" srcOrd="0" destOrd="0" parTransId="{A8C844F5-0509-46EC-963F-928BAEAD11CF}" sibTransId="{F77BEADD-E0C4-44C9-B9F9-F139E0A662BA}"/>
    <dgm:cxn modelId="{866F8848-A99D-4ACB-97EB-71144082B673}" type="presOf" srcId="{F0D68B95-C3C8-4AE4-BFA1-870AD2D71186}" destId="{9509B2E8-8FBD-4321-B903-8AC10C156624}" srcOrd="0" destOrd="0" presId="urn:microsoft.com/office/officeart/2018/2/layout/IconLabelDescriptionList"/>
    <dgm:cxn modelId="{17258457-1783-4F5E-A8C8-393FB15D99B2}" srcId="{BFD810B9-C5EE-4E03-A081-8C06BD20EC74}" destId="{8733C280-EA8D-423B-AF4F-7487F15C1750}" srcOrd="0" destOrd="0" parTransId="{2E991474-6333-425D-AE28-309773132FD5}" sibTransId="{DAB4A51E-B95E-4C1F-9230-4FD8C181F686}"/>
    <dgm:cxn modelId="{19471D81-8DF4-4FBA-9D06-1AC2508F2EF2}" type="presOf" srcId="{7D8FE5BA-557C-4CC4-89B8-2D26D7424F36}" destId="{6C33E522-6770-4BD2-A2FD-5D49D9E9D0CB}" srcOrd="0" destOrd="0" presId="urn:microsoft.com/office/officeart/2018/2/layout/IconLabelDescriptionList"/>
    <dgm:cxn modelId="{19B6B9AB-9D1A-4557-97E2-237EC96C8CA0}" srcId="{F0D68B95-C3C8-4AE4-BFA1-870AD2D71186}" destId="{BFD810B9-C5EE-4E03-A081-8C06BD20EC74}" srcOrd="1" destOrd="0" parTransId="{2481CF14-E50A-4426-9778-EEE5E6FC7A61}" sibTransId="{B0D6DAB7-CB57-4F64-97E3-943F25123E39}"/>
    <dgm:cxn modelId="{FCDB1CB9-F680-4C97-9A79-1116874D265B}" srcId="{AD54431B-7913-4158-9FEA-99C0E8D3EE72}" destId="{A371834A-61AD-4EB2-BD5E-1DB88A5A907C}" srcOrd="1" destOrd="0" parTransId="{27121305-1633-4E29-B327-3B92CB888555}" sibTransId="{7B23E628-4F83-45CB-A7D4-35D9B6E4C9E0}"/>
    <dgm:cxn modelId="{3D6A6EDA-0626-4335-973B-87758068DFD2}" srcId="{BFD810B9-C5EE-4E03-A081-8C06BD20EC74}" destId="{65621085-65C3-41BD-9307-D273F9165687}" srcOrd="1" destOrd="0" parTransId="{5D44708E-9977-4D45-97A9-359394DBF3B1}" sibTransId="{A6C0D0BF-629E-436D-ADC9-EAE281A2F2F5}"/>
    <dgm:cxn modelId="{7758CCEE-199F-4F0B-8DF7-41C9BD934C5A}" type="presOf" srcId="{BFD810B9-C5EE-4E03-A081-8C06BD20EC74}" destId="{CA7BE391-E6E8-4AEB-BDF9-900966A828E6}" srcOrd="0" destOrd="0" presId="urn:microsoft.com/office/officeart/2018/2/layout/IconLabelDescriptionList"/>
    <dgm:cxn modelId="{4FC6FEFE-006B-49E8-8363-381D74CB3003}" type="presOf" srcId="{8733C280-EA8D-423B-AF4F-7487F15C1750}" destId="{EAD659AC-4217-4B56-816D-8A77BDDB0DB4}" srcOrd="0" destOrd="0" presId="urn:microsoft.com/office/officeart/2018/2/layout/IconLabelDescriptionList"/>
    <dgm:cxn modelId="{EB9F2BFF-9EB7-4023-AA28-CDBC10B95215}" type="presOf" srcId="{65621085-65C3-41BD-9307-D273F9165687}" destId="{EAD659AC-4217-4B56-816D-8A77BDDB0DB4}" srcOrd="0" destOrd="1" presId="urn:microsoft.com/office/officeart/2018/2/layout/IconLabelDescriptionList"/>
    <dgm:cxn modelId="{3E7EBE57-80A6-4B8B-92E1-909B2F46CB8A}" type="presParOf" srcId="{9509B2E8-8FBD-4321-B903-8AC10C156624}" destId="{658D5B97-46C8-42B0-A97D-5A48E0F749AA}" srcOrd="0" destOrd="0" presId="urn:microsoft.com/office/officeart/2018/2/layout/IconLabelDescriptionList"/>
    <dgm:cxn modelId="{AEC6CB6E-A857-4909-9853-387DEB39A406}" type="presParOf" srcId="{658D5B97-46C8-42B0-A97D-5A48E0F749AA}" destId="{7AF2D69C-84A1-4ADB-B42C-E5D0F38CA70E}" srcOrd="0" destOrd="0" presId="urn:microsoft.com/office/officeart/2018/2/layout/IconLabelDescriptionList"/>
    <dgm:cxn modelId="{270FB00D-280C-47B1-80AF-2A22FEB5995D}" type="presParOf" srcId="{658D5B97-46C8-42B0-A97D-5A48E0F749AA}" destId="{67886ECB-345F-43B1-9D6E-BBB3E6F6C961}" srcOrd="1" destOrd="0" presId="urn:microsoft.com/office/officeart/2018/2/layout/IconLabelDescriptionList"/>
    <dgm:cxn modelId="{6CEE84AB-5845-411A-9DC3-ACD7360C7157}" type="presParOf" srcId="{658D5B97-46C8-42B0-A97D-5A48E0F749AA}" destId="{7E556DAF-D2FB-4E73-BBAC-171D3D4A2BB0}" srcOrd="2" destOrd="0" presId="urn:microsoft.com/office/officeart/2018/2/layout/IconLabelDescriptionList"/>
    <dgm:cxn modelId="{60395C8C-5110-4C88-A61A-E6597B67B5B8}" type="presParOf" srcId="{658D5B97-46C8-42B0-A97D-5A48E0F749AA}" destId="{F2BE4CA2-0051-46F7-95C9-2E5AAFB642B1}" srcOrd="3" destOrd="0" presId="urn:microsoft.com/office/officeart/2018/2/layout/IconLabelDescriptionList"/>
    <dgm:cxn modelId="{80F17476-CEF7-4BCC-B196-8ABEB26B238E}" type="presParOf" srcId="{658D5B97-46C8-42B0-A97D-5A48E0F749AA}" destId="{6C33E522-6770-4BD2-A2FD-5D49D9E9D0CB}" srcOrd="4" destOrd="0" presId="urn:microsoft.com/office/officeart/2018/2/layout/IconLabelDescriptionList"/>
    <dgm:cxn modelId="{E48E103E-5B5B-4784-947E-2E639EFE055E}" type="presParOf" srcId="{9509B2E8-8FBD-4321-B903-8AC10C156624}" destId="{E231A1E3-9ED8-4A74-A9E0-B3598F808025}" srcOrd="1" destOrd="0" presId="urn:microsoft.com/office/officeart/2018/2/layout/IconLabelDescriptionList"/>
    <dgm:cxn modelId="{1C6B4BC8-3A55-4FD6-B5AB-944260B472F1}" type="presParOf" srcId="{9509B2E8-8FBD-4321-B903-8AC10C156624}" destId="{2AF14565-E655-43F6-BD28-8B4BBC665D17}" srcOrd="2" destOrd="0" presId="urn:microsoft.com/office/officeart/2018/2/layout/IconLabelDescriptionList"/>
    <dgm:cxn modelId="{66B6AED2-64E2-40EF-BB21-FECA23868399}" type="presParOf" srcId="{2AF14565-E655-43F6-BD28-8B4BBC665D17}" destId="{A0EDBFFF-8E1A-4F54-8301-444D01FFBCEB}" srcOrd="0" destOrd="0" presId="urn:microsoft.com/office/officeart/2018/2/layout/IconLabelDescriptionList"/>
    <dgm:cxn modelId="{4FCF792B-6F04-422E-A2D2-073C8EA81D92}" type="presParOf" srcId="{2AF14565-E655-43F6-BD28-8B4BBC665D17}" destId="{06D78914-D32A-4B50-BB82-654DB105B98B}" srcOrd="1" destOrd="0" presId="urn:microsoft.com/office/officeart/2018/2/layout/IconLabelDescriptionList"/>
    <dgm:cxn modelId="{56966630-C1C0-4574-8C00-322BE911B06E}" type="presParOf" srcId="{2AF14565-E655-43F6-BD28-8B4BBC665D17}" destId="{CA7BE391-E6E8-4AEB-BDF9-900966A828E6}" srcOrd="2" destOrd="0" presId="urn:microsoft.com/office/officeart/2018/2/layout/IconLabelDescriptionList"/>
    <dgm:cxn modelId="{4E327F68-6FBC-4F1F-899A-7CA7253D8F97}" type="presParOf" srcId="{2AF14565-E655-43F6-BD28-8B4BBC665D17}" destId="{917103B5-B86E-40D5-A0D5-5D735A6FEA23}" srcOrd="3" destOrd="0" presId="urn:microsoft.com/office/officeart/2018/2/layout/IconLabelDescriptionList"/>
    <dgm:cxn modelId="{1C3D32B3-E620-4869-B65D-A8AB4B5DF04D}" type="presParOf" srcId="{2AF14565-E655-43F6-BD28-8B4BBC665D17}" destId="{EAD659AC-4217-4B56-816D-8A77BDDB0DB4}"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E9DAD3-5A0C-4EE4-841E-B3712A2EEDDB}" type="doc">
      <dgm:prSet loTypeId="urn:microsoft.com/office/officeart/2005/8/layout/hProcess9" loCatId="process" qsTypeId="urn:microsoft.com/office/officeart/2005/8/quickstyle/simple1" qsCatId="simple" csTypeId="urn:microsoft.com/office/officeart/2005/8/colors/accent1_2" csCatId="accent1" phldr="1"/>
      <dgm:spPr/>
    </dgm:pt>
    <dgm:pt modelId="{89228397-9995-47CC-B7A6-C03B793D57D7}">
      <dgm:prSet phldrT="[Text]"/>
      <dgm:spPr/>
      <dgm:t>
        <a:bodyPr/>
        <a:lstStyle/>
        <a:p>
          <a:pPr rtl="0"/>
          <a:r>
            <a:rPr lang="en-US" b="0" i="0" u="none" strike="noStrike" cap="none" baseline="0" noProof="0">
              <a:latin typeface="Trebuchet MS"/>
            </a:rPr>
            <a:t>Module 1: Health &amp; Academic Success</a:t>
          </a:r>
          <a:endParaRPr lang="en-US"/>
        </a:p>
      </dgm:t>
    </dgm:pt>
    <dgm:pt modelId="{4D187E0C-A4BD-4EC2-95E7-1ED71254BDB5}" type="parTrans" cxnId="{5B5F004A-80CA-45BF-B589-6DDC955C188A}">
      <dgm:prSet/>
      <dgm:spPr/>
    </dgm:pt>
    <dgm:pt modelId="{DC99556D-E017-4B76-9FDF-3444A7C9AF99}" type="sibTrans" cxnId="{5B5F004A-80CA-45BF-B589-6DDC955C188A}">
      <dgm:prSet/>
      <dgm:spPr/>
    </dgm:pt>
    <dgm:pt modelId="{BB854732-2486-4047-8138-CE3E3B651F87}">
      <dgm:prSet phldrT="[Text]" phldr="0"/>
      <dgm:spPr/>
      <dgm:t>
        <a:bodyPr/>
        <a:lstStyle/>
        <a:p>
          <a:pPr rtl="0"/>
          <a:r>
            <a:rPr lang="en-US">
              <a:latin typeface="Trebuchet MS" panose="020B0603020202020204"/>
            </a:rPr>
            <a:t>Module 2: Mental Health &amp; Academic Success</a:t>
          </a:r>
          <a:endParaRPr lang="en-US"/>
        </a:p>
      </dgm:t>
    </dgm:pt>
    <dgm:pt modelId="{CFEFB3C8-E439-451C-B975-E70495D02D68}" type="parTrans" cxnId="{42E6A87A-4773-4553-90F0-15D99FA45223}">
      <dgm:prSet/>
      <dgm:spPr/>
    </dgm:pt>
    <dgm:pt modelId="{D0C2FE94-7C73-4ECC-943E-CD6874B56432}" type="sibTrans" cxnId="{42E6A87A-4773-4553-90F0-15D99FA45223}">
      <dgm:prSet/>
      <dgm:spPr/>
    </dgm:pt>
    <dgm:pt modelId="{ED1261A4-4010-40F5-955C-ECFE1E4CBFA5}">
      <dgm:prSet phldrT="[Text]" phldr="0"/>
      <dgm:spPr/>
      <dgm:t>
        <a:bodyPr/>
        <a:lstStyle/>
        <a:p>
          <a:pPr rtl="0"/>
          <a:r>
            <a:rPr lang="en-US">
              <a:latin typeface="Trebuchet MS" panose="020B0603020202020204"/>
            </a:rPr>
            <a:t>Module 3: Healthy Lifestyles &amp; Academic Success</a:t>
          </a:r>
          <a:endParaRPr lang="en-US"/>
        </a:p>
      </dgm:t>
    </dgm:pt>
    <dgm:pt modelId="{6A124DEA-A9AB-4784-9D52-6F71CC50F56A}" type="parTrans" cxnId="{F28BD02E-5A69-4B08-AFC1-FB8D76342CC7}">
      <dgm:prSet/>
      <dgm:spPr/>
    </dgm:pt>
    <dgm:pt modelId="{FD7B887E-0242-4FC5-8158-19900432E34D}" type="sibTrans" cxnId="{F28BD02E-5A69-4B08-AFC1-FB8D76342CC7}">
      <dgm:prSet/>
      <dgm:spPr/>
    </dgm:pt>
    <dgm:pt modelId="{D6A0FFF8-340E-4171-8E8A-BFD319DC6DE3}">
      <dgm:prSet phldr="0"/>
      <dgm:spPr/>
      <dgm:t>
        <a:bodyPr/>
        <a:lstStyle/>
        <a:p>
          <a:pPr rtl="0"/>
          <a:r>
            <a:rPr lang="en-US">
              <a:latin typeface="Trebuchet MS" panose="020B0603020202020204"/>
            </a:rPr>
            <a:t>Module 4: Preventing Risks &amp; Academic Success</a:t>
          </a:r>
        </a:p>
      </dgm:t>
    </dgm:pt>
    <dgm:pt modelId="{4EFB3951-2279-422B-A330-5D2337DFEDCD}" type="parTrans" cxnId="{7F1FBD37-F76C-47E3-B358-D915499D422A}">
      <dgm:prSet/>
      <dgm:spPr/>
    </dgm:pt>
    <dgm:pt modelId="{48E8F1DE-D745-4019-AFC7-5BC24B366FA5}" type="sibTrans" cxnId="{7F1FBD37-F76C-47E3-B358-D915499D422A}">
      <dgm:prSet/>
      <dgm:spPr/>
    </dgm:pt>
    <dgm:pt modelId="{194BB32F-19D3-4A08-AB51-4C4F657AD88F}" type="pres">
      <dgm:prSet presAssocID="{C4E9DAD3-5A0C-4EE4-841E-B3712A2EEDDB}" presName="CompostProcess" presStyleCnt="0">
        <dgm:presLayoutVars>
          <dgm:dir/>
          <dgm:resizeHandles val="exact"/>
        </dgm:presLayoutVars>
      </dgm:prSet>
      <dgm:spPr/>
    </dgm:pt>
    <dgm:pt modelId="{B270BB84-EB78-442E-88BF-3FCF683110DE}" type="pres">
      <dgm:prSet presAssocID="{C4E9DAD3-5A0C-4EE4-841E-B3712A2EEDDB}" presName="arrow" presStyleLbl="bgShp" presStyleIdx="0" presStyleCnt="1"/>
      <dgm:spPr/>
    </dgm:pt>
    <dgm:pt modelId="{1457D6D5-DBD7-4F70-BB29-1A4D41620BDA}" type="pres">
      <dgm:prSet presAssocID="{C4E9DAD3-5A0C-4EE4-841E-B3712A2EEDDB}" presName="linearProcess" presStyleCnt="0"/>
      <dgm:spPr/>
    </dgm:pt>
    <dgm:pt modelId="{22407F6F-5CA6-4D09-A08C-D7FF399617D6}" type="pres">
      <dgm:prSet presAssocID="{89228397-9995-47CC-B7A6-C03B793D57D7}" presName="textNode" presStyleLbl="node1" presStyleIdx="0" presStyleCnt="4">
        <dgm:presLayoutVars>
          <dgm:bulletEnabled val="1"/>
        </dgm:presLayoutVars>
      </dgm:prSet>
      <dgm:spPr/>
    </dgm:pt>
    <dgm:pt modelId="{5D911FDF-D183-4003-A34C-D2311C45F9DD}" type="pres">
      <dgm:prSet presAssocID="{DC99556D-E017-4B76-9FDF-3444A7C9AF99}" presName="sibTrans" presStyleCnt="0"/>
      <dgm:spPr/>
    </dgm:pt>
    <dgm:pt modelId="{B94402D5-25A5-4ED3-8F8D-26862E1DD8A1}" type="pres">
      <dgm:prSet presAssocID="{BB854732-2486-4047-8138-CE3E3B651F87}" presName="textNode" presStyleLbl="node1" presStyleIdx="1" presStyleCnt="4">
        <dgm:presLayoutVars>
          <dgm:bulletEnabled val="1"/>
        </dgm:presLayoutVars>
      </dgm:prSet>
      <dgm:spPr/>
    </dgm:pt>
    <dgm:pt modelId="{E8AD8E93-0AB2-45BD-B9D1-F5FFA38DE090}" type="pres">
      <dgm:prSet presAssocID="{D0C2FE94-7C73-4ECC-943E-CD6874B56432}" presName="sibTrans" presStyleCnt="0"/>
      <dgm:spPr/>
    </dgm:pt>
    <dgm:pt modelId="{E0EB4BA4-F9B4-4E40-85E4-E83185FF5B12}" type="pres">
      <dgm:prSet presAssocID="{ED1261A4-4010-40F5-955C-ECFE1E4CBFA5}" presName="textNode" presStyleLbl="node1" presStyleIdx="2" presStyleCnt="4">
        <dgm:presLayoutVars>
          <dgm:bulletEnabled val="1"/>
        </dgm:presLayoutVars>
      </dgm:prSet>
      <dgm:spPr/>
    </dgm:pt>
    <dgm:pt modelId="{A61F5C28-3F76-4EDF-AB3C-4A56DD9933B2}" type="pres">
      <dgm:prSet presAssocID="{FD7B887E-0242-4FC5-8158-19900432E34D}" presName="sibTrans" presStyleCnt="0"/>
      <dgm:spPr/>
    </dgm:pt>
    <dgm:pt modelId="{4A651F2A-6973-46CA-A841-96393F7BD123}" type="pres">
      <dgm:prSet presAssocID="{D6A0FFF8-340E-4171-8E8A-BFD319DC6DE3}" presName="textNode" presStyleLbl="node1" presStyleIdx="3" presStyleCnt="4">
        <dgm:presLayoutVars>
          <dgm:bulletEnabled val="1"/>
        </dgm:presLayoutVars>
      </dgm:prSet>
      <dgm:spPr/>
    </dgm:pt>
  </dgm:ptLst>
  <dgm:cxnLst>
    <dgm:cxn modelId="{0FA02006-3635-4E0D-9825-52A1B127C075}" type="presOf" srcId="{89228397-9995-47CC-B7A6-C03B793D57D7}" destId="{22407F6F-5CA6-4D09-A08C-D7FF399617D6}" srcOrd="0" destOrd="0" presId="urn:microsoft.com/office/officeart/2005/8/layout/hProcess9"/>
    <dgm:cxn modelId="{F28BD02E-5A69-4B08-AFC1-FB8D76342CC7}" srcId="{C4E9DAD3-5A0C-4EE4-841E-B3712A2EEDDB}" destId="{ED1261A4-4010-40F5-955C-ECFE1E4CBFA5}" srcOrd="2" destOrd="0" parTransId="{6A124DEA-A9AB-4784-9D52-6F71CC50F56A}" sibTransId="{FD7B887E-0242-4FC5-8158-19900432E34D}"/>
    <dgm:cxn modelId="{7F1FBD37-F76C-47E3-B358-D915499D422A}" srcId="{C4E9DAD3-5A0C-4EE4-841E-B3712A2EEDDB}" destId="{D6A0FFF8-340E-4171-8E8A-BFD319DC6DE3}" srcOrd="3" destOrd="0" parTransId="{4EFB3951-2279-422B-A330-5D2337DFEDCD}" sibTransId="{48E8F1DE-D745-4019-AFC7-5BC24B366FA5}"/>
    <dgm:cxn modelId="{B3679D66-EC17-4DA9-A1A5-685BA6AC3125}" type="presOf" srcId="{ED1261A4-4010-40F5-955C-ECFE1E4CBFA5}" destId="{E0EB4BA4-F9B4-4E40-85E4-E83185FF5B12}" srcOrd="0" destOrd="0" presId="urn:microsoft.com/office/officeart/2005/8/layout/hProcess9"/>
    <dgm:cxn modelId="{5B5F004A-80CA-45BF-B589-6DDC955C188A}" srcId="{C4E9DAD3-5A0C-4EE4-841E-B3712A2EEDDB}" destId="{89228397-9995-47CC-B7A6-C03B793D57D7}" srcOrd="0" destOrd="0" parTransId="{4D187E0C-A4BD-4EC2-95E7-1ED71254BDB5}" sibTransId="{DC99556D-E017-4B76-9FDF-3444A7C9AF99}"/>
    <dgm:cxn modelId="{B338F14F-6CE8-43C6-B6EF-AF75D10BBC4B}" type="presOf" srcId="{C4E9DAD3-5A0C-4EE4-841E-B3712A2EEDDB}" destId="{194BB32F-19D3-4A08-AB51-4C4F657AD88F}" srcOrd="0" destOrd="0" presId="urn:microsoft.com/office/officeart/2005/8/layout/hProcess9"/>
    <dgm:cxn modelId="{42E6A87A-4773-4553-90F0-15D99FA45223}" srcId="{C4E9DAD3-5A0C-4EE4-841E-B3712A2EEDDB}" destId="{BB854732-2486-4047-8138-CE3E3B651F87}" srcOrd="1" destOrd="0" parTransId="{CFEFB3C8-E439-451C-B975-E70495D02D68}" sibTransId="{D0C2FE94-7C73-4ECC-943E-CD6874B56432}"/>
    <dgm:cxn modelId="{AAA9C0B0-ACDE-4F8C-B603-65FF311B0693}" type="presOf" srcId="{D6A0FFF8-340E-4171-8E8A-BFD319DC6DE3}" destId="{4A651F2A-6973-46CA-A841-96393F7BD123}" srcOrd="0" destOrd="0" presId="urn:microsoft.com/office/officeart/2005/8/layout/hProcess9"/>
    <dgm:cxn modelId="{2CF0DBC0-DA85-42EC-95EC-4DD7C5DD49BC}" type="presOf" srcId="{BB854732-2486-4047-8138-CE3E3B651F87}" destId="{B94402D5-25A5-4ED3-8F8D-26862E1DD8A1}" srcOrd="0" destOrd="0" presId="urn:microsoft.com/office/officeart/2005/8/layout/hProcess9"/>
    <dgm:cxn modelId="{930F5269-174D-48BB-8B2D-21674C480049}" type="presParOf" srcId="{194BB32F-19D3-4A08-AB51-4C4F657AD88F}" destId="{B270BB84-EB78-442E-88BF-3FCF683110DE}" srcOrd="0" destOrd="0" presId="urn:microsoft.com/office/officeart/2005/8/layout/hProcess9"/>
    <dgm:cxn modelId="{7AB798F7-5E6F-45A7-A4F0-E0BD98205260}" type="presParOf" srcId="{194BB32F-19D3-4A08-AB51-4C4F657AD88F}" destId="{1457D6D5-DBD7-4F70-BB29-1A4D41620BDA}" srcOrd="1" destOrd="0" presId="urn:microsoft.com/office/officeart/2005/8/layout/hProcess9"/>
    <dgm:cxn modelId="{8BB56CAB-AA5F-4B83-8FA3-36F7719A826E}" type="presParOf" srcId="{1457D6D5-DBD7-4F70-BB29-1A4D41620BDA}" destId="{22407F6F-5CA6-4D09-A08C-D7FF399617D6}" srcOrd="0" destOrd="0" presId="urn:microsoft.com/office/officeart/2005/8/layout/hProcess9"/>
    <dgm:cxn modelId="{4A9054D1-11FD-4C91-9532-F7CBBDC0627E}" type="presParOf" srcId="{1457D6D5-DBD7-4F70-BB29-1A4D41620BDA}" destId="{5D911FDF-D183-4003-A34C-D2311C45F9DD}" srcOrd="1" destOrd="0" presId="urn:microsoft.com/office/officeart/2005/8/layout/hProcess9"/>
    <dgm:cxn modelId="{22CC29C0-F539-4A09-A0CD-993554FAE0A6}" type="presParOf" srcId="{1457D6D5-DBD7-4F70-BB29-1A4D41620BDA}" destId="{B94402D5-25A5-4ED3-8F8D-26862E1DD8A1}" srcOrd="2" destOrd="0" presId="urn:microsoft.com/office/officeart/2005/8/layout/hProcess9"/>
    <dgm:cxn modelId="{F12795F3-9BAB-46C6-B11C-D761F2904E7D}" type="presParOf" srcId="{1457D6D5-DBD7-4F70-BB29-1A4D41620BDA}" destId="{E8AD8E93-0AB2-45BD-B9D1-F5FFA38DE090}" srcOrd="3" destOrd="0" presId="urn:microsoft.com/office/officeart/2005/8/layout/hProcess9"/>
    <dgm:cxn modelId="{F2638F82-CA3B-4FF4-BE52-216C77D4EBE7}" type="presParOf" srcId="{1457D6D5-DBD7-4F70-BB29-1A4D41620BDA}" destId="{E0EB4BA4-F9B4-4E40-85E4-E83185FF5B12}" srcOrd="4" destOrd="0" presId="urn:microsoft.com/office/officeart/2005/8/layout/hProcess9"/>
    <dgm:cxn modelId="{28D1DCA5-7338-4A6E-9FCC-FA411FBE94DB}" type="presParOf" srcId="{1457D6D5-DBD7-4F70-BB29-1A4D41620BDA}" destId="{A61F5C28-3F76-4EDF-AB3C-4A56DD9933B2}" srcOrd="5" destOrd="0" presId="urn:microsoft.com/office/officeart/2005/8/layout/hProcess9"/>
    <dgm:cxn modelId="{C1FB32D5-97CC-42AC-A408-02EF234E3079}" type="presParOf" srcId="{1457D6D5-DBD7-4F70-BB29-1A4D41620BDA}" destId="{4A651F2A-6973-46CA-A841-96393F7BD123}"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F070E-7024-448C-B73C-8251A75D9197}">
      <dsp:nvSpPr>
        <dsp:cNvPr id="0" name=""/>
        <dsp:cNvSpPr/>
      </dsp:nvSpPr>
      <dsp:spPr>
        <a:xfrm>
          <a:off x="280907" y="1518"/>
          <a:ext cx="4433275" cy="2815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37B909-FF19-4647-B4C5-1B0A5F6FEA80}">
      <dsp:nvSpPr>
        <dsp:cNvPr id="0" name=""/>
        <dsp:cNvSpPr/>
      </dsp:nvSpPr>
      <dsp:spPr>
        <a:xfrm>
          <a:off x="773493" y="469475"/>
          <a:ext cx="4433275" cy="2815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V. LeAnn Krosnick, </a:t>
          </a:r>
          <a:br>
            <a:rPr lang="en-US" sz="3500" kern="1200">
              <a:latin typeface="Trebuchet MS" panose="020B0603020202020204"/>
            </a:rPr>
          </a:br>
          <a:r>
            <a:rPr lang="en-US" sz="3500" kern="1200"/>
            <a:t>Sr. Instructional</a:t>
          </a:r>
          <a:r>
            <a:rPr lang="en-US" sz="3500" kern="1200">
              <a:latin typeface="Trebuchet MS"/>
            </a:rPr>
            <a:t> Designer </a:t>
          </a:r>
          <a:r>
            <a:rPr lang="en-US" sz="3500" kern="1200"/>
            <a:t>	</a:t>
          </a:r>
        </a:p>
      </dsp:txBody>
      <dsp:txXfrm>
        <a:off x="855945" y="551927"/>
        <a:ext cx="4268371" cy="2650226"/>
      </dsp:txXfrm>
    </dsp:sp>
    <dsp:sp modelId="{C27568C5-7E39-44B6-AFD8-27D0F2735889}">
      <dsp:nvSpPr>
        <dsp:cNvPr id="0" name=""/>
        <dsp:cNvSpPr/>
      </dsp:nvSpPr>
      <dsp:spPr>
        <a:xfrm>
          <a:off x="5699355" y="1518"/>
          <a:ext cx="4433275" cy="281513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23369-11B3-4DF6-B77A-E1194786AF6B}">
      <dsp:nvSpPr>
        <dsp:cNvPr id="0" name=""/>
        <dsp:cNvSpPr/>
      </dsp:nvSpPr>
      <dsp:spPr>
        <a:xfrm>
          <a:off x="6191941" y="469475"/>
          <a:ext cx="4433275" cy="281513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rtl="0">
            <a:lnSpc>
              <a:spcPct val="90000"/>
            </a:lnSpc>
            <a:spcBef>
              <a:spcPct val="0"/>
            </a:spcBef>
            <a:spcAft>
              <a:spcPct val="35000"/>
            </a:spcAft>
            <a:buNone/>
          </a:pPr>
          <a:r>
            <a:rPr lang="en-US" sz="3500" kern="1200"/>
            <a:t>Sarah Rutland, Manager, Quality Assurance and Sr. Instructional </a:t>
          </a:r>
          <a:r>
            <a:rPr lang="en-US" sz="3500" kern="1200">
              <a:latin typeface="Trebuchet MS" panose="020B0603020202020204"/>
            </a:rPr>
            <a:t>Designer</a:t>
          </a:r>
          <a:endParaRPr lang="en-US" sz="3500" kern="1200"/>
        </a:p>
      </dsp:txBody>
      <dsp:txXfrm>
        <a:off x="6274393" y="551927"/>
        <a:ext cx="4268371" cy="26502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67517E-151E-47B6-B215-1C10F6740004}">
      <dsp:nvSpPr>
        <dsp:cNvPr id="0" name=""/>
        <dsp:cNvSpPr/>
      </dsp:nvSpPr>
      <dsp:spPr>
        <a:xfrm>
          <a:off x="410551" y="576"/>
          <a:ext cx="893197" cy="89319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9B8A37-C671-4B62-A687-57B348E1F18E}">
      <dsp:nvSpPr>
        <dsp:cNvPr id="0" name=""/>
        <dsp:cNvSpPr/>
      </dsp:nvSpPr>
      <dsp:spPr>
        <a:xfrm>
          <a:off x="600905" y="190930"/>
          <a:ext cx="512490" cy="5124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0BF4E8-A824-4E23-9F46-8610544F74B3}">
      <dsp:nvSpPr>
        <dsp:cNvPr id="0" name=""/>
        <dsp:cNvSpPr/>
      </dsp:nvSpPr>
      <dsp:spPr>
        <a:xfrm>
          <a:off x="125021" y="1171983"/>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Discussions </a:t>
          </a:r>
          <a:r>
            <a:rPr lang="en-US" sz="1300" kern="1200" dirty="0">
              <a:latin typeface="Trebuchet MS" panose="020B0603020202020204"/>
            </a:rPr>
            <a:t>within bigger</a:t>
          </a:r>
          <a:r>
            <a:rPr lang="en-US" sz="1300" kern="1200" dirty="0"/>
            <a:t> </a:t>
          </a:r>
          <a:r>
            <a:rPr lang="en-US" sz="1300" kern="1200" dirty="0">
              <a:latin typeface="Trebuchet MS" panose="020B0603020202020204"/>
            </a:rPr>
            <a:t>picture</a:t>
          </a:r>
          <a:endParaRPr lang="en-US" sz="1300" kern="1200" dirty="0"/>
        </a:p>
      </dsp:txBody>
      <dsp:txXfrm>
        <a:off x="125021" y="1171983"/>
        <a:ext cx="1464257" cy="585703"/>
      </dsp:txXfrm>
    </dsp:sp>
    <dsp:sp modelId="{5E693907-A0BE-4A0D-9983-55F6A086A4C9}">
      <dsp:nvSpPr>
        <dsp:cNvPr id="0" name=""/>
        <dsp:cNvSpPr/>
      </dsp:nvSpPr>
      <dsp:spPr>
        <a:xfrm>
          <a:off x="2131054" y="576"/>
          <a:ext cx="893197" cy="89319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4C471A-70C3-4403-A641-3E0D5C9DE720}">
      <dsp:nvSpPr>
        <dsp:cNvPr id="0" name=""/>
        <dsp:cNvSpPr/>
      </dsp:nvSpPr>
      <dsp:spPr>
        <a:xfrm>
          <a:off x="2321407" y="190930"/>
          <a:ext cx="512490" cy="5124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3D1D6A-008E-4CCC-B5BB-CDD9866D0F87}">
      <dsp:nvSpPr>
        <dsp:cNvPr id="0" name=""/>
        <dsp:cNvSpPr/>
      </dsp:nvSpPr>
      <dsp:spPr>
        <a:xfrm>
          <a:off x="1845524" y="1171983"/>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Set Clear Expectations</a:t>
          </a:r>
        </a:p>
      </dsp:txBody>
      <dsp:txXfrm>
        <a:off x="1845524" y="1171983"/>
        <a:ext cx="1464257" cy="585703"/>
      </dsp:txXfrm>
    </dsp:sp>
    <dsp:sp modelId="{9F1D9D5B-E3A5-483D-ABE9-242A1DE97E9F}">
      <dsp:nvSpPr>
        <dsp:cNvPr id="0" name=""/>
        <dsp:cNvSpPr/>
      </dsp:nvSpPr>
      <dsp:spPr>
        <a:xfrm>
          <a:off x="3851557" y="576"/>
          <a:ext cx="893197" cy="89319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D82E7-71BA-4C17-B2E8-A0BB3A4A7C2B}">
      <dsp:nvSpPr>
        <dsp:cNvPr id="0" name=""/>
        <dsp:cNvSpPr/>
      </dsp:nvSpPr>
      <dsp:spPr>
        <a:xfrm>
          <a:off x="4041910" y="190930"/>
          <a:ext cx="512490" cy="5124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F793F0-8CB9-46B4-B384-5C6AF3CA9CF9}">
      <dsp:nvSpPr>
        <dsp:cNvPr id="0" name=""/>
        <dsp:cNvSpPr/>
      </dsp:nvSpPr>
      <dsp:spPr>
        <a:xfrm>
          <a:off x="3566027" y="1171983"/>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Clarify your role</a:t>
          </a:r>
        </a:p>
      </dsp:txBody>
      <dsp:txXfrm>
        <a:off x="3566027" y="1171983"/>
        <a:ext cx="1464257" cy="585703"/>
      </dsp:txXfrm>
    </dsp:sp>
    <dsp:sp modelId="{698E6729-26E2-4DF8-A178-ADA94D322176}">
      <dsp:nvSpPr>
        <dsp:cNvPr id="0" name=""/>
        <dsp:cNvSpPr/>
      </dsp:nvSpPr>
      <dsp:spPr>
        <a:xfrm>
          <a:off x="5572060" y="576"/>
          <a:ext cx="893197" cy="89319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5C321A-ECF7-4767-B309-EF277812C486}">
      <dsp:nvSpPr>
        <dsp:cNvPr id="0" name=""/>
        <dsp:cNvSpPr/>
      </dsp:nvSpPr>
      <dsp:spPr>
        <a:xfrm>
          <a:off x="5762413" y="190930"/>
          <a:ext cx="512490" cy="5124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4A9C571-C96B-4410-92DD-5B7BD4EF80A9}">
      <dsp:nvSpPr>
        <dsp:cNvPr id="0" name=""/>
        <dsp:cNvSpPr/>
      </dsp:nvSpPr>
      <dsp:spPr>
        <a:xfrm>
          <a:off x="5286530" y="1171983"/>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Engaging </a:t>
          </a:r>
          <a:r>
            <a:rPr lang="en-US" sz="1300" kern="1200" dirty="0">
              <a:latin typeface="Trebuchet MS" panose="020B0603020202020204"/>
            </a:rPr>
            <a:t>Discussion Considerations</a:t>
          </a:r>
          <a:endParaRPr lang="en-US" sz="1300" kern="1200" dirty="0"/>
        </a:p>
      </dsp:txBody>
      <dsp:txXfrm>
        <a:off x="5286530" y="1171983"/>
        <a:ext cx="1464257" cy="585703"/>
      </dsp:txXfrm>
    </dsp:sp>
    <dsp:sp modelId="{0342E094-3B99-4628-A0C5-7773BDF01565}">
      <dsp:nvSpPr>
        <dsp:cNvPr id="0" name=""/>
        <dsp:cNvSpPr/>
      </dsp:nvSpPr>
      <dsp:spPr>
        <a:xfrm>
          <a:off x="7292563" y="576"/>
          <a:ext cx="893197" cy="89319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664416-6F50-443B-9C99-4714BE733784}">
      <dsp:nvSpPr>
        <dsp:cNvPr id="0" name=""/>
        <dsp:cNvSpPr/>
      </dsp:nvSpPr>
      <dsp:spPr>
        <a:xfrm>
          <a:off x="7482916" y="190930"/>
          <a:ext cx="512490" cy="5124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C016BE-89A6-4E36-8A45-EC02CC9F2ECE}">
      <dsp:nvSpPr>
        <dsp:cNvPr id="0" name=""/>
        <dsp:cNvSpPr/>
      </dsp:nvSpPr>
      <dsp:spPr>
        <a:xfrm>
          <a:off x="7007032" y="1171983"/>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latin typeface="Trebuchet MS" panose="020B0603020202020204"/>
            </a:rPr>
            <a:t>Group</a:t>
          </a:r>
          <a:r>
            <a:rPr lang="en-US" sz="1300" kern="1200" dirty="0"/>
            <a:t> </a:t>
          </a:r>
          <a:r>
            <a:rPr lang="en-US" sz="1300" kern="1200" dirty="0">
              <a:latin typeface="Trebuchet MS" panose="020B0603020202020204"/>
            </a:rPr>
            <a:t>Discussions</a:t>
          </a:r>
          <a:endParaRPr lang="en-US" sz="1300" kern="1200" dirty="0"/>
        </a:p>
      </dsp:txBody>
      <dsp:txXfrm>
        <a:off x="7007032" y="1171983"/>
        <a:ext cx="1464257" cy="585703"/>
      </dsp:txXfrm>
    </dsp:sp>
    <dsp:sp modelId="{5E61BD09-96AA-4DB2-9D66-CE3A6B6DC201}">
      <dsp:nvSpPr>
        <dsp:cNvPr id="0" name=""/>
        <dsp:cNvSpPr/>
      </dsp:nvSpPr>
      <dsp:spPr>
        <a:xfrm>
          <a:off x="2131054" y="2123750"/>
          <a:ext cx="893197" cy="89319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36A76E-5A23-4B0B-B058-08898D7CE17A}">
      <dsp:nvSpPr>
        <dsp:cNvPr id="0" name=""/>
        <dsp:cNvSpPr/>
      </dsp:nvSpPr>
      <dsp:spPr>
        <a:xfrm>
          <a:off x="2321407" y="2314104"/>
          <a:ext cx="512490" cy="51249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C643D0-177D-4C49-BDEE-110C1B530598}">
      <dsp:nvSpPr>
        <dsp:cNvPr id="0" name=""/>
        <dsp:cNvSpPr/>
      </dsp:nvSpPr>
      <dsp:spPr>
        <a:xfrm>
          <a:off x="1845524" y="3295156"/>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t>Rubric</a:t>
          </a:r>
          <a:r>
            <a:rPr lang="en-US" sz="1300" kern="1200" dirty="0">
              <a:latin typeface="Trebuchet MS" panose="020B0603020202020204"/>
            </a:rPr>
            <a:t> Examples</a:t>
          </a:r>
          <a:endParaRPr lang="en-US" sz="1300" kern="1200" dirty="0"/>
        </a:p>
      </dsp:txBody>
      <dsp:txXfrm>
        <a:off x="1845524" y="3295156"/>
        <a:ext cx="1464257" cy="585703"/>
      </dsp:txXfrm>
    </dsp:sp>
    <dsp:sp modelId="{EAE54C33-8E02-450A-A739-EF42A68BE31C}">
      <dsp:nvSpPr>
        <dsp:cNvPr id="0" name=""/>
        <dsp:cNvSpPr/>
      </dsp:nvSpPr>
      <dsp:spPr>
        <a:xfrm>
          <a:off x="3851557" y="2123750"/>
          <a:ext cx="893197" cy="89319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0AE886-50C1-4791-B059-79B0B799EAEC}">
      <dsp:nvSpPr>
        <dsp:cNvPr id="0" name=""/>
        <dsp:cNvSpPr/>
      </dsp:nvSpPr>
      <dsp:spPr>
        <a:xfrm>
          <a:off x="4041910" y="2314104"/>
          <a:ext cx="512490" cy="51249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014282-4B93-40FF-987D-781B9136333D}">
      <dsp:nvSpPr>
        <dsp:cNvPr id="0" name=""/>
        <dsp:cNvSpPr/>
      </dsp:nvSpPr>
      <dsp:spPr>
        <a:xfrm>
          <a:off x="3566027" y="3295156"/>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latin typeface="Trebuchet MS" panose="020B0603020202020204"/>
            </a:rPr>
            <a:t>Sharing Your Experience</a:t>
          </a:r>
        </a:p>
      </dsp:txBody>
      <dsp:txXfrm>
        <a:off x="3566027" y="3295156"/>
        <a:ext cx="1464257" cy="585703"/>
      </dsp:txXfrm>
    </dsp:sp>
    <dsp:sp modelId="{EEBB6344-5A7B-4FB3-B4AF-4DF02F4B8D01}">
      <dsp:nvSpPr>
        <dsp:cNvPr id="0" name=""/>
        <dsp:cNvSpPr/>
      </dsp:nvSpPr>
      <dsp:spPr>
        <a:xfrm>
          <a:off x="5572060" y="2123750"/>
          <a:ext cx="893197" cy="89319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1F9C6D-00FC-4E13-BA7C-E0A7E89B7798}">
      <dsp:nvSpPr>
        <dsp:cNvPr id="0" name=""/>
        <dsp:cNvSpPr/>
      </dsp:nvSpPr>
      <dsp:spPr>
        <a:xfrm>
          <a:off x="5762413" y="2314104"/>
          <a:ext cx="512490" cy="51249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45592E-0666-4BC4-89C1-053536AF64A0}">
      <dsp:nvSpPr>
        <dsp:cNvPr id="0" name=""/>
        <dsp:cNvSpPr/>
      </dsp:nvSpPr>
      <dsp:spPr>
        <a:xfrm>
          <a:off x="5286530" y="3295156"/>
          <a:ext cx="1464257" cy="585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defRPr cap="all"/>
          </a:pPr>
          <a:r>
            <a:rPr lang="en-US" sz="1300" kern="1200" dirty="0">
              <a:latin typeface="Trebuchet MS" panose="020B0603020202020204"/>
            </a:rPr>
            <a:t>Q &amp; A</a:t>
          </a:r>
        </a:p>
      </dsp:txBody>
      <dsp:txXfrm>
        <a:off x="5286530" y="3295156"/>
        <a:ext cx="1464257" cy="5857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2D69C-84A1-4ADB-B42C-E5D0F38CA70E}">
      <dsp:nvSpPr>
        <dsp:cNvPr id="0" name=""/>
        <dsp:cNvSpPr/>
      </dsp:nvSpPr>
      <dsp:spPr>
        <a:xfrm>
          <a:off x="441745" y="470638"/>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E556DAF-D2FB-4E73-BBAC-171D3D4A2BB0}">
      <dsp:nvSpPr>
        <dsp:cNvPr id="0" name=""/>
        <dsp:cNvSpPr/>
      </dsp:nvSpPr>
      <dsp:spPr>
        <a:xfrm>
          <a:off x="441745" y="211818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dirty="0"/>
            <a:t>Tell students how you </a:t>
          </a:r>
          <a:r>
            <a:rPr lang="en-US" sz="2100" kern="1200" dirty="0">
              <a:latin typeface="Trebuchet MS" panose="020B0603020202020204"/>
            </a:rPr>
            <a:t>will</a:t>
          </a:r>
          <a:r>
            <a:rPr lang="en-US" sz="2100" kern="1200" dirty="0"/>
            <a:t> </a:t>
          </a:r>
          <a:r>
            <a:rPr lang="en-US" sz="2100" kern="1200" dirty="0">
              <a:latin typeface="Trebuchet MS" panose="020B0603020202020204"/>
            </a:rPr>
            <a:t>interact/what</a:t>
          </a:r>
          <a:r>
            <a:rPr lang="en-US" sz="2100" kern="1200" dirty="0"/>
            <a:t> to expect</a:t>
          </a:r>
          <a:r>
            <a:rPr lang="en-US" sz="2100" b="1" i="0" u="none" strike="noStrike" kern="1200" cap="none" baseline="0" noProof="0" dirty="0">
              <a:latin typeface="Trebuchet MS"/>
            </a:rPr>
            <a:t> from you</a:t>
          </a:r>
          <a:endParaRPr lang="en-US" sz="2100" kern="1200" dirty="0"/>
        </a:p>
      </dsp:txBody>
      <dsp:txXfrm>
        <a:off x="441745" y="2118183"/>
        <a:ext cx="4320000" cy="648000"/>
      </dsp:txXfrm>
    </dsp:sp>
    <dsp:sp modelId="{6C33E522-6770-4BD2-A2FD-5D49D9E9D0CB}">
      <dsp:nvSpPr>
        <dsp:cNvPr id="0" name=""/>
        <dsp:cNvSpPr/>
      </dsp:nvSpPr>
      <dsp:spPr>
        <a:xfrm>
          <a:off x="441745" y="2829227"/>
          <a:ext cx="4320000" cy="79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rtl="0">
            <a:lnSpc>
              <a:spcPct val="100000"/>
            </a:lnSpc>
            <a:spcBef>
              <a:spcPct val="0"/>
            </a:spcBef>
            <a:spcAft>
              <a:spcPct val="35000"/>
            </a:spcAft>
            <a:buNone/>
          </a:pPr>
          <a:endParaRPr lang="en-US" sz="1600" b="0" kern="1200" dirty="0">
            <a:latin typeface="Trebuchet MS" panose="020B0603020202020204"/>
          </a:endParaRPr>
        </a:p>
        <a:p>
          <a:pPr marL="0" lvl="0" indent="0" algn="l" defTabSz="711200">
            <a:lnSpc>
              <a:spcPct val="100000"/>
            </a:lnSpc>
            <a:spcBef>
              <a:spcPct val="0"/>
            </a:spcBef>
            <a:spcAft>
              <a:spcPct val="35000"/>
            </a:spcAft>
            <a:buNone/>
          </a:pPr>
          <a:r>
            <a:rPr lang="en-US" sz="1600" b="0" kern="1200" dirty="0">
              <a:latin typeface="Trebuchet MS" panose="020B0603020202020204"/>
            </a:rPr>
            <a:t>How will you maintain instructor presence?</a:t>
          </a:r>
          <a:endParaRPr lang="en-US" sz="1600" kern="1200" dirty="0"/>
        </a:p>
      </dsp:txBody>
      <dsp:txXfrm>
        <a:off x="441745" y="2829227"/>
        <a:ext cx="4320000" cy="793616"/>
      </dsp:txXfrm>
    </dsp:sp>
    <dsp:sp modelId="{A0EDBFFF-8E1A-4F54-8301-444D01FFBCEB}">
      <dsp:nvSpPr>
        <dsp:cNvPr id="0" name=""/>
        <dsp:cNvSpPr/>
      </dsp:nvSpPr>
      <dsp:spPr>
        <a:xfrm>
          <a:off x="5517745" y="470638"/>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A7BE391-E6E8-4AEB-BDF9-900966A828E6}">
      <dsp:nvSpPr>
        <dsp:cNvPr id="0" name=""/>
        <dsp:cNvSpPr/>
      </dsp:nvSpPr>
      <dsp:spPr>
        <a:xfrm>
          <a:off x="5517745" y="2118183"/>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100000"/>
            </a:lnSpc>
            <a:spcBef>
              <a:spcPct val="0"/>
            </a:spcBef>
            <a:spcAft>
              <a:spcPct val="35000"/>
            </a:spcAft>
            <a:buNone/>
            <a:defRPr b="1"/>
          </a:pPr>
          <a:r>
            <a:rPr lang="en-US" sz="2100" kern="1200" dirty="0"/>
            <a:t>You set the </a:t>
          </a:r>
          <a:r>
            <a:rPr lang="en-US" sz="2100" kern="1200" dirty="0">
              <a:latin typeface="Trebuchet MS" panose="020B0603020202020204"/>
            </a:rPr>
            <a:t>tone</a:t>
          </a:r>
        </a:p>
      </dsp:txBody>
      <dsp:txXfrm>
        <a:off x="5517745" y="2118183"/>
        <a:ext cx="4320000" cy="648000"/>
      </dsp:txXfrm>
    </dsp:sp>
    <dsp:sp modelId="{EAD659AC-4217-4B56-816D-8A77BDDB0DB4}">
      <dsp:nvSpPr>
        <dsp:cNvPr id="0" name=""/>
        <dsp:cNvSpPr/>
      </dsp:nvSpPr>
      <dsp:spPr>
        <a:xfrm>
          <a:off x="5517745" y="2829227"/>
          <a:ext cx="4320000" cy="793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pPr>
          <a:r>
            <a:rPr lang="en-US" sz="1600" kern="1200" dirty="0">
              <a:latin typeface="Trebuchet MS" panose="020B0603020202020204"/>
            </a:rPr>
            <a:t>Students</a:t>
          </a:r>
          <a:r>
            <a:rPr lang="en-US" sz="1600" kern="1200" dirty="0"/>
            <a:t> will model your behavior</a:t>
          </a:r>
          <a:r>
            <a:rPr lang="en-US" sz="1600" kern="1200" dirty="0">
              <a:latin typeface="Trebuchet MS" panose="020B0603020202020204"/>
            </a:rPr>
            <a:t>. Quote posts, kindly ask for references, </a:t>
          </a:r>
          <a:r>
            <a:rPr lang="en-US" sz="1600" kern="1200" dirty="0" err="1">
              <a:latin typeface="Trebuchet MS" panose="020B0603020202020204"/>
            </a:rPr>
            <a:t>etc</a:t>
          </a:r>
          <a:endParaRPr lang="en-US" sz="1600" kern="1200" dirty="0" err="1"/>
        </a:p>
        <a:p>
          <a:pPr marL="0" lvl="0" indent="0" algn="l" defTabSz="711200">
            <a:lnSpc>
              <a:spcPct val="100000"/>
            </a:lnSpc>
            <a:spcBef>
              <a:spcPct val="0"/>
            </a:spcBef>
            <a:spcAft>
              <a:spcPct val="35000"/>
            </a:spcAft>
            <a:buNone/>
          </a:pPr>
          <a:endParaRPr lang="en-US" sz="1600" kern="1200"/>
        </a:p>
      </dsp:txBody>
      <dsp:txXfrm>
        <a:off x="5517745" y="2829227"/>
        <a:ext cx="4320000" cy="7936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0BB84-EB78-442E-88BF-3FCF683110DE}">
      <dsp:nvSpPr>
        <dsp:cNvPr id="0" name=""/>
        <dsp:cNvSpPr/>
      </dsp:nvSpPr>
      <dsp:spPr>
        <a:xfrm>
          <a:off x="342899" y="0"/>
          <a:ext cx="3886200" cy="3657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07F6F-5CA6-4D09-A08C-D7FF399617D6}">
      <dsp:nvSpPr>
        <dsp:cNvPr id="0" name=""/>
        <dsp:cNvSpPr/>
      </dsp:nvSpPr>
      <dsp:spPr>
        <a:xfrm>
          <a:off x="2288" y="1097279"/>
          <a:ext cx="1100583" cy="1463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i="0" u="none" strike="noStrike" kern="1200" cap="none" baseline="0" noProof="0">
              <a:latin typeface="Trebuchet MS"/>
            </a:rPr>
            <a:t>Module 1: Health &amp; Academic Success</a:t>
          </a:r>
          <a:endParaRPr lang="en-US" sz="1400" kern="1200"/>
        </a:p>
      </dsp:txBody>
      <dsp:txXfrm>
        <a:off x="56014" y="1151005"/>
        <a:ext cx="993131" cy="1355588"/>
      </dsp:txXfrm>
    </dsp:sp>
    <dsp:sp modelId="{B94402D5-25A5-4ED3-8F8D-26862E1DD8A1}">
      <dsp:nvSpPr>
        <dsp:cNvPr id="0" name=""/>
        <dsp:cNvSpPr/>
      </dsp:nvSpPr>
      <dsp:spPr>
        <a:xfrm>
          <a:off x="1157901" y="1097279"/>
          <a:ext cx="1100583" cy="1463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Trebuchet MS" panose="020B0603020202020204"/>
            </a:rPr>
            <a:t>Module 2: Mental Health &amp; Academic Success</a:t>
          </a:r>
          <a:endParaRPr lang="en-US" sz="1400" kern="1200"/>
        </a:p>
      </dsp:txBody>
      <dsp:txXfrm>
        <a:off x="1211627" y="1151005"/>
        <a:ext cx="993131" cy="1355588"/>
      </dsp:txXfrm>
    </dsp:sp>
    <dsp:sp modelId="{E0EB4BA4-F9B4-4E40-85E4-E83185FF5B12}">
      <dsp:nvSpPr>
        <dsp:cNvPr id="0" name=""/>
        <dsp:cNvSpPr/>
      </dsp:nvSpPr>
      <dsp:spPr>
        <a:xfrm>
          <a:off x="2313514" y="1097279"/>
          <a:ext cx="1100583" cy="1463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Trebuchet MS" panose="020B0603020202020204"/>
            </a:rPr>
            <a:t>Module 3: Healthy Lifestyles &amp; Academic Success</a:t>
          </a:r>
          <a:endParaRPr lang="en-US" sz="1400" kern="1200"/>
        </a:p>
      </dsp:txBody>
      <dsp:txXfrm>
        <a:off x="2367240" y="1151005"/>
        <a:ext cx="993131" cy="1355588"/>
      </dsp:txXfrm>
    </dsp:sp>
    <dsp:sp modelId="{4A651F2A-6973-46CA-A841-96393F7BD123}">
      <dsp:nvSpPr>
        <dsp:cNvPr id="0" name=""/>
        <dsp:cNvSpPr/>
      </dsp:nvSpPr>
      <dsp:spPr>
        <a:xfrm>
          <a:off x="3469127" y="1097279"/>
          <a:ext cx="1100583" cy="146304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latin typeface="Trebuchet MS" panose="020B0603020202020204"/>
            </a:rPr>
            <a:t>Module 4: Preventing Risks &amp; Academic Success</a:t>
          </a:r>
        </a:p>
      </dsp:txBody>
      <dsp:txXfrm>
        <a:off x="3522853" y="1151005"/>
        <a:ext cx="993131" cy="135558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672717-59CF-4982-821D-A5D19D29C1F7}" type="datetimeFigureOut">
              <a:rPr lang="en-US"/>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6BED8-F3D8-4F7D-882C-864AB39D321A}" type="slidenum">
              <a:rPr lang="en-US"/>
              <a:t>‹#›</a:t>
            </a:fld>
            <a:endParaRPr lang="en-US"/>
          </a:p>
        </p:txBody>
      </p:sp>
    </p:spTree>
    <p:extLst>
      <p:ext uri="{BB962C8B-B14F-4D97-AF65-F5344CB8AC3E}">
        <p14:creationId xmlns:p14="http://schemas.microsoft.com/office/powerpoint/2010/main" val="2093260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13B479-BEBC-4BE6-8937-988E6E552D32}" type="slidenum">
              <a:rPr lang="en-US" smtClean="0"/>
              <a:t>1</a:t>
            </a:fld>
            <a:endParaRPr lang="en-US"/>
          </a:p>
        </p:txBody>
      </p:sp>
    </p:spTree>
    <p:extLst>
      <p:ext uri="{BB962C8B-B14F-4D97-AF65-F5344CB8AC3E}">
        <p14:creationId xmlns:p14="http://schemas.microsoft.com/office/powerpoint/2010/main" val="221676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endParaRPr>
          </a:p>
          <a:p>
            <a:pPr lvl="1"/>
            <a:endParaRPr lang="en-US" sz="1200" kern="1200" dirty="0">
              <a:solidFill>
                <a:schemeClr val="tx1"/>
              </a:solidFill>
              <a:effectLst/>
              <a:latin typeface="+mn-lt"/>
              <a:cs typeface="Calibri"/>
            </a:endParaRPr>
          </a:p>
          <a:p>
            <a:pPr lvl="2"/>
            <a:endParaRPr lang="en-US" sz="1200" kern="1200" dirty="0">
              <a:solidFill>
                <a:schemeClr val="tx1"/>
              </a:solidFill>
              <a:effectLst/>
              <a:latin typeface="+mn-lt"/>
              <a:cs typeface="Calibri"/>
            </a:endParaRPr>
          </a:p>
          <a:p>
            <a:pPr lvl="1"/>
            <a:r>
              <a:rPr lang="en-US" sz="1200" kern="1200" dirty="0">
                <a:solidFill>
                  <a:schemeClr val="tx1"/>
                </a:solidFill>
                <a:effectLst/>
                <a:latin typeface="+mn-lt"/>
                <a:ea typeface="+mn-ea"/>
                <a:cs typeface="+mn-cs"/>
              </a:rPr>
              <a:t>Student-led or moderated discussions (does this support your objectives?)</a:t>
            </a:r>
            <a:endParaRPr lang="en-US" sz="1200" kern="1200" dirty="0">
              <a:solidFill>
                <a:schemeClr val="tx1"/>
              </a:solidFill>
              <a:effectLst/>
              <a:latin typeface="+mn-lt"/>
              <a:cs typeface="Calibri"/>
            </a:endParaRPr>
          </a:p>
          <a:p>
            <a:endParaRPr lang="en-US"/>
          </a:p>
        </p:txBody>
      </p:sp>
      <p:sp>
        <p:nvSpPr>
          <p:cNvPr id="4" name="Slide Number Placeholder 3"/>
          <p:cNvSpPr>
            <a:spLocks noGrp="1"/>
          </p:cNvSpPr>
          <p:nvPr>
            <p:ph type="sldNum" sz="quarter" idx="5"/>
          </p:nvPr>
        </p:nvSpPr>
        <p:spPr/>
        <p:txBody>
          <a:bodyPr/>
          <a:lstStyle/>
          <a:p>
            <a:fld id="{0D86BED8-F3D8-4F7D-882C-864AB39D321A}" type="slidenum">
              <a:rPr lang="en-US" smtClean="0"/>
              <a:t>16</a:t>
            </a:fld>
            <a:endParaRPr lang="en-US"/>
          </a:p>
        </p:txBody>
      </p:sp>
    </p:spTree>
    <p:extLst>
      <p:ext uri="{BB962C8B-B14F-4D97-AF65-F5344CB8AC3E}">
        <p14:creationId xmlns:p14="http://schemas.microsoft.com/office/powerpoint/2010/main" val="331965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endParaRPr>
          </a:p>
          <a:p>
            <a:pPr lvl="1"/>
            <a:r>
              <a:rPr lang="en-US" sz="1200" kern="1200" dirty="0">
                <a:solidFill>
                  <a:schemeClr val="tx1"/>
                </a:solidFill>
                <a:effectLst/>
                <a:latin typeface="+mn-lt"/>
                <a:ea typeface="+mn-ea"/>
                <a:cs typeface="+mn-cs"/>
              </a:rPr>
              <a:t>If you have more than fifteen students, consider creating discussion groups or increasing the number of questions students may choose from. It will be easier for your students to stay on top of the discussion as they won't feel that they have to read everything everybody posts.</a:t>
            </a:r>
            <a:endParaRPr lang="en-US" sz="1200" kern="1200" dirty="0">
              <a:solidFill>
                <a:schemeClr val="tx1"/>
              </a:solidFill>
              <a:effectLst/>
              <a:latin typeface="+mn-lt"/>
              <a:cs typeface="Calibri"/>
            </a:endParaRPr>
          </a:p>
          <a:p>
            <a:pPr lvl="1"/>
            <a:endParaRPr lang="en-US" dirty="0"/>
          </a:p>
          <a:p>
            <a:pPr lvl="1"/>
            <a:endParaRPr lang="en-US" dirty="0">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0D86BED8-F3D8-4F7D-882C-864AB39D321A}" type="slidenum">
              <a:rPr lang="en-US" smtClean="0"/>
              <a:t>13</a:t>
            </a:fld>
            <a:endParaRPr lang="en-US"/>
          </a:p>
        </p:txBody>
      </p:sp>
    </p:spTree>
    <p:extLst>
      <p:ext uri="{BB962C8B-B14F-4D97-AF65-F5344CB8AC3E}">
        <p14:creationId xmlns:p14="http://schemas.microsoft.com/office/powerpoint/2010/main" val="3475184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D86BED8-F3D8-4F7D-882C-864AB39D321A}" type="slidenum">
              <a:rPr lang="en-US" smtClean="0"/>
              <a:t>14</a:t>
            </a:fld>
            <a:endParaRPr lang="en-US"/>
          </a:p>
        </p:txBody>
      </p:sp>
    </p:spTree>
    <p:extLst>
      <p:ext uri="{BB962C8B-B14F-4D97-AF65-F5344CB8AC3E}">
        <p14:creationId xmlns:p14="http://schemas.microsoft.com/office/powerpoint/2010/main" val="1468408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will be posted on the Keep Teaching Site w/ recording link. </a:t>
            </a:r>
          </a:p>
        </p:txBody>
      </p:sp>
      <p:sp>
        <p:nvSpPr>
          <p:cNvPr id="4" name="Slide Number Placeholder 3"/>
          <p:cNvSpPr>
            <a:spLocks noGrp="1"/>
          </p:cNvSpPr>
          <p:nvPr>
            <p:ph type="sldNum" sz="quarter" idx="5"/>
          </p:nvPr>
        </p:nvSpPr>
        <p:spPr/>
        <p:txBody>
          <a:bodyPr/>
          <a:lstStyle/>
          <a:p>
            <a:fld id="{0D86BED8-F3D8-4F7D-882C-864AB39D321A}" type="slidenum">
              <a:rPr lang="en-US" smtClean="0"/>
              <a:t>17</a:t>
            </a:fld>
            <a:endParaRPr lang="en-US"/>
          </a:p>
        </p:txBody>
      </p:sp>
    </p:spTree>
    <p:extLst>
      <p:ext uri="{BB962C8B-B14F-4D97-AF65-F5344CB8AC3E}">
        <p14:creationId xmlns:p14="http://schemas.microsoft.com/office/powerpoint/2010/main" val="152665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6BED8-F3D8-4F7D-882C-864AB39D321A}" type="slidenum">
              <a:rPr lang="en-US" smtClean="0"/>
              <a:t>2</a:t>
            </a:fld>
            <a:endParaRPr lang="en-US"/>
          </a:p>
        </p:txBody>
      </p:sp>
    </p:spTree>
    <p:extLst>
      <p:ext uri="{BB962C8B-B14F-4D97-AF65-F5344CB8AC3E}">
        <p14:creationId xmlns:p14="http://schemas.microsoft.com/office/powerpoint/2010/main" val="3045261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86BED8-F3D8-4F7D-882C-864AB39D321A}" type="slidenum">
              <a:rPr lang="en-US" smtClean="0"/>
              <a:t>3</a:t>
            </a:fld>
            <a:endParaRPr lang="en-US"/>
          </a:p>
        </p:txBody>
      </p:sp>
    </p:spTree>
    <p:extLst>
      <p:ext uri="{BB962C8B-B14F-4D97-AF65-F5344CB8AC3E}">
        <p14:creationId xmlns:p14="http://schemas.microsoft.com/office/powerpoint/2010/main" val="417009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These are the various forms of communication in an online course. We're going to hone in on this slice - discussions and how to really engage your students. Maybe you are new to this and </a:t>
            </a:r>
            <a:r>
              <a:rPr lang="en-US" dirty="0"/>
              <a:t>considering</a:t>
            </a:r>
            <a:r>
              <a:rPr lang="en-US" sz="1200" kern="1200" dirty="0">
                <a:solidFill>
                  <a:schemeClr val="tx1"/>
                </a:solidFill>
                <a:effectLst/>
                <a:latin typeface="+mn-lt"/>
                <a:ea typeface="+mn-ea"/>
                <a:cs typeface="+mn-cs"/>
              </a:rPr>
              <a:t> how I can </a:t>
            </a:r>
            <a:r>
              <a:rPr lang="en-US" dirty="0"/>
              <a:t>incorporate</a:t>
            </a:r>
            <a:r>
              <a:rPr lang="en-US" sz="1200" kern="1200" dirty="0">
                <a:solidFill>
                  <a:schemeClr val="tx1"/>
                </a:solidFill>
                <a:effectLst/>
                <a:latin typeface="+mn-lt"/>
                <a:ea typeface="+mn-ea"/>
                <a:cs typeface="+mn-cs"/>
              </a:rPr>
              <a:t> meaningful discussions in my course, or you have discussion </a:t>
            </a:r>
            <a:r>
              <a:rPr lang="en-US" dirty="0"/>
              <a:t>currently</a:t>
            </a:r>
            <a:r>
              <a:rPr lang="en-US" sz="1200" kern="1200" dirty="0">
                <a:solidFill>
                  <a:schemeClr val="tx1"/>
                </a:solidFill>
                <a:effectLst/>
                <a:latin typeface="+mn-lt"/>
                <a:ea typeface="+mn-ea"/>
                <a:cs typeface="+mn-cs"/>
              </a:rPr>
              <a:t>, but are looking for ways to improve the level of engagement? we'll cover both today...</a:t>
            </a:r>
          </a:p>
          <a:p>
            <a:endParaRPr lang="en-US"/>
          </a:p>
        </p:txBody>
      </p:sp>
      <p:sp>
        <p:nvSpPr>
          <p:cNvPr id="4" name="Slide Number Placeholder 3"/>
          <p:cNvSpPr>
            <a:spLocks noGrp="1"/>
          </p:cNvSpPr>
          <p:nvPr>
            <p:ph type="sldNum" sz="quarter" idx="5"/>
          </p:nvPr>
        </p:nvSpPr>
        <p:spPr/>
        <p:txBody>
          <a:bodyPr/>
          <a:lstStyle/>
          <a:p>
            <a:fld id="{0D86BED8-F3D8-4F7D-882C-864AB39D321A}" type="slidenum">
              <a:rPr lang="en-US" smtClean="0"/>
              <a:t>5</a:t>
            </a:fld>
            <a:endParaRPr lang="en-US"/>
          </a:p>
        </p:txBody>
      </p:sp>
    </p:spTree>
    <p:extLst>
      <p:ext uri="{BB962C8B-B14F-4D97-AF65-F5344CB8AC3E}">
        <p14:creationId xmlns:p14="http://schemas.microsoft.com/office/powerpoint/2010/main" val="312137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Clarify your role - How will you maintain instructor presence?</a:t>
            </a:r>
          </a:p>
          <a:p>
            <a:pPr lvl="1"/>
            <a:r>
              <a:rPr lang="en-US" sz="1200" kern="1200">
                <a:solidFill>
                  <a:schemeClr val="tx1"/>
                </a:solidFill>
                <a:effectLst/>
                <a:latin typeface="+mn-lt"/>
                <a:ea typeface="+mn-ea"/>
                <a:cs typeface="+mn-cs"/>
              </a:rPr>
              <a:t>How will you interact, what to expect</a:t>
            </a:r>
          </a:p>
          <a:p>
            <a:pPr lvl="1"/>
            <a:r>
              <a:rPr lang="en-US" sz="1200" kern="1200">
                <a:solidFill>
                  <a:schemeClr val="tx1"/>
                </a:solidFill>
                <a:effectLst/>
                <a:latin typeface="+mn-lt"/>
                <a:ea typeface="+mn-ea"/>
                <a:cs typeface="+mn-cs"/>
              </a:rPr>
              <a:t>You set tone, students may follow your interactions </a:t>
            </a:r>
          </a:p>
          <a:p>
            <a:pPr lvl="2"/>
            <a:r>
              <a:rPr lang="en-US" sz="1200" kern="1200">
                <a:solidFill>
                  <a:schemeClr val="tx1"/>
                </a:solidFill>
                <a:effectLst/>
                <a:latin typeface="+mn-lt"/>
                <a:ea typeface="+mn-ea"/>
                <a:cs typeface="+mn-cs"/>
              </a:rPr>
              <a:t>if you quote some of text from post you’re responding to they will likely model your behavior</a:t>
            </a:r>
          </a:p>
          <a:p>
            <a:pPr lvl="3"/>
            <a:r>
              <a:rPr lang="en-US" sz="1200" kern="1200">
                <a:solidFill>
                  <a:schemeClr val="tx1"/>
                </a:solidFill>
                <a:effectLst/>
                <a:latin typeface="+mn-lt"/>
                <a:ea typeface="+mn-ea"/>
                <a:cs typeface="+mn-cs"/>
              </a:rPr>
              <a:t>Tying to clear expectations - if you do expect at least reference to article simply reinforce it in your interactions with them - As you begin reading students' posts, kindly prompt them to provide the page number, quote, or the title of the article to which they are reacting (e.g., "Good point, Sam—what's the page number for this quote?"). </a:t>
            </a:r>
          </a:p>
          <a:p>
            <a:endParaRPr lang="en-US"/>
          </a:p>
        </p:txBody>
      </p:sp>
      <p:sp>
        <p:nvSpPr>
          <p:cNvPr id="4" name="Slide Number Placeholder 3"/>
          <p:cNvSpPr>
            <a:spLocks noGrp="1"/>
          </p:cNvSpPr>
          <p:nvPr>
            <p:ph type="sldNum" sz="quarter" idx="5"/>
          </p:nvPr>
        </p:nvSpPr>
        <p:spPr/>
        <p:txBody>
          <a:bodyPr/>
          <a:lstStyle/>
          <a:p>
            <a:fld id="{0D86BED8-F3D8-4F7D-882C-864AB39D321A}" type="slidenum">
              <a:rPr lang="en-US" smtClean="0"/>
              <a:t>6</a:t>
            </a:fld>
            <a:endParaRPr lang="en-US"/>
          </a:p>
        </p:txBody>
      </p:sp>
    </p:spTree>
    <p:extLst>
      <p:ext uri="{BB962C8B-B14F-4D97-AF65-F5344CB8AC3E}">
        <p14:creationId xmlns:p14="http://schemas.microsoft.com/office/powerpoint/2010/main" val="270417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p>
          <a:p>
            <a:pPr marL="0" marR="0" lvl="0" indent="0" algn="l" defTabSz="914400">
              <a:lnSpc>
                <a:spcPct val="100000"/>
              </a:lnSpc>
              <a:spcBef>
                <a:spcPts val="0"/>
              </a:spcBef>
              <a:spcAft>
                <a:spcPts val="0"/>
              </a:spcAft>
              <a:buClrTx/>
              <a:buSzTx/>
              <a:buFontTx/>
              <a:buNone/>
              <a:tabLst/>
              <a:defRPr/>
            </a:pPr>
            <a:r>
              <a:rPr lang="en-US"/>
              <a:t>-</a:t>
            </a:r>
            <a:r>
              <a:rPr lang="en-US" sz="1200" kern="1200">
                <a:solidFill>
                  <a:schemeClr val="tx1"/>
                </a:solidFill>
                <a:effectLst/>
                <a:latin typeface="+mn-lt"/>
                <a:ea typeface="+mn-ea"/>
                <a:cs typeface="+mn-cs"/>
              </a:rPr>
              <a:t>don’t need to hold discussions to higher standard than your f2f discussions - don’t require MLA/APA citations </a:t>
            </a:r>
            <a:r>
              <a:rPr lang="en-US" sz="1200" kern="1200" err="1">
                <a:solidFill>
                  <a:schemeClr val="tx1"/>
                </a:solidFill>
                <a:effectLst/>
                <a:latin typeface="+mn-lt"/>
                <a:ea typeface="+mn-ea"/>
                <a:cs typeface="+mn-cs"/>
              </a:rPr>
              <a:t>etc</a:t>
            </a:r>
            <a:endParaRPr lang="en-US" sz="1200" kern="1200">
              <a:solidFill>
                <a:schemeClr val="tx1"/>
              </a:solidFill>
              <a:effectLst/>
              <a:latin typeface="+mn-lt"/>
              <a:cs typeface="Calibri"/>
            </a:endParaRPr>
          </a:p>
          <a:p>
            <a:endParaRPr lang="en-US"/>
          </a:p>
          <a:p>
            <a:r>
              <a:rPr lang="en-US">
                <a:cs typeface="Calibri"/>
              </a:rPr>
              <a:t>-</a:t>
            </a:r>
            <a:r>
              <a:rPr lang="en-US"/>
              <a:t>- higher level may require less posts - grad students tend to do more than minimum, or contribute more fully</a:t>
            </a:r>
            <a:endParaRPr lang="en-US">
              <a:cs typeface="Calibri"/>
            </a:endParaRPr>
          </a:p>
        </p:txBody>
      </p:sp>
      <p:sp>
        <p:nvSpPr>
          <p:cNvPr id="4" name="Slide Number Placeholder 3"/>
          <p:cNvSpPr>
            <a:spLocks noGrp="1"/>
          </p:cNvSpPr>
          <p:nvPr>
            <p:ph type="sldNum" sz="quarter" idx="5"/>
          </p:nvPr>
        </p:nvSpPr>
        <p:spPr/>
        <p:txBody>
          <a:bodyPr/>
          <a:lstStyle/>
          <a:p>
            <a:fld id="{0D86BED8-F3D8-4F7D-882C-864AB39D321A}" type="slidenum">
              <a:rPr lang="en-US" smtClean="0"/>
              <a:t>8</a:t>
            </a:fld>
            <a:endParaRPr lang="en-US"/>
          </a:p>
        </p:txBody>
      </p:sp>
    </p:spTree>
    <p:extLst>
      <p:ext uri="{BB962C8B-B14F-4D97-AF65-F5344CB8AC3E}">
        <p14:creationId xmlns:p14="http://schemas.microsoft.com/office/powerpoint/2010/main" val="81024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endParaRPr>
          </a:p>
          <a:p>
            <a:endParaRPr lang="en-US"/>
          </a:p>
        </p:txBody>
      </p:sp>
      <p:sp>
        <p:nvSpPr>
          <p:cNvPr id="4" name="Slide Number Placeholder 3"/>
          <p:cNvSpPr>
            <a:spLocks noGrp="1"/>
          </p:cNvSpPr>
          <p:nvPr>
            <p:ph type="sldNum" sz="quarter" idx="5"/>
          </p:nvPr>
        </p:nvSpPr>
        <p:spPr/>
        <p:txBody>
          <a:bodyPr/>
          <a:lstStyle/>
          <a:p>
            <a:fld id="{0D86BED8-F3D8-4F7D-882C-864AB39D321A}" type="slidenum">
              <a:rPr lang="en-US" smtClean="0"/>
              <a:t>12</a:t>
            </a:fld>
            <a:endParaRPr lang="en-US"/>
          </a:p>
        </p:txBody>
      </p:sp>
    </p:spTree>
    <p:extLst>
      <p:ext uri="{BB962C8B-B14F-4D97-AF65-F5344CB8AC3E}">
        <p14:creationId xmlns:p14="http://schemas.microsoft.com/office/powerpoint/2010/main" val="3608862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can also look at 461</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D86BED8-F3D8-4F7D-882C-864AB39D321A}" type="slidenum">
              <a:rPr lang="en-US"/>
              <a:t>11</a:t>
            </a:fld>
            <a:endParaRPr lang="en-US"/>
          </a:p>
        </p:txBody>
      </p:sp>
    </p:spTree>
    <p:extLst>
      <p:ext uri="{BB962C8B-B14F-4D97-AF65-F5344CB8AC3E}">
        <p14:creationId xmlns:p14="http://schemas.microsoft.com/office/powerpoint/2010/main" val="2841412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ffectLst/>
            </a:endParaRPr>
          </a:p>
          <a:p>
            <a:pPr lvl="1"/>
            <a:r>
              <a:rPr lang="en-US" sz="1200" kern="1200">
                <a:solidFill>
                  <a:schemeClr val="tx1"/>
                </a:solidFill>
                <a:effectLst/>
                <a:latin typeface="+mn-lt"/>
                <a:ea typeface="+mn-ea"/>
                <a:cs typeface="+mn-cs"/>
              </a:rPr>
              <a:t>If you have more than fifteen students, consider creating discussion groups or increasing the number of questions students may choose from. It will be easier for your students to stay on top of the discussion as they won't feel that they have to read everything everybody posts.</a:t>
            </a:r>
          </a:p>
          <a:p>
            <a:pPr lvl="2"/>
            <a:r>
              <a:rPr lang="en-US" sz="1200" kern="1200">
                <a:solidFill>
                  <a:schemeClr val="tx1"/>
                </a:solidFill>
                <a:effectLst/>
                <a:latin typeface="+mn-lt"/>
                <a:ea typeface="+mn-ea"/>
                <a:cs typeface="+mn-cs"/>
              </a:rPr>
              <a:t>Can give example of this from FOTD faculty challenges/advice questions</a:t>
            </a:r>
          </a:p>
          <a:p>
            <a:pPr lvl="1"/>
            <a:r>
              <a:rPr lang="en-US" sz="1200" kern="1200">
                <a:solidFill>
                  <a:schemeClr val="tx1"/>
                </a:solidFill>
                <a:effectLst/>
                <a:latin typeface="+mn-lt"/>
                <a:ea typeface="+mn-ea"/>
                <a:cs typeface="+mn-cs"/>
              </a:rPr>
              <a:t>Student-led or moderated discussions (does this support your objectives?)</a:t>
            </a:r>
          </a:p>
          <a:p>
            <a:endParaRPr lang="en-US"/>
          </a:p>
        </p:txBody>
      </p:sp>
      <p:sp>
        <p:nvSpPr>
          <p:cNvPr id="4" name="Slide Number Placeholder 3"/>
          <p:cNvSpPr>
            <a:spLocks noGrp="1"/>
          </p:cNvSpPr>
          <p:nvPr>
            <p:ph type="sldNum" sz="quarter" idx="5"/>
          </p:nvPr>
        </p:nvSpPr>
        <p:spPr/>
        <p:txBody>
          <a:bodyPr/>
          <a:lstStyle/>
          <a:p>
            <a:fld id="{0D86BED8-F3D8-4F7D-882C-864AB39D321A}" type="slidenum">
              <a:rPr lang="en-US" smtClean="0"/>
              <a:t>15</a:t>
            </a:fld>
            <a:endParaRPr lang="en-US"/>
          </a:p>
        </p:txBody>
      </p:sp>
    </p:spTree>
    <p:extLst>
      <p:ext uri="{BB962C8B-B14F-4D97-AF65-F5344CB8AC3E}">
        <p14:creationId xmlns:p14="http://schemas.microsoft.com/office/powerpoint/2010/main" val="147476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27812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423785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1702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2595569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7299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2239825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403394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214579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10400"/>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3011394"/>
            <a:ext cx="3077108" cy="276940"/>
          </a:xfrm>
          <a:prstGeom prst="rect">
            <a:avLst/>
          </a:prstGeom>
        </p:spPr>
      </p:pic>
      <p:sp>
        <p:nvSpPr>
          <p:cNvPr id="9" name="Rectangle 8"/>
          <p:cNvSpPr/>
          <p:nvPr/>
        </p:nvSpPr>
        <p:spPr bwMode="ltGray">
          <a:xfrm>
            <a:off x="0" y="812497"/>
            <a:ext cx="8968085" cy="220990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812497"/>
            <a:ext cx="3077109" cy="22099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1003670"/>
            <a:ext cx="8144134" cy="1827557"/>
          </a:xfrm>
        </p:spPr>
        <p:txBody>
          <a:bodyPr anchor="b">
            <a:noAutofit/>
          </a:bodyPr>
          <a:lstStyle>
            <a:lvl1pPr algn="r">
              <a:defRPr sz="4800"/>
            </a:lvl1pPr>
          </a:lstStyle>
          <a:p>
            <a:r>
              <a:rPr lang="en-US"/>
              <a:t>Click to edit Master title style</a:t>
            </a:r>
          </a:p>
        </p:txBody>
      </p:sp>
      <p:sp>
        <p:nvSpPr>
          <p:cNvPr id="3" name="Subtitle 2"/>
          <p:cNvSpPr>
            <a:spLocks noGrp="1"/>
          </p:cNvSpPr>
          <p:nvPr>
            <p:ph type="subTitle" idx="1"/>
          </p:nvPr>
        </p:nvSpPr>
        <p:spPr>
          <a:xfrm>
            <a:off x="680322" y="3350321"/>
            <a:ext cx="8144134" cy="1487642"/>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1023050"/>
            <a:ext cx="1171888" cy="1805425"/>
          </a:xfrm>
        </p:spPr>
        <p:txBody>
          <a:bodyPr/>
          <a:lstStyle/>
          <a:p>
            <a:fld id="{6D22F896-40B5-4ADD-8801-0D06FADFA095}" type="slidenum">
              <a:rPr lang="en-US" dirty="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3292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533914"/>
            <a:ext cx="1602997" cy="144270"/>
          </a:xfrm>
          <a:prstGeom prst="rect">
            <a:avLst/>
          </a:prstGeom>
        </p:spPr>
      </p:pic>
      <p:sp>
        <p:nvSpPr>
          <p:cNvPr id="17" name="Rectangle 16"/>
          <p:cNvSpPr/>
          <p:nvPr/>
        </p:nvSpPr>
        <p:spPr bwMode="ltGray">
          <a:xfrm>
            <a:off x="0" y="172284"/>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172284"/>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315912"/>
            <a:ext cx="9613861" cy="108093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315911"/>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14808234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5839EAD-7FAF-4863-8C38-746E21521A67}" type="datetimeFigureOut">
              <a:rPr lang="en-US" smtClean="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683528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4/1/2020</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839EAD-7FAF-4863-8C38-746E21521A67}"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52311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839EAD-7FAF-4863-8C38-746E21521A67}" type="datetimeFigureOut">
              <a:rPr lang="en-US" smtClean="0"/>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3579791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5839EAD-7FAF-4863-8C38-746E21521A67}" type="datetimeFigureOut">
              <a:rPr lang="en-US" smtClean="0"/>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437693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39EAD-7FAF-4863-8C38-746E21521A67}" type="datetimeFigureOut">
              <a:rPr lang="en-US" smtClean="0"/>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282752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839EAD-7FAF-4863-8C38-746E21521A67}"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2158697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5839EAD-7FAF-4863-8C38-746E21521A67}" type="datetimeFigureOut">
              <a:rPr lang="en-US" smtClean="0"/>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5B5B1-C2EE-4B29-B4AF-89362CB2C4B5}" type="slidenum">
              <a:rPr lang="en-US" smtClean="0"/>
              <a:t>‹#›</a:t>
            </a:fld>
            <a:endParaRPr lang="en-US"/>
          </a:p>
        </p:txBody>
      </p:sp>
    </p:spTree>
    <p:extLst>
      <p:ext uri="{BB962C8B-B14F-4D97-AF65-F5344CB8AC3E}">
        <p14:creationId xmlns:p14="http://schemas.microsoft.com/office/powerpoint/2010/main" val="404484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839EAD-7FAF-4863-8C38-746E21521A67}" type="datetimeFigureOut">
              <a:rPr lang="en-US" smtClean="0"/>
              <a:t>4/1/2020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065B5B1-C2EE-4B29-B4AF-89362CB2C4B5}" type="slidenum">
              <a:rPr lang="en-US" smtClean="0"/>
              <a:t>‹#›</a:t>
            </a:fld>
            <a:endParaRPr lang="en-US"/>
          </a:p>
        </p:txBody>
      </p:sp>
    </p:spTree>
    <p:extLst>
      <p:ext uri="{BB962C8B-B14F-4D97-AF65-F5344CB8AC3E}">
        <p14:creationId xmlns:p14="http://schemas.microsoft.com/office/powerpoint/2010/main" val="876415109"/>
      </p:ext>
    </p:extLst>
  </p:cSld>
  <p:clrMap bg1="lt1" tx1="dk1" bg2="lt2" tx2="dk2" accent1="accent1" accent2="accent2" accent3="accent3" accent4="accent4" accent5="accent5" accent6="accent6" hlink="hlink" folHlink="folHlink"/>
  <p:sldLayoutIdLst>
    <p:sldLayoutId id="2147483678" r:id="rId1"/>
    <p:sldLayoutId id="2147483662" r:id="rId2"/>
    <p:sldLayoutId id="2147483680" r:id="rId3"/>
    <p:sldLayoutId id="2147483664" r:id="rId4"/>
    <p:sldLayoutId id="2147483665" r:id="rId5"/>
    <p:sldLayoutId id="2147483679" r:id="rId6"/>
    <p:sldLayoutId id="2147483681" r:id="rId7"/>
    <p:sldLayoutId id="2147483682"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4/1/2020</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s.rutland@csuohio.edu" TargetMode="External"/><Relationship Id="rId2" Type="http://schemas.openxmlformats.org/officeDocument/2006/relationships/hyperlink" Target="mailto:elearning@csuohio.edu"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jpeg"/><Relationship Id="rId4" Type="http://schemas.openxmlformats.org/officeDocument/2006/relationships/hyperlink" Target="mailto:V.krosnick@csuohio.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7F9BD3-813E-4E6C-8AF4-0AC6688F2AC6}"/>
              </a:ext>
            </a:extLst>
          </p:cNvPr>
          <p:cNvPicPr/>
          <p:nvPr/>
        </p:nvPicPr>
        <p:blipFill rotWithShape="1">
          <a:blip r:embed="rId3">
            <a:extLst>
              <a:ext uri="{BEBA8EAE-BF5A-486C-A8C5-ECC9F3942E4B}">
                <a14:imgProps xmlns:a14="http://schemas.microsoft.com/office/drawing/2010/main">
                  <a14:imgLayer r:embed="rId4">
                    <a14:imgEffect>
                      <a14:sharpenSoften amount="20000"/>
                    </a14:imgEffect>
                  </a14:imgLayer>
                </a14:imgProps>
              </a:ext>
            </a:extLst>
          </a:blip>
          <a:srcRect l="6223" t="15804" r="56253" b="15038"/>
          <a:stretch/>
        </p:blipFill>
        <p:spPr bwMode="auto">
          <a:xfrm>
            <a:off x="-27672" y="-55695"/>
            <a:ext cx="12221851" cy="70395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3099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7AFF-914D-9B4B-9858-FF2B27332EF0}"/>
              </a:ext>
            </a:extLst>
          </p:cNvPr>
          <p:cNvSpPr>
            <a:spLocks noGrp="1"/>
          </p:cNvSpPr>
          <p:nvPr>
            <p:ph type="title"/>
          </p:nvPr>
        </p:nvSpPr>
        <p:spPr>
          <a:xfrm>
            <a:off x="4694180" y="609600"/>
            <a:ext cx="4924878" cy="1320800"/>
          </a:xfrm>
        </p:spPr>
        <p:txBody>
          <a:bodyPr anchor="ctr">
            <a:normAutofit/>
          </a:bodyPr>
          <a:lstStyle/>
          <a:p>
            <a:r>
              <a:rPr lang="en-US"/>
              <a:t>Engaging </a:t>
            </a:r>
            <a:r>
              <a:rPr lang="en-US">
                <a:ea typeface="+mj-lt"/>
                <a:cs typeface="+mj-lt"/>
              </a:rPr>
              <a:t>Discussion </a:t>
            </a:r>
            <a:r>
              <a:rPr lang="en-US"/>
              <a:t>Considerations</a:t>
            </a:r>
          </a:p>
        </p:txBody>
      </p:sp>
      <p:pic>
        <p:nvPicPr>
          <p:cNvPr id="4" name="Picture 4" descr="A close up of a sign&#10;&#10;Description generated with very high confidence">
            <a:extLst>
              <a:ext uri="{FF2B5EF4-FFF2-40B4-BE49-F238E27FC236}">
                <a16:creationId xmlns:a16="http://schemas.microsoft.com/office/drawing/2014/main" id="{B11162DB-965E-4177-9B99-69EB0FF514BC}"/>
              </a:ext>
            </a:extLst>
          </p:cNvPr>
          <p:cNvPicPr>
            <a:picLocks noChangeAspect="1"/>
          </p:cNvPicPr>
          <p:nvPr/>
        </p:nvPicPr>
        <p:blipFill>
          <a:blip r:embed="rId2"/>
          <a:stretch>
            <a:fillRect/>
          </a:stretch>
        </p:blipFill>
        <p:spPr>
          <a:xfrm>
            <a:off x="699173" y="520267"/>
            <a:ext cx="3898681" cy="5930400"/>
          </a:xfrm>
          <a:prstGeom prst="rect">
            <a:avLst/>
          </a:prstGeom>
        </p:spPr>
      </p:pic>
      <p:sp>
        <p:nvSpPr>
          <p:cNvPr id="3" name="Content Placeholder 2">
            <a:extLst>
              <a:ext uri="{FF2B5EF4-FFF2-40B4-BE49-F238E27FC236}">
                <a16:creationId xmlns:a16="http://schemas.microsoft.com/office/drawing/2014/main" id="{FE185C53-6C77-F348-AECB-E98CA6F5F8DA}"/>
              </a:ext>
            </a:extLst>
          </p:cNvPr>
          <p:cNvSpPr>
            <a:spLocks noGrp="1"/>
          </p:cNvSpPr>
          <p:nvPr>
            <p:ph idx="1"/>
          </p:nvPr>
        </p:nvSpPr>
        <p:spPr>
          <a:xfrm>
            <a:off x="4694180" y="2160590"/>
            <a:ext cx="4548065" cy="3739698"/>
          </a:xfrm>
        </p:spPr>
        <p:txBody>
          <a:bodyPr vert="horz" lIns="91440" tIns="45720" rIns="91440" bIns="45720" rtlCol="0">
            <a:normAutofit/>
          </a:bodyPr>
          <a:lstStyle/>
          <a:p>
            <a:pPr lvl="1"/>
            <a:endParaRPr lang="en-US"/>
          </a:p>
          <a:p>
            <a:pPr marL="0" indent="0">
              <a:buNone/>
            </a:pPr>
            <a:r>
              <a:rPr lang="en-US"/>
              <a:t>Use Bloom’s Taxonomy to draft questions</a:t>
            </a:r>
          </a:p>
          <a:p>
            <a:pPr marL="0" indent="0">
              <a:buNone/>
            </a:pPr>
            <a:endParaRPr lang="en-US"/>
          </a:p>
        </p:txBody>
      </p:sp>
      <p:pic>
        <p:nvPicPr>
          <p:cNvPr id="12" name="Picture 11">
            <a:extLst>
              <a:ext uri="{FF2B5EF4-FFF2-40B4-BE49-F238E27FC236}">
                <a16:creationId xmlns:a16="http://schemas.microsoft.com/office/drawing/2014/main" id="{5FC71853-F08C-4DA6-A4FC-76E72423C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Tree>
    <p:extLst>
      <p:ext uri="{BB962C8B-B14F-4D97-AF65-F5344CB8AC3E}">
        <p14:creationId xmlns:p14="http://schemas.microsoft.com/office/powerpoint/2010/main" val="106643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C18823-02FD-D34A-8BD7-647C3D21DF2C}"/>
              </a:ext>
            </a:extLst>
          </p:cNvPr>
          <p:cNvSpPr>
            <a:spLocks noGrp="1"/>
          </p:cNvSpPr>
          <p:nvPr>
            <p:ph idx="1"/>
          </p:nvPr>
        </p:nvSpPr>
        <p:spPr>
          <a:xfrm>
            <a:off x="677334" y="1704138"/>
            <a:ext cx="8596668" cy="5070469"/>
          </a:xfrm>
        </p:spPr>
        <p:txBody>
          <a:bodyPr vert="horz" lIns="91440" tIns="45720" rIns="91440" bIns="45720" rtlCol="0" anchor="t">
            <a:normAutofit/>
          </a:bodyPr>
          <a:lstStyle/>
          <a:p>
            <a:pPr marL="0" indent="0">
              <a:buNone/>
            </a:pPr>
            <a:r>
              <a:rPr lang="en-US" sz="2400"/>
              <a:t>Application to students' lives, careers, goals, </a:t>
            </a:r>
            <a:r>
              <a:rPr lang="en-US" sz="2400" err="1"/>
              <a:t>etc</a:t>
            </a:r>
            <a:r>
              <a:rPr lang="en-US" sz="2400"/>
              <a:t>?</a:t>
            </a:r>
          </a:p>
          <a:p>
            <a:pPr marL="0" indent="0">
              <a:buNone/>
            </a:pPr>
            <a:r>
              <a:rPr lang="en-US"/>
              <a:t>(Scaffold discussions to build on knowledge, reach a goal)</a:t>
            </a:r>
          </a:p>
          <a:p>
            <a:pPr marL="0" indent="0">
              <a:buNone/>
            </a:pPr>
            <a:endParaRPr lang="en-US" sz="2000"/>
          </a:p>
        </p:txBody>
      </p:sp>
      <p:graphicFrame>
        <p:nvGraphicFramePr>
          <p:cNvPr id="6" name="Diagram 6">
            <a:extLst>
              <a:ext uri="{FF2B5EF4-FFF2-40B4-BE49-F238E27FC236}">
                <a16:creationId xmlns:a16="http://schemas.microsoft.com/office/drawing/2014/main" id="{FB1DBADF-F465-4041-BE6F-006ADFB4EB7D}"/>
              </a:ext>
            </a:extLst>
          </p:cNvPr>
          <p:cNvGraphicFramePr/>
          <p:nvPr>
            <p:extLst>
              <p:ext uri="{D42A27DB-BD31-4B8C-83A1-F6EECF244321}">
                <p14:modId xmlns:p14="http://schemas.microsoft.com/office/powerpoint/2010/main" val="719407580"/>
              </p:ext>
            </p:extLst>
          </p:nvPr>
        </p:nvGraphicFramePr>
        <p:xfrm>
          <a:off x="1393357" y="2757633"/>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1B436462-4A34-41FC-BBFE-319D1C4D225F}"/>
              </a:ext>
            </a:extLst>
          </p:cNvPr>
          <p:cNvSpPr/>
          <p:nvPr/>
        </p:nvSpPr>
        <p:spPr>
          <a:xfrm>
            <a:off x="6115050" y="4427735"/>
            <a:ext cx="174625"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399FD6F-92A1-4876-BBDC-65A22A08F104}"/>
              </a:ext>
            </a:extLst>
          </p:cNvPr>
          <p:cNvSpPr/>
          <p:nvPr/>
        </p:nvSpPr>
        <p:spPr>
          <a:xfrm>
            <a:off x="6384925" y="4427734"/>
            <a:ext cx="174625"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EF0A0E-E966-4702-818F-2528AB78C0B6}"/>
              </a:ext>
            </a:extLst>
          </p:cNvPr>
          <p:cNvSpPr/>
          <p:nvPr/>
        </p:nvSpPr>
        <p:spPr>
          <a:xfrm>
            <a:off x="6662738" y="4427734"/>
            <a:ext cx="174625" cy="127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5" name="Picture 714" descr="A close up of a sign&#10;&#10;Description generated with very high confidence">
            <a:extLst>
              <a:ext uri="{FF2B5EF4-FFF2-40B4-BE49-F238E27FC236}">
                <a16:creationId xmlns:a16="http://schemas.microsoft.com/office/drawing/2014/main" id="{6961184B-7FBE-4C6F-B9D8-1380BE4A19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
        <p:nvSpPr>
          <p:cNvPr id="27" name="TextBox 26">
            <a:extLst>
              <a:ext uri="{FF2B5EF4-FFF2-40B4-BE49-F238E27FC236}">
                <a16:creationId xmlns:a16="http://schemas.microsoft.com/office/drawing/2014/main" id="{3E1E588C-CD78-4A68-B286-F2214DDB9F3F}"/>
              </a:ext>
            </a:extLst>
          </p:cNvPr>
          <p:cNvSpPr txBox="1"/>
          <p:nvPr/>
        </p:nvSpPr>
        <p:spPr>
          <a:xfrm>
            <a:off x="1739900" y="30450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Healthy Lifestyles</a:t>
            </a:r>
          </a:p>
        </p:txBody>
      </p:sp>
      <p:sp>
        <p:nvSpPr>
          <p:cNvPr id="21" name="Rectangle: Rounded Corners 20">
            <a:extLst>
              <a:ext uri="{FF2B5EF4-FFF2-40B4-BE49-F238E27FC236}">
                <a16:creationId xmlns:a16="http://schemas.microsoft.com/office/drawing/2014/main" id="{75B9A18D-F089-4EBF-B07E-FCA5650E1847}"/>
              </a:ext>
            </a:extLst>
          </p:cNvPr>
          <p:cNvSpPr/>
          <p:nvPr/>
        </p:nvSpPr>
        <p:spPr>
          <a:xfrm>
            <a:off x="7011079" y="3823758"/>
            <a:ext cx="1066120" cy="147909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itle 1">
            <a:extLst>
              <a:ext uri="{FF2B5EF4-FFF2-40B4-BE49-F238E27FC236}">
                <a16:creationId xmlns:a16="http://schemas.microsoft.com/office/drawing/2014/main" id="{BC99E057-76F6-4115-B66D-3AFFF40834FC}"/>
              </a:ext>
            </a:extLst>
          </p:cNvPr>
          <p:cNvSpPr>
            <a:spLocks noGrp="1"/>
          </p:cNvSpPr>
          <p:nvPr>
            <p:ph type="title"/>
          </p:nvPr>
        </p:nvSpPr>
        <p:spPr>
          <a:xfrm>
            <a:off x="677334" y="609600"/>
            <a:ext cx="8596668" cy="1320800"/>
          </a:xfrm>
        </p:spPr>
        <p:txBody>
          <a:bodyPr/>
          <a:lstStyle/>
          <a:p>
            <a:r>
              <a:rPr lang="en-US"/>
              <a:t>Engaging </a:t>
            </a:r>
            <a:r>
              <a:rPr lang="en-US">
                <a:ea typeface="+mj-lt"/>
                <a:cs typeface="+mj-lt"/>
              </a:rPr>
              <a:t>Discussion </a:t>
            </a:r>
            <a:r>
              <a:rPr lang="en-US"/>
              <a:t>Considerations</a:t>
            </a:r>
          </a:p>
        </p:txBody>
      </p:sp>
      <p:sp>
        <p:nvSpPr>
          <p:cNvPr id="20" name="TextBox 19">
            <a:extLst>
              <a:ext uri="{FF2B5EF4-FFF2-40B4-BE49-F238E27FC236}">
                <a16:creationId xmlns:a16="http://schemas.microsoft.com/office/drawing/2014/main" id="{7DF702A5-D78D-4637-B2F3-DF22DC56A01F}"/>
              </a:ext>
            </a:extLst>
          </p:cNvPr>
          <p:cNvSpPr txBox="1"/>
          <p:nvPr/>
        </p:nvSpPr>
        <p:spPr>
          <a:xfrm>
            <a:off x="1087065" y="5719529"/>
            <a:ext cx="272370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Judith Ausherman</a:t>
            </a:r>
          </a:p>
          <a:p>
            <a:r>
              <a:rPr lang="en-US"/>
              <a:t>HED 210</a:t>
            </a:r>
          </a:p>
        </p:txBody>
      </p:sp>
      <p:sp>
        <p:nvSpPr>
          <p:cNvPr id="11" name="Rectangle: Rounded Corners 10">
            <a:extLst>
              <a:ext uri="{FF2B5EF4-FFF2-40B4-BE49-F238E27FC236}">
                <a16:creationId xmlns:a16="http://schemas.microsoft.com/office/drawing/2014/main" id="{1954E2E3-E2E1-4688-9E7C-4456F46988BA}"/>
              </a:ext>
            </a:extLst>
          </p:cNvPr>
          <p:cNvSpPr/>
          <p:nvPr/>
        </p:nvSpPr>
        <p:spPr>
          <a:xfrm>
            <a:off x="7011987" y="3848297"/>
            <a:ext cx="1063624" cy="1420812"/>
          </a:xfrm>
          <a:prstGeom prst="roundRect">
            <a:avLst/>
          </a:prstGeom>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Module8: Preparing for the Future &amp; Academic Success </a:t>
            </a:r>
          </a:p>
        </p:txBody>
      </p:sp>
      <p:sp>
        <p:nvSpPr>
          <p:cNvPr id="22" name="TextBox 21">
            <a:extLst>
              <a:ext uri="{FF2B5EF4-FFF2-40B4-BE49-F238E27FC236}">
                <a16:creationId xmlns:a16="http://schemas.microsoft.com/office/drawing/2014/main" id="{0B863A63-7D9B-4F7E-B466-97256722A1E1}"/>
              </a:ext>
            </a:extLst>
          </p:cNvPr>
          <p:cNvSpPr txBox="1"/>
          <p:nvPr/>
        </p:nvSpPr>
        <p:spPr>
          <a:xfrm>
            <a:off x="5330398" y="5534401"/>
            <a:ext cx="2547814" cy="369332"/>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Scaffolded Discussions</a:t>
            </a:r>
            <a:endParaRPr lang="en-US"/>
          </a:p>
        </p:txBody>
      </p:sp>
    </p:spTree>
    <p:extLst>
      <p:ext uri="{BB962C8B-B14F-4D97-AF65-F5344CB8AC3E}">
        <p14:creationId xmlns:p14="http://schemas.microsoft.com/office/powerpoint/2010/main" val="1658594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7AFF-914D-9B4B-9858-FF2B27332EF0}"/>
              </a:ext>
            </a:extLst>
          </p:cNvPr>
          <p:cNvSpPr>
            <a:spLocks noGrp="1"/>
          </p:cNvSpPr>
          <p:nvPr>
            <p:ph type="title"/>
          </p:nvPr>
        </p:nvSpPr>
        <p:spPr/>
        <p:txBody>
          <a:bodyPr/>
          <a:lstStyle/>
          <a:p>
            <a:r>
              <a:rPr lang="en-US"/>
              <a:t>Engaging </a:t>
            </a:r>
            <a:r>
              <a:rPr lang="en-US">
                <a:ea typeface="+mj-lt"/>
                <a:cs typeface="+mj-lt"/>
              </a:rPr>
              <a:t>Discussion </a:t>
            </a:r>
            <a:r>
              <a:rPr lang="en-US"/>
              <a:t>Considerations</a:t>
            </a:r>
          </a:p>
        </p:txBody>
      </p:sp>
      <p:sp>
        <p:nvSpPr>
          <p:cNvPr id="3" name="Content Placeholder 2">
            <a:extLst>
              <a:ext uri="{FF2B5EF4-FFF2-40B4-BE49-F238E27FC236}">
                <a16:creationId xmlns:a16="http://schemas.microsoft.com/office/drawing/2014/main" id="{FE185C53-6C77-F348-AECB-E98CA6F5F8DA}"/>
              </a:ext>
            </a:extLst>
          </p:cNvPr>
          <p:cNvSpPr>
            <a:spLocks noGrp="1"/>
          </p:cNvSpPr>
          <p:nvPr>
            <p:ph idx="1"/>
          </p:nvPr>
        </p:nvSpPr>
        <p:spPr>
          <a:xfrm>
            <a:off x="624782" y="1162106"/>
            <a:ext cx="8596668" cy="3880773"/>
          </a:xfrm>
        </p:spPr>
        <p:txBody>
          <a:bodyPr vert="horz" lIns="91440" tIns="45720" rIns="91440" bIns="45720" rtlCol="0" anchor="t">
            <a:normAutofit/>
          </a:bodyPr>
          <a:lstStyle/>
          <a:p>
            <a:pPr lvl="1"/>
            <a:endParaRPr lang="en-US"/>
          </a:p>
          <a:p>
            <a:pPr marL="0" indent="0">
              <a:buNone/>
            </a:pPr>
            <a:r>
              <a:rPr lang="en-US" sz="2400" dirty="0"/>
              <a:t>Provide more than one resource to respond to</a:t>
            </a:r>
          </a:p>
          <a:p>
            <a:endParaRPr lang="en-US">
              <a:solidFill>
                <a:srgbClr val="404040"/>
              </a:solidFill>
            </a:endParaRPr>
          </a:p>
          <a:p>
            <a:endParaRPr lang="en-US">
              <a:solidFill>
                <a:srgbClr val="404040"/>
              </a:solidFill>
            </a:endParaRPr>
          </a:p>
          <a:p>
            <a:pPr lvl="1"/>
            <a:endParaRPr lang="en-US"/>
          </a:p>
        </p:txBody>
      </p:sp>
      <p:pic>
        <p:nvPicPr>
          <p:cNvPr id="7" name="Picture 6" descr="A close up of a sign&#10;&#10;Description generated with very high confidence">
            <a:extLst>
              <a:ext uri="{FF2B5EF4-FFF2-40B4-BE49-F238E27FC236}">
                <a16:creationId xmlns:a16="http://schemas.microsoft.com/office/drawing/2014/main" id="{F56489A1-FEF2-47B0-8E9B-900F9CFF1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pic>
        <p:nvPicPr>
          <p:cNvPr id="5" name="Picture 7" descr="A screenshot of a cell phone&#10;&#10;Description generated with very high confidence">
            <a:extLst>
              <a:ext uri="{FF2B5EF4-FFF2-40B4-BE49-F238E27FC236}">
                <a16:creationId xmlns:a16="http://schemas.microsoft.com/office/drawing/2014/main" id="{0F4440F7-EF22-4D57-AB0D-6F77000164A6}"/>
              </a:ext>
            </a:extLst>
          </p:cNvPr>
          <p:cNvPicPr>
            <a:picLocks noChangeAspect="1"/>
          </p:cNvPicPr>
          <p:nvPr/>
        </p:nvPicPr>
        <p:blipFill>
          <a:blip r:embed="rId4"/>
          <a:stretch>
            <a:fillRect/>
          </a:stretch>
        </p:blipFill>
        <p:spPr>
          <a:xfrm>
            <a:off x="713460" y="2255995"/>
            <a:ext cx="7954992" cy="3660398"/>
          </a:xfrm>
          <a:prstGeom prst="rect">
            <a:avLst/>
          </a:prstGeom>
        </p:spPr>
      </p:pic>
      <p:sp>
        <p:nvSpPr>
          <p:cNvPr id="9" name="TextBox 1">
            <a:extLst>
              <a:ext uri="{FF2B5EF4-FFF2-40B4-BE49-F238E27FC236}">
                <a16:creationId xmlns:a16="http://schemas.microsoft.com/office/drawing/2014/main" id="{F2588F8B-9A1B-4FB4-83FF-A1365C96B46F}"/>
              </a:ext>
            </a:extLst>
          </p:cNvPr>
          <p:cNvSpPr txBox="1"/>
          <p:nvPr/>
        </p:nvSpPr>
        <p:spPr>
          <a:xfrm>
            <a:off x="678766" y="5977537"/>
            <a:ext cx="2612473"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Pamela Smith, CEL 609</a:t>
            </a:r>
            <a:br>
              <a:rPr lang="en-US"/>
            </a:br>
            <a:r>
              <a:rPr lang="en-US"/>
              <a:t>Leading School Reform</a:t>
            </a:r>
          </a:p>
        </p:txBody>
      </p:sp>
    </p:spTree>
    <p:extLst>
      <p:ext uri="{BB962C8B-B14F-4D97-AF65-F5344CB8AC3E}">
        <p14:creationId xmlns:p14="http://schemas.microsoft.com/office/powerpoint/2010/main" val="1361215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A screenshot of a cell phone&#10;&#10;Description generated with very high confidence">
            <a:extLst>
              <a:ext uri="{FF2B5EF4-FFF2-40B4-BE49-F238E27FC236}">
                <a16:creationId xmlns:a16="http://schemas.microsoft.com/office/drawing/2014/main" id="{C7CDC54C-C993-46EA-B8F6-AD91D19097A9}"/>
              </a:ext>
            </a:extLst>
          </p:cNvPr>
          <p:cNvPicPr>
            <a:picLocks noChangeAspect="1"/>
          </p:cNvPicPr>
          <p:nvPr/>
        </p:nvPicPr>
        <p:blipFill rotWithShape="1">
          <a:blip r:embed="rId3"/>
          <a:srcRect l="7156" t="2708" r="5213" b="-2978"/>
          <a:stretch/>
        </p:blipFill>
        <p:spPr>
          <a:xfrm>
            <a:off x="633790" y="2100265"/>
            <a:ext cx="9050583" cy="2952135"/>
          </a:xfrm>
          <a:prstGeom prst="rect">
            <a:avLst/>
          </a:prstGeom>
        </p:spPr>
      </p:pic>
      <p:sp>
        <p:nvSpPr>
          <p:cNvPr id="2" name="Title 1">
            <a:extLst>
              <a:ext uri="{FF2B5EF4-FFF2-40B4-BE49-F238E27FC236}">
                <a16:creationId xmlns:a16="http://schemas.microsoft.com/office/drawing/2014/main" id="{22A70664-C0B1-0447-9F71-AE592A24659A}"/>
              </a:ext>
            </a:extLst>
          </p:cNvPr>
          <p:cNvSpPr>
            <a:spLocks noGrp="1"/>
          </p:cNvSpPr>
          <p:nvPr>
            <p:ph type="title"/>
          </p:nvPr>
        </p:nvSpPr>
        <p:spPr/>
        <p:txBody>
          <a:bodyPr/>
          <a:lstStyle/>
          <a:p>
            <a:r>
              <a:rPr lang="en-US" dirty="0">
                <a:ea typeface="+mj-lt"/>
                <a:cs typeface="+mj-lt"/>
              </a:rPr>
              <a:t>Engaging </a:t>
            </a:r>
            <a:r>
              <a:rPr lang="en-US" dirty="0"/>
              <a:t>Discussion </a:t>
            </a:r>
            <a:r>
              <a:rPr lang="en-US" dirty="0">
                <a:ea typeface="+mj-lt"/>
                <a:cs typeface="+mj-lt"/>
              </a:rPr>
              <a:t>Considerations</a:t>
            </a:r>
            <a:endParaRPr lang="en-US" dirty="0"/>
          </a:p>
        </p:txBody>
      </p:sp>
      <p:sp>
        <p:nvSpPr>
          <p:cNvPr id="14" name="Rectangle: Rounded Corners 13">
            <a:extLst>
              <a:ext uri="{FF2B5EF4-FFF2-40B4-BE49-F238E27FC236}">
                <a16:creationId xmlns:a16="http://schemas.microsoft.com/office/drawing/2014/main" id="{F9A30AA6-0BF3-4E1E-8BA8-4EC5695DDEB9}"/>
              </a:ext>
            </a:extLst>
          </p:cNvPr>
          <p:cNvSpPr/>
          <p:nvPr/>
        </p:nvSpPr>
        <p:spPr>
          <a:xfrm>
            <a:off x="343506" y="2847221"/>
            <a:ext cx="3651550" cy="2761341"/>
          </a:xfrm>
          <a:prstGeom prst="round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5" name="Picture 4" descr="A close up of a sign&#10;&#10;Description generated with very high confidence">
            <a:extLst>
              <a:ext uri="{FF2B5EF4-FFF2-40B4-BE49-F238E27FC236}">
                <a16:creationId xmlns:a16="http://schemas.microsoft.com/office/drawing/2014/main" id="{0F4C9853-F272-480C-BF54-36C7DD483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
        <p:nvSpPr>
          <p:cNvPr id="9" name="TextBox 1">
            <a:extLst>
              <a:ext uri="{FF2B5EF4-FFF2-40B4-BE49-F238E27FC236}">
                <a16:creationId xmlns:a16="http://schemas.microsoft.com/office/drawing/2014/main" id="{9FD8CA5B-9A6D-45E2-A601-29534A82B8E5}"/>
              </a:ext>
            </a:extLst>
          </p:cNvPr>
          <p:cNvSpPr txBox="1"/>
          <p:nvPr/>
        </p:nvSpPr>
        <p:spPr>
          <a:xfrm>
            <a:off x="676544" y="1343468"/>
            <a:ext cx="584801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a:t>Differentiating Instruction</a:t>
            </a:r>
          </a:p>
          <a:p>
            <a:r>
              <a:rPr lang="en-US"/>
              <a:t>(Student choice)</a:t>
            </a:r>
          </a:p>
        </p:txBody>
      </p:sp>
      <p:pic>
        <p:nvPicPr>
          <p:cNvPr id="12" name="Picture 12" descr="A screenshot of a cell phone&#10;&#10;Description generated with very high confidence">
            <a:extLst>
              <a:ext uri="{FF2B5EF4-FFF2-40B4-BE49-F238E27FC236}">
                <a16:creationId xmlns:a16="http://schemas.microsoft.com/office/drawing/2014/main" id="{8D1860FA-6635-4212-AABF-6FC29D532A6F}"/>
              </a:ext>
            </a:extLst>
          </p:cNvPr>
          <p:cNvPicPr>
            <a:picLocks noChangeAspect="1"/>
          </p:cNvPicPr>
          <p:nvPr/>
        </p:nvPicPr>
        <p:blipFill>
          <a:blip r:embed="rId5"/>
          <a:stretch>
            <a:fillRect/>
          </a:stretch>
        </p:blipFill>
        <p:spPr>
          <a:xfrm>
            <a:off x="540660" y="2966237"/>
            <a:ext cx="3281436" cy="2506373"/>
          </a:xfrm>
          <a:prstGeom prst="rect">
            <a:avLst/>
          </a:prstGeom>
        </p:spPr>
      </p:pic>
      <p:sp>
        <p:nvSpPr>
          <p:cNvPr id="8" name="TextBox 7">
            <a:extLst>
              <a:ext uri="{FF2B5EF4-FFF2-40B4-BE49-F238E27FC236}">
                <a16:creationId xmlns:a16="http://schemas.microsoft.com/office/drawing/2014/main" id="{4609A919-7600-42FD-A1B2-2708D4696FD9}"/>
              </a:ext>
            </a:extLst>
          </p:cNvPr>
          <p:cNvSpPr txBox="1"/>
          <p:nvPr/>
        </p:nvSpPr>
        <p:spPr>
          <a:xfrm>
            <a:off x="4341894" y="5673568"/>
            <a:ext cx="41932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Center for eLearning </a:t>
            </a:r>
          </a:p>
          <a:p>
            <a:r>
              <a:rPr lang="en-US"/>
              <a:t>Faculty Online Teaching and Design</a:t>
            </a:r>
          </a:p>
        </p:txBody>
      </p:sp>
      <p:cxnSp>
        <p:nvCxnSpPr>
          <p:cNvPr id="15" name="Straight Arrow Connector 14">
            <a:extLst>
              <a:ext uri="{FF2B5EF4-FFF2-40B4-BE49-F238E27FC236}">
                <a16:creationId xmlns:a16="http://schemas.microsoft.com/office/drawing/2014/main" id="{CD772D63-5F74-422D-A23E-7BF6F71A2946}"/>
              </a:ext>
            </a:extLst>
          </p:cNvPr>
          <p:cNvCxnSpPr/>
          <p:nvPr/>
        </p:nvCxnSpPr>
        <p:spPr>
          <a:xfrm flipH="1">
            <a:off x="3976322" y="4931936"/>
            <a:ext cx="802193" cy="44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F2547EF-A4CC-41EF-A94A-44ED55F971A4}"/>
              </a:ext>
            </a:extLst>
          </p:cNvPr>
          <p:cNvSpPr txBox="1"/>
          <p:nvPr/>
        </p:nvSpPr>
        <p:spPr>
          <a:xfrm>
            <a:off x="4773552" y="4939874"/>
            <a:ext cx="3016737" cy="369332"/>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Select 2 of these to discuss</a:t>
            </a:r>
            <a:endParaRPr lang="en-US"/>
          </a:p>
        </p:txBody>
      </p:sp>
    </p:spTree>
    <p:extLst>
      <p:ext uri="{BB962C8B-B14F-4D97-AF65-F5344CB8AC3E}">
        <p14:creationId xmlns:p14="http://schemas.microsoft.com/office/powerpoint/2010/main" val="46998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0664-C0B1-0447-9F71-AE592A24659A}"/>
              </a:ext>
            </a:extLst>
          </p:cNvPr>
          <p:cNvSpPr>
            <a:spLocks noGrp="1"/>
          </p:cNvSpPr>
          <p:nvPr>
            <p:ph type="title"/>
          </p:nvPr>
        </p:nvSpPr>
        <p:spPr/>
        <p:txBody>
          <a:bodyPr/>
          <a:lstStyle/>
          <a:p>
            <a:r>
              <a:rPr lang="en-US" dirty="0">
                <a:ea typeface="+mj-lt"/>
                <a:cs typeface="+mj-lt"/>
              </a:rPr>
              <a:t>Engaging </a:t>
            </a:r>
            <a:r>
              <a:rPr lang="en-US" dirty="0"/>
              <a:t>Discussion </a:t>
            </a:r>
            <a:r>
              <a:rPr lang="en-US" dirty="0">
                <a:ea typeface="+mj-lt"/>
                <a:cs typeface="+mj-lt"/>
              </a:rPr>
              <a:t>Considerations</a:t>
            </a:r>
            <a:endParaRPr lang="en-US" dirty="0"/>
          </a:p>
        </p:txBody>
      </p:sp>
      <p:pic>
        <p:nvPicPr>
          <p:cNvPr id="7" name="Picture 7" descr="A screenshot of a cell phone&#10;&#10;Description generated with very high confidence">
            <a:extLst>
              <a:ext uri="{FF2B5EF4-FFF2-40B4-BE49-F238E27FC236}">
                <a16:creationId xmlns:a16="http://schemas.microsoft.com/office/drawing/2014/main" id="{E1675155-CCAC-4F5B-90A6-3DC406E8A821}"/>
              </a:ext>
            </a:extLst>
          </p:cNvPr>
          <p:cNvPicPr>
            <a:picLocks noGrp="1" noChangeAspect="1"/>
          </p:cNvPicPr>
          <p:nvPr>
            <p:ph idx="1"/>
          </p:nvPr>
        </p:nvPicPr>
        <p:blipFill>
          <a:blip r:embed="rId3"/>
          <a:stretch>
            <a:fillRect/>
          </a:stretch>
        </p:blipFill>
        <p:spPr>
          <a:xfrm>
            <a:off x="680347" y="2085985"/>
            <a:ext cx="8305800" cy="3743325"/>
          </a:xfrm>
        </p:spPr>
      </p:pic>
      <p:pic>
        <p:nvPicPr>
          <p:cNvPr id="5" name="Picture 4" descr="A close up of a sign&#10;&#10;Description generated with very high confidence">
            <a:extLst>
              <a:ext uri="{FF2B5EF4-FFF2-40B4-BE49-F238E27FC236}">
                <a16:creationId xmlns:a16="http://schemas.microsoft.com/office/drawing/2014/main" id="{0F4C9853-F272-480C-BF54-36C7DD483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
        <p:nvSpPr>
          <p:cNvPr id="9" name="TextBox 1">
            <a:extLst>
              <a:ext uri="{FF2B5EF4-FFF2-40B4-BE49-F238E27FC236}">
                <a16:creationId xmlns:a16="http://schemas.microsoft.com/office/drawing/2014/main" id="{9FD8CA5B-9A6D-45E2-A601-29534A82B8E5}"/>
              </a:ext>
            </a:extLst>
          </p:cNvPr>
          <p:cNvSpPr txBox="1"/>
          <p:nvPr/>
        </p:nvSpPr>
        <p:spPr>
          <a:xfrm>
            <a:off x="2772044" y="6140439"/>
            <a:ext cx="370352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SWK 508 Sec 501 George </a:t>
            </a:r>
            <a:r>
              <a:rPr lang="en-US" err="1"/>
              <a:t>Tsagaris</a:t>
            </a:r>
          </a:p>
        </p:txBody>
      </p:sp>
      <p:sp>
        <p:nvSpPr>
          <p:cNvPr id="3" name="Content Placeholder 10">
            <a:extLst>
              <a:ext uri="{FF2B5EF4-FFF2-40B4-BE49-F238E27FC236}">
                <a16:creationId xmlns:a16="http://schemas.microsoft.com/office/drawing/2014/main" id="{CACA9A8B-63EF-4529-BFC0-5BCFF5C6A9D5}"/>
              </a:ext>
            </a:extLst>
          </p:cNvPr>
          <p:cNvSpPr txBox="1">
            <a:spLocks/>
          </p:cNvSpPr>
          <p:nvPr/>
        </p:nvSpPr>
        <p:spPr>
          <a:xfrm>
            <a:off x="588434" y="1490815"/>
            <a:ext cx="8596668" cy="3880773"/>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a:t>Student Moderated Discussions</a:t>
            </a:r>
          </a:p>
          <a:p>
            <a:endParaRPr lang="en-US">
              <a:solidFill>
                <a:srgbClr val="FF0000"/>
              </a:solidFill>
            </a:endParaRPr>
          </a:p>
        </p:txBody>
      </p:sp>
    </p:spTree>
    <p:extLst>
      <p:ext uri="{BB962C8B-B14F-4D97-AF65-F5344CB8AC3E}">
        <p14:creationId xmlns:p14="http://schemas.microsoft.com/office/powerpoint/2010/main" val="1910655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0664-C0B1-0447-9F71-AE592A24659A}"/>
              </a:ext>
            </a:extLst>
          </p:cNvPr>
          <p:cNvSpPr>
            <a:spLocks noGrp="1"/>
          </p:cNvSpPr>
          <p:nvPr>
            <p:ph type="title"/>
          </p:nvPr>
        </p:nvSpPr>
        <p:spPr/>
        <p:txBody>
          <a:bodyPr/>
          <a:lstStyle/>
          <a:p>
            <a:r>
              <a:rPr lang="en-US" dirty="0"/>
              <a:t>Group Discussions</a:t>
            </a:r>
          </a:p>
        </p:txBody>
      </p:sp>
      <p:pic>
        <p:nvPicPr>
          <p:cNvPr id="5" name="Picture 4" descr="A close up of a sign&#10;&#10;Description generated with very high confidence">
            <a:extLst>
              <a:ext uri="{FF2B5EF4-FFF2-40B4-BE49-F238E27FC236}">
                <a16:creationId xmlns:a16="http://schemas.microsoft.com/office/drawing/2014/main" id="{0F4C9853-F272-480C-BF54-36C7DD4833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
        <p:nvSpPr>
          <p:cNvPr id="9" name="TextBox 1">
            <a:extLst>
              <a:ext uri="{FF2B5EF4-FFF2-40B4-BE49-F238E27FC236}">
                <a16:creationId xmlns:a16="http://schemas.microsoft.com/office/drawing/2014/main" id="{9FD8CA5B-9A6D-45E2-A601-29534A82B8E5}"/>
              </a:ext>
            </a:extLst>
          </p:cNvPr>
          <p:cNvSpPr txBox="1"/>
          <p:nvPr/>
        </p:nvSpPr>
        <p:spPr>
          <a:xfrm>
            <a:off x="676544" y="1408782"/>
            <a:ext cx="6033070"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a:t>Group Discussions - Closed </a:t>
            </a:r>
            <a:endParaRPr lang="en-US"/>
          </a:p>
          <a:p>
            <a:r>
              <a:rPr lang="en-US"/>
              <a:t>(Internal to each group)</a:t>
            </a:r>
          </a:p>
        </p:txBody>
      </p:sp>
      <p:sp>
        <p:nvSpPr>
          <p:cNvPr id="11" name="Content Placeholder 10">
            <a:extLst>
              <a:ext uri="{FF2B5EF4-FFF2-40B4-BE49-F238E27FC236}">
                <a16:creationId xmlns:a16="http://schemas.microsoft.com/office/drawing/2014/main" id="{1C3744C2-0BF8-436D-990E-57047481DEF1}"/>
              </a:ext>
            </a:extLst>
          </p:cNvPr>
          <p:cNvSpPr>
            <a:spLocks noGrp="1"/>
          </p:cNvSpPr>
          <p:nvPr>
            <p:ph idx="1"/>
          </p:nvPr>
        </p:nvSpPr>
        <p:spPr>
          <a:xfrm>
            <a:off x="612020" y="2574246"/>
            <a:ext cx="8596668" cy="3880773"/>
          </a:xfrm>
        </p:spPr>
        <p:txBody>
          <a:bodyPr vert="horz" lIns="91440" tIns="45720" rIns="91440" bIns="45720" rtlCol="0" anchor="t">
            <a:normAutofit/>
          </a:bodyPr>
          <a:lstStyle/>
          <a:p>
            <a:r>
              <a:rPr lang="en-US" sz="2000"/>
              <a:t>Self-Select vs Assigned</a:t>
            </a:r>
          </a:p>
          <a:p>
            <a:r>
              <a:rPr lang="en-US" sz="2000"/>
              <a:t>Closed vs Open Group</a:t>
            </a:r>
            <a:r>
              <a:rPr lang="en-US"/>
              <a:t>s</a:t>
            </a:r>
          </a:p>
          <a:p>
            <a:pPr lvl="1"/>
            <a:endParaRPr lang="en-US">
              <a:solidFill>
                <a:srgbClr val="FF0000"/>
              </a:solidFill>
            </a:endParaRPr>
          </a:p>
        </p:txBody>
      </p:sp>
      <p:sp>
        <p:nvSpPr>
          <p:cNvPr id="6" name="Rectangle 5">
            <a:extLst>
              <a:ext uri="{FF2B5EF4-FFF2-40B4-BE49-F238E27FC236}">
                <a16:creationId xmlns:a16="http://schemas.microsoft.com/office/drawing/2014/main" id="{05FDA7C5-9D06-416D-94D0-B58E6F45272B}"/>
              </a:ext>
            </a:extLst>
          </p:cNvPr>
          <p:cNvSpPr/>
          <p:nvPr/>
        </p:nvSpPr>
        <p:spPr>
          <a:xfrm>
            <a:off x="4288971" y="3472543"/>
            <a:ext cx="2111828" cy="805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6" descr="A screenshot of a cell phone&#10;&#10;Description generated with very high confidence">
            <a:extLst>
              <a:ext uri="{FF2B5EF4-FFF2-40B4-BE49-F238E27FC236}">
                <a16:creationId xmlns:a16="http://schemas.microsoft.com/office/drawing/2014/main" id="{D9ED5E11-43B1-423E-B045-2015A7052868}"/>
              </a:ext>
            </a:extLst>
          </p:cNvPr>
          <p:cNvPicPr>
            <a:picLocks noChangeAspect="1"/>
          </p:cNvPicPr>
          <p:nvPr/>
        </p:nvPicPr>
        <p:blipFill>
          <a:blip r:embed="rId4"/>
          <a:stretch>
            <a:fillRect/>
          </a:stretch>
        </p:blipFill>
        <p:spPr>
          <a:xfrm>
            <a:off x="3766458" y="2689438"/>
            <a:ext cx="6063343" cy="1827467"/>
          </a:xfrm>
          <a:prstGeom prst="rect">
            <a:avLst/>
          </a:prstGeom>
        </p:spPr>
      </p:pic>
      <p:cxnSp>
        <p:nvCxnSpPr>
          <p:cNvPr id="8" name="Straight Arrow Connector 7">
            <a:extLst>
              <a:ext uri="{FF2B5EF4-FFF2-40B4-BE49-F238E27FC236}">
                <a16:creationId xmlns:a16="http://schemas.microsoft.com/office/drawing/2014/main" id="{30FB7045-2679-4047-A38E-BBB430701A9A}"/>
              </a:ext>
            </a:extLst>
          </p:cNvPr>
          <p:cNvCxnSpPr/>
          <p:nvPr/>
        </p:nvCxnSpPr>
        <p:spPr>
          <a:xfrm>
            <a:off x="5226504" y="3267075"/>
            <a:ext cx="870858" cy="0"/>
          </a:xfrm>
          <a:prstGeom prst="straightConnector1">
            <a:avLst/>
          </a:prstGeom>
          <a:ln w="57150">
            <a:headEnd type="triangle"/>
            <a:tailEnd type="non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00025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CF77A95D-B203-43F1-88ED-173158DEB6D0}"/>
              </a:ext>
            </a:extLst>
          </p:cNvPr>
          <p:cNvPicPr>
            <a:picLocks noGrp="1" noChangeAspect="1"/>
          </p:cNvPicPr>
          <p:nvPr>
            <p:ph idx="1"/>
          </p:nvPr>
        </p:nvPicPr>
        <p:blipFill>
          <a:blip r:embed="rId3"/>
          <a:stretch>
            <a:fillRect/>
          </a:stretch>
        </p:blipFill>
        <p:spPr>
          <a:xfrm>
            <a:off x="133048" y="2422862"/>
            <a:ext cx="9674353" cy="2409168"/>
          </a:xfrm>
        </p:spPr>
      </p:pic>
      <p:sp>
        <p:nvSpPr>
          <p:cNvPr id="2" name="Title 1">
            <a:extLst>
              <a:ext uri="{FF2B5EF4-FFF2-40B4-BE49-F238E27FC236}">
                <a16:creationId xmlns:a16="http://schemas.microsoft.com/office/drawing/2014/main" id="{22A70664-C0B1-0447-9F71-AE592A24659A}"/>
              </a:ext>
            </a:extLst>
          </p:cNvPr>
          <p:cNvSpPr>
            <a:spLocks noGrp="1"/>
          </p:cNvSpPr>
          <p:nvPr>
            <p:ph type="title"/>
          </p:nvPr>
        </p:nvSpPr>
        <p:spPr/>
        <p:txBody>
          <a:bodyPr/>
          <a:lstStyle/>
          <a:p>
            <a:r>
              <a:rPr lang="en-US" dirty="0"/>
              <a:t>Group Discussions </a:t>
            </a:r>
          </a:p>
        </p:txBody>
      </p:sp>
      <p:pic>
        <p:nvPicPr>
          <p:cNvPr id="5" name="Picture 4" descr="A close up of a sign&#10;&#10;Description generated with very high confidence">
            <a:extLst>
              <a:ext uri="{FF2B5EF4-FFF2-40B4-BE49-F238E27FC236}">
                <a16:creationId xmlns:a16="http://schemas.microsoft.com/office/drawing/2014/main" id="{0F4C9853-F272-480C-BF54-36C7DD4833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
        <p:nvSpPr>
          <p:cNvPr id="9" name="TextBox 1">
            <a:extLst>
              <a:ext uri="{FF2B5EF4-FFF2-40B4-BE49-F238E27FC236}">
                <a16:creationId xmlns:a16="http://schemas.microsoft.com/office/drawing/2014/main" id="{9FD8CA5B-9A6D-45E2-A601-29534A82B8E5}"/>
              </a:ext>
            </a:extLst>
          </p:cNvPr>
          <p:cNvSpPr txBox="1"/>
          <p:nvPr/>
        </p:nvSpPr>
        <p:spPr>
          <a:xfrm>
            <a:off x="676544" y="1343468"/>
            <a:ext cx="5848013" cy="73866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a:t>Group Discussions – Open</a:t>
            </a:r>
            <a:endParaRPr lang="en-US"/>
          </a:p>
          <a:p>
            <a:r>
              <a:rPr lang="en-US"/>
              <a:t>(learning from each other)</a:t>
            </a:r>
          </a:p>
        </p:txBody>
      </p:sp>
      <p:sp>
        <p:nvSpPr>
          <p:cNvPr id="8" name="TextBox 7">
            <a:extLst>
              <a:ext uri="{FF2B5EF4-FFF2-40B4-BE49-F238E27FC236}">
                <a16:creationId xmlns:a16="http://schemas.microsoft.com/office/drawing/2014/main" id="{4609A919-7600-42FD-A1B2-2708D4696FD9}"/>
              </a:ext>
            </a:extLst>
          </p:cNvPr>
          <p:cNvSpPr txBox="1"/>
          <p:nvPr/>
        </p:nvSpPr>
        <p:spPr>
          <a:xfrm>
            <a:off x="5789693" y="5981997"/>
            <a:ext cx="29631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Judith Ausherman</a:t>
            </a:r>
          </a:p>
          <a:p>
            <a:r>
              <a:rPr lang="en-US"/>
              <a:t>HED 473/573</a:t>
            </a:r>
          </a:p>
        </p:txBody>
      </p:sp>
      <p:pic>
        <p:nvPicPr>
          <p:cNvPr id="7" name="Picture 10" descr="A picture containing knife&#10;&#10;Description generated with very high confidence">
            <a:extLst>
              <a:ext uri="{FF2B5EF4-FFF2-40B4-BE49-F238E27FC236}">
                <a16:creationId xmlns:a16="http://schemas.microsoft.com/office/drawing/2014/main" id="{17D10CD7-FA84-469B-8F65-5DD57A246A47}"/>
              </a:ext>
            </a:extLst>
          </p:cNvPr>
          <p:cNvPicPr>
            <a:picLocks noChangeAspect="1"/>
          </p:cNvPicPr>
          <p:nvPr/>
        </p:nvPicPr>
        <p:blipFill>
          <a:blip r:embed="rId5"/>
          <a:stretch>
            <a:fillRect/>
          </a:stretch>
        </p:blipFill>
        <p:spPr>
          <a:xfrm>
            <a:off x="446314" y="3650226"/>
            <a:ext cx="3951514" cy="678777"/>
          </a:xfrm>
          <a:prstGeom prst="rect">
            <a:avLst/>
          </a:prstGeom>
        </p:spPr>
      </p:pic>
      <p:pic>
        <p:nvPicPr>
          <p:cNvPr id="12" name="Picture 12" descr="A screenshot of a cell phone&#10;&#10;Description generated with high confidence">
            <a:extLst>
              <a:ext uri="{FF2B5EF4-FFF2-40B4-BE49-F238E27FC236}">
                <a16:creationId xmlns:a16="http://schemas.microsoft.com/office/drawing/2014/main" id="{DFA805C4-4868-48AD-88FF-ED40136B5DD3}"/>
              </a:ext>
            </a:extLst>
          </p:cNvPr>
          <p:cNvPicPr>
            <a:picLocks noChangeAspect="1"/>
          </p:cNvPicPr>
          <p:nvPr/>
        </p:nvPicPr>
        <p:blipFill>
          <a:blip r:embed="rId6"/>
          <a:stretch>
            <a:fillRect/>
          </a:stretch>
        </p:blipFill>
        <p:spPr>
          <a:xfrm>
            <a:off x="577964" y="4479264"/>
            <a:ext cx="4267200" cy="912773"/>
          </a:xfrm>
          <a:prstGeom prst="rect">
            <a:avLst/>
          </a:prstGeom>
        </p:spPr>
      </p:pic>
      <p:cxnSp>
        <p:nvCxnSpPr>
          <p:cNvPr id="10" name="Straight Arrow Connector 9">
            <a:extLst>
              <a:ext uri="{FF2B5EF4-FFF2-40B4-BE49-F238E27FC236}">
                <a16:creationId xmlns:a16="http://schemas.microsoft.com/office/drawing/2014/main" id="{3A00746C-90AB-4964-85CC-E73AFA7F2A28}"/>
              </a:ext>
            </a:extLst>
          </p:cNvPr>
          <p:cNvCxnSpPr/>
          <p:nvPr/>
        </p:nvCxnSpPr>
        <p:spPr>
          <a:xfrm flipH="1" flipV="1">
            <a:off x="3195637" y="5183980"/>
            <a:ext cx="633413" cy="2047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BDD95B-1B62-4540-AF0D-379144A8E089}"/>
              </a:ext>
            </a:extLst>
          </p:cNvPr>
          <p:cNvSpPr txBox="1"/>
          <p:nvPr/>
        </p:nvSpPr>
        <p:spPr>
          <a:xfrm>
            <a:off x="3845475" y="5138980"/>
            <a:ext cx="3319583" cy="646331"/>
          </a:xfrm>
          <a:prstGeom prst="rect">
            <a:avLst/>
          </a:prstGeom>
          <a:noFill/>
          <a:ln w="57150">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0000"/>
                </a:solidFill>
              </a:rPr>
              <a:t>Post in assigned group, review other group discussions</a:t>
            </a:r>
          </a:p>
        </p:txBody>
      </p:sp>
    </p:spTree>
    <p:extLst>
      <p:ext uri="{BB962C8B-B14F-4D97-AF65-F5344CB8AC3E}">
        <p14:creationId xmlns:p14="http://schemas.microsoft.com/office/powerpoint/2010/main" val="3422329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9C6F-7D98-2348-BA63-B2F94172E918}"/>
              </a:ext>
            </a:extLst>
          </p:cNvPr>
          <p:cNvSpPr>
            <a:spLocks noGrp="1"/>
          </p:cNvSpPr>
          <p:nvPr>
            <p:ph type="title"/>
          </p:nvPr>
        </p:nvSpPr>
        <p:spPr/>
        <p:txBody>
          <a:bodyPr/>
          <a:lstStyle/>
          <a:p>
            <a:r>
              <a:rPr lang="en-US"/>
              <a:t>Rubric Example</a:t>
            </a:r>
          </a:p>
        </p:txBody>
      </p:sp>
      <p:pic>
        <p:nvPicPr>
          <p:cNvPr id="5" name="Picture 4" descr="A close up of a sign&#10;&#10;Description generated with very high confidence">
            <a:extLst>
              <a:ext uri="{FF2B5EF4-FFF2-40B4-BE49-F238E27FC236}">
                <a16:creationId xmlns:a16="http://schemas.microsoft.com/office/drawing/2014/main" id="{EE3E22E1-5534-4A06-8E0B-90C5B0C31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pic>
        <p:nvPicPr>
          <p:cNvPr id="4" name="Picture 5" descr="A screenshot of a cell phone&#10;&#10;Description generated with very high confidence">
            <a:extLst>
              <a:ext uri="{FF2B5EF4-FFF2-40B4-BE49-F238E27FC236}">
                <a16:creationId xmlns:a16="http://schemas.microsoft.com/office/drawing/2014/main" id="{993CA7F7-9937-446D-BE74-BD2CAB986A37}"/>
              </a:ext>
            </a:extLst>
          </p:cNvPr>
          <p:cNvPicPr>
            <a:picLocks noChangeAspect="1"/>
          </p:cNvPicPr>
          <p:nvPr/>
        </p:nvPicPr>
        <p:blipFill>
          <a:blip r:embed="rId4"/>
          <a:stretch>
            <a:fillRect/>
          </a:stretch>
        </p:blipFill>
        <p:spPr>
          <a:xfrm>
            <a:off x="2050211" y="1200402"/>
            <a:ext cx="6567577" cy="5535499"/>
          </a:xfrm>
          <a:prstGeom prst="rect">
            <a:avLst/>
          </a:prstGeom>
        </p:spPr>
      </p:pic>
      <p:sp>
        <p:nvSpPr>
          <p:cNvPr id="3" name="Content Placeholder 2">
            <a:extLst>
              <a:ext uri="{FF2B5EF4-FFF2-40B4-BE49-F238E27FC236}">
                <a16:creationId xmlns:a16="http://schemas.microsoft.com/office/drawing/2014/main" id="{22A19DA0-FD19-4541-B2DA-5DA87D27DA82}"/>
              </a:ext>
            </a:extLst>
          </p:cNvPr>
          <p:cNvSpPr>
            <a:spLocks noGrp="1"/>
          </p:cNvSpPr>
          <p:nvPr>
            <p:ph idx="1"/>
          </p:nvPr>
        </p:nvSpPr>
        <p:spPr>
          <a:xfrm>
            <a:off x="742400" y="5580556"/>
            <a:ext cx="1307348" cy="1005303"/>
          </a:xfrm>
          <a:ln>
            <a:noFill/>
          </a:ln>
        </p:spPr>
        <p:txBody>
          <a:bodyPr vert="horz" lIns="91440" tIns="45720" rIns="91440" bIns="45720" rtlCol="0" anchor="t">
            <a:normAutofit/>
          </a:bodyPr>
          <a:lstStyle/>
          <a:p>
            <a:pPr marL="0" indent="0">
              <a:buNone/>
            </a:pPr>
            <a:r>
              <a:rPr lang="en-US"/>
              <a:t>SWK 508 Discussion </a:t>
            </a:r>
            <a:br>
              <a:rPr lang="en-US"/>
            </a:br>
            <a:r>
              <a:rPr lang="en-US"/>
              <a:t>Rubric</a:t>
            </a:r>
          </a:p>
        </p:txBody>
      </p:sp>
    </p:spTree>
    <p:extLst>
      <p:ext uri="{BB962C8B-B14F-4D97-AF65-F5344CB8AC3E}">
        <p14:creationId xmlns:p14="http://schemas.microsoft.com/office/powerpoint/2010/main" val="147849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Group 2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3" name="Straight Connector 2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0F1F220-CD11-4DB7-84AF-1982036CE65F}"/>
              </a:ext>
            </a:extLst>
          </p:cNvPr>
          <p:cNvSpPr>
            <a:spLocks noGrp="1"/>
          </p:cNvSpPr>
          <p:nvPr>
            <p:ph type="title"/>
          </p:nvPr>
        </p:nvSpPr>
        <p:spPr>
          <a:xfrm>
            <a:off x="6094856" y="1261331"/>
            <a:ext cx="3179146" cy="2786430"/>
          </a:xfrm>
        </p:spPr>
        <p:txBody>
          <a:bodyPr vert="horz" lIns="91440" tIns="45720" rIns="91440" bIns="45720" rtlCol="0" anchor="b">
            <a:normAutofit/>
          </a:bodyPr>
          <a:lstStyle/>
          <a:p>
            <a:pPr algn="r">
              <a:lnSpc>
                <a:spcPct val="90000"/>
              </a:lnSpc>
            </a:pPr>
            <a:r>
              <a:rPr lang="en-US" sz="4200"/>
              <a:t>What's Your Experience? </a:t>
            </a:r>
          </a:p>
        </p:txBody>
      </p:sp>
      <p:pic>
        <p:nvPicPr>
          <p:cNvPr id="4" name="Picture 4" descr="A drawing of a face&#10;&#10;Description generated with high confidence">
            <a:extLst>
              <a:ext uri="{FF2B5EF4-FFF2-40B4-BE49-F238E27FC236}">
                <a16:creationId xmlns:a16="http://schemas.microsoft.com/office/drawing/2014/main" id="{44926AA6-1733-4904-A3DE-FF1DE4C6D3E6}"/>
              </a:ext>
            </a:extLst>
          </p:cNvPr>
          <p:cNvPicPr>
            <a:picLocks noChangeAspect="1"/>
          </p:cNvPicPr>
          <p:nvPr/>
        </p:nvPicPr>
        <p:blipFill rotWithShape="1">
          <a:blip r:embed="rId2"/>
          <a:srcRect l="10704" r="12959" b="-2"/>
          <a:stretch/>
        </p:blipFill>
        <p:spPr>
          <a:xfrm>
            <a:off x="888603" y="1261330"/>
            <a:ext cx="4973212" cy="4335340"/>
          </a:xfrm>
          <a:prstGeom prst="rect">
            <a:avLst/>
          </a:prstGeom>
        </p:spPr>
      </p:pic>
    </p:spTree>
    <p:extLst>
      <p:ext uri="{BB962C8B-B14F-4D97-AF65-F5344CB8AC3E}">
        <p14:creationId xmlns:p14="http://schemas.microsoft.com/office/powerpoint/2010/main" val="3621025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99E6-ACAB-E143-9079-37D24AC193CB}"/>
              </a:ext>
            </a:extLst>
          </p:cNvPr>
          <p:cNvSpPr>
            <a:spLocks noGrp="1"/>
          </p:cNvSpPr>
          <p:nvPr>
            <p:ph type="title"/>
          </p:nvPr>
        </p:nvSpPr>
        <p:spPr>
          <a:xfrm>
            <a:off x="5536734" y="609600"/>
            <a:ext cx="3737268" cy="1320800"/>
          </a:xfrm>
        </p:spPr>
        <p:txBody>
          <a:bodyPr>
            <a:normAutofit/>
          </a:bodyPr>
          <a:lstStyle/>
          <a:p>
            <a:r>
              <a:rPr lang="en-US"/>
              <a:t>Contact Us</a:t>
            </a:r>
          </a:p>
        </p:txBody>
      </p:sp>
      <p:sp>
        <p:nvSpPr>
          <p:cNvPr id="3" name="Content Placeholder 2">
            <a:extLst>
              <a:ext uri="{FF2B5EF4-FFF2-40B4-BE49-F238E27FC236}">
                <a16:creationId xmlns:a16="http://schemas.microsoft.com/office/drawing/2014/main" id="{924C5A45-0832-B647-B469-0D5BAC889D9D}"/>
              </a:ext>
            </a:extLst>
          </p:cNvPr>
          <p:cNvSpPr>
            <a:spLocks noGrp="1"/>
          </p:cNvSpPr>
          <p:nvPr>
            <p:ph idx="1"/>
          </p:nvPr>
        </p:nvSpPr>
        <p:spPr>
          <a:xfrm>
            <a:off x="5209563" y="2160589"/>
            <a:ext cx="4064439" cy="3880773"/>
          </a:xfrm>
        </p:spPr>
        <p:txBody>
          <a:bodyPr>
            <a:normAutofit/>
          </a:bodyPr>
          <a:lstStyle/>
          <a:p>
            <a:r>
              <a:rPr lang="en-US"/>
              <a:t>Center for eLearning</a:t>
            </a:r>
          </a:p>
          <a:p>
            <a:pPr lvl="1"/>
            <a:r>
              <a:rPr lang="en-US">
                <a:hlinkClick r:id="rId2"/>
              </a:rPr>
              <a:t>elearning@csuohio.edu</a:t>
            </a:r>
            <a:endParaRPr lang="en-US"/>
          </a:p>
          <a:p>
            <a:pPr lvl="1"/>
            <a:r>
              <a:rPr lang="en-US"/>
              <a:t>216-687-3960</a:t>
            </a:r>
          </a:p>
          <a:p>
            <a:pPr lvl="1"/>
            <a:r>
              <a:rPr lang="en-US"/>
              <a:t>24/7 Technical Support: </a:t>
            </a:r>
            <a:br>
              <a:rPr lang="en-US"/>
            </a:br>
            <a:r>
              <a:rPr lang="en-US"/>
              <a:t>(216) 687-5050, Option #2</a:t>
            </a:r>
          </a:p>
          <a:p>
            <a:r>
              <a:rPr lang="en-US"/>
              <a:t>Email us</a:t>
            </a:r>
          </a:p>
          <a:p>
            <a:pPr lvl="1"/>
            <a:r>
              <a:rPr lang="en-US"/>
              <a:t>Sarah, </a:t>
            </a:r>
            <a:r>
              <a:rPr lang="en-US">
                <a:hlinkClick r:id="rId3"/>
              </a:rPr>
              <a:t>s.rutland@csuohio.edu</a:t>
            </a:r>
            <a:r>
              <a:rPr lang="en-US"/>
              <a:t> </a:t>
            </a:r>
          </a:p>
          <a:p>
            <a:pPr lvl="1"/>
            <a:r>
              <a:rPr lang="en-US"/>
              <a:t>LeAnn, </a:t>
            </a:r>
            <a:r>
              <a:rPr lang="en-US">
                <a:hlinkClick r:id="rId4"/>
              </a:rPr>
              <a:t>v.krosnick@csuohio.edu</a:t>
            </a:r>
            <a:r>
              <a:rPr lang="en-US"/>
              <a:t> </a:t>
            </a:r>
          </a:p>
          <a:p>
            <a:endParaRPr lang="en-US"/>
          </a:p>
        </p:txBody>
      </p:sp>
      <p:pic>
        <p:nvPicPr>
          <p:cNvPr id="11" name="Picture 10">
            <a:extLst>
              <a:ext uri="{FF2B5EF4-FFF2-40B4-BE49-F238E27FC236}">
                <a16:creationId xmlns:a16="http://schemas.microsoft.com/office/drawing/2014/main" id="{790B5F47-A3D3-134D-909C-173FEA0B1015}"/>
              </a:ext>
            </a:extLst>
          </p:cNvPr>
          <p:cNvPicPr>
            <a:picLocks noChangeAspect="1"/>
          </p:cNvPicPr>
          <p:nvPr/>
        </p:nvPicPr>
        <p:blipFill rotWithShape="1">
          <a:blip r:embed="rId5">
            <a:extLst>
              <a:ext uri="{28A0092B-C50C-407E-A947-70E740481C1C}">
                <a14:useLocalDpi xmlns:a14="http://schemas.microsoft.com/office/drawing/2010/main" val="0"/>
              </a:ext>
            </a:extLst>
          </a:blip>
          <a:srcRect l="9720" r="1161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6" name="Isosceles Triangle 15">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978BE1A0-8461-1745-9741-3F172922EE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Tree>
    <p:extLst>
      <p:ext uri="{BB962C8B-B14F-4D97-AF65-F5344CB8AC3E}">
        <p14:creationId xmlns:p14="http://schemas.microsoft.com/office/powerpoint/2010/main" val="31764800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577DEC-D9A5-404D-9789-702F4319B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EEA9366-CEA8-4F23-B065-4337F0D836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904A03D6-39B4-4278-9BE1-A07E024499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BE459AF-3736-4886-82E0-9B5DA427B5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B6B88EF-180C-4E39-8A3F-A52E87110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2DFAACF-64D0-4621-8FF4-E2F03C3E8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6611FF0-65B3-49DB-97C6-1B72AAD0F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0F7407FE-86B1-4890-9D80-9406FBF29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EBD42D5B-8F87-45B3-98B3-C66944F92E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5E04699-59E1-4468-9E7C-83070EEB4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F2AE8F13-9A52-4D7F-9637-321EA7CF3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p:cNvSpPr>
            <a:spLocks noGrp="1"/>
          </p:cNvSpPr>
          <p:nvPr>
            <p:ph type="subTitle" idx="1"/>
          </p:nvPr>
        </p:nvSpPr>
        <p:spPr>
          <a:xfrm>
            <a:off x="1507067" y="4050833"/>
            <a:ext cx="7766936" cy="1096899"/>
          </a:xfrm>
        </p:spPr>
        <p:txBody>
          <a:bodyPr>
            <a:normAutofit/>
          </a:bodyPr>
          <a:lstStyle/>
          <a:p>
            <a:r>
              <a:rPr lang="en-US" sz="2000">
                <a:solidFill>
                  <a:schemeClr val="tx1"/>
                </a:solidFill>
              </a:rPr>
              <a:t>V. LeAnn Krosnick and Sarah Rutland</a:t>
            </a:r>
          </a:p>
          <a:p>
            <a:r>
              <a:rPr lang="en-US" sz="2000">
                <a:solidFill>
                  <a:schemeClr val="tx1"/>
                </a:solidFill>
              </a:rPr>
              <a:t>Center for eLearning, Cleveland State University</a:t>
            </a:r>
          </a:p>
        </p:txBody>
      </p:sp>
      <p:sp>
        <p:nvSpPr>
          <p:cNvPr id="2" name="Title 1"/>
          <p:cNvSpPr>
            <a:spLocks noGrp="1"/>
          </p:cNvSpPr>
          <p:nvPr>
            <p:ph type="ctrTitle"/>
          </p:nvPr>
        </p:nvSpPr>
        <p:spPr>
          <a:xfrm>
            <a:off x="1507067" y="2404534"/>
            <a:ext cx="7766936" cy="1646302"/>
          </a:xfrm>
        </p:spPr>
        <p:txBody>
          <a:bodyPr>
            <a:normAutofit/>
          </a:bodyPr>
          <a:lstStyle/>
          <a:p>
            <a:pPr>
              <a:lnSpc>
                <a:spcPct val="90000"/>
              </a:lnSpc>
            </a:pPr>
            <a:r>
              <a:rPr lang="en-US"/>
              <a:t>Engaging Discussion Online</a:t>
            </a:r>
          </a:p>
        </p:txBody>
      </p:sp>
      <p:pic>
        <p:nvPicPr>
          <p:cNvPr id="5" name="Picture 4" descr="A close up of a sign&#10;&#10;Description generated with very high confidence">
            <a:extLst>
              <a:ext uri="{FF2B5EF4-FFF2-40B4-BE49-F238E27FC236}">
                <a16:creationId xmlns:a16="http://schemas.microsoft.com/office/drawing/2014/main" id="{741A13B3-2AFB-455B-B2AF-CD67926CF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Tree>
    <p:extLst>
      <p:ext uri="{BB962C8B-B14F-4D97-AF65-F5344CB8AC3E}">
        <p14:creationId xmlns:p14="http://schemas.microsoft.com/office/powerpoint/2010/main" val="283070896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8">
            <a:extLst>
              <a:ext uri="{FF2B5EF4-FFF2-40B4-BE49-F238E27FC236}">
                <a16:creationId xmlns:a16="http://schemas.microsoft.com/office/drawing/2014/main" id="{BD11ECC6-8551-4768-8DFD-CD41AF420A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40">
            <a:extLst>
              <a:ext uri="{FF2B5EF4-FFF2-40B4-BE49-F238E27FC236}">
                <a16:creationId xmlns:a16="http://schemas.microsoft.com/office/drawing/2014/main" id="{93657592-CA60-4F45-B1A0-88AA772420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42" name="Straight Connector 41">
              <a:extLst>
                <a:ext uri="{FF2B5EF4-FFF2-40B4-BE49-F238E27FC236}">
                  <a16:creationId xmlns:a16="http://schemas.microsoft.com/office/drawing/2014/main" id="{6F47E2B4-7DA9-4312-A1F0-C48388B236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B274F7-039F-4BFC-AA98-B51B1D6CB6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44" name="Rectangle 23">
              <a:extLst>
                <a:ext uri="{FF2B5EF4-FFF2-40B4-BE49-F238E27FC236}">
                  <a16:creationId xmlns:a16="http://schemas.microsoft.com/office/drawing/2014/main" id="{11A31103-C703-46C9-9D26-497A1ACD50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5">
              <a:extLst>
                <a:ext uri="{FF2B5EF4-FFF2-40B4-BE49-F238E27FC236}">
                  <a16:creationId xmlns:a16="http://schemas.microsoft.com/office/drawing/2014/main" id="{382F955F-FC22-44B8-BDCF-B7758032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1F567692-F087-479A-8931-BD2869C3E4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Rectangle 27">
              <a:extLst>
                <a:ext uri="{FF2B5EF4-FFF2-40B4-BE49-F238E27FC236}">
                  <a16:creationId xmlns:a16="http://schemas.microsoft.com/office/drawing/2014/main" id="{49B3E4CD-0738-4B9D-A14F-1E8694DDF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8">
              <a:extLst>
                <a:ext uri="{FF2B5EF4-FFF2-40B4-BE49-F238E27FC236}">
                  <a16:creationId xmlns:a16="http://schemas.microsoft.com/office/drawing/2014/main" id="{4753B851-AD90-4CCD-85D0-65AA6567DF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9" name="Rectangle 29">
              <a:extLst>
                <a:ext uri="{FF2B5EF4-FFF2-40B4-BE49-F238E27FC236}">
                  <a16:creationId xmlns:a16="http://schemas.microsoft.com/office/drawing/2014/main" id="{EBF14868-A190-4E21-9522-8977C474C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Isosceles Triangle 49">
              <a:extLst>
                <a:ext uri="{FF2B5EF4-FFF2-40B4-BE49-F238E27FC236}">
                  <a16:creationId xmlns:a16="http://schemas.microsoft.com/office/drawing/2014/main" id="{BCBB4922-76EE-442B-A649-09873DCE79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677334" y="4765972"/>
            <a:ext cx="8596668" cy="1320800"/>
          </a:xfrm>
        </p:spPr>
        <p:txBody>
          <a:bodyPr anchor="ctr">
            <a:normAutofit/>
          </a:bodyPr>
          <a:lstStyle/>
          <a:p>
            <a:r>
              <a:rPr lang="en-US" sz="4400">
                <a:solidFill>
                  <a:schemeClr val="bg1"/>
                </a:solidFill>
              </a:rPr>
              <a:t>Introductions</a:t>
            </a:r>
          </a:p>
        </p:txBody>
      </p:sp>
      <p:sp useBgFill="1">
        <p:nvSpPr>
          <p:cNvPr id="38" name="Rectangle 51">
            <a:extLst>
              <a:ext uri="{FF2B5EF4-FFF2-40B4-BE49-F238E27FC236}">
                <a16:creationId xmlns:a16="http://schemas.microsoft.com/office/drawing/2014/main" id="{8E2EB503-A017-4457-A105-53638C97D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A93F68-CE5D-7C4D-9D63-A6FBD2A09E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graphicFrame>
        <p:nvGraphicFramePr>
          <p:cNvPr id="7" name="Content Placeholder 2">
            <a:extLst>
              <a:ext uri="{FF2B5EF4-FFF2-40B4-BE49-F238E27FC236}">
                <a16:creationId xmlns:a16="http://schemas.microsoft.com/office/drawing/2014/main" id="{A91E0970-D718-4B1D-AAB3-69F6E97601B4}"/>
              </a:ext>
            </a:extLst>
          </p:cNvPr>
          <p:cNvGraphicFramePr>
            <a:graphicFrameLocks noGrp="1"/>
          </p:cNvGraphicFramePr>
          <p:nvPr>
            <p:ph idx="1"/>
            <p:extLst>
              <p:ext uri="{D42A27DB-BD31-4B8C-83A1-F6EECF244321}">
                <p14:modId xmlns:p14="http://schemas.microsoft.com/office/powerpoint/2010/main" val="1409560393"/>
              </p:ext>
            </p:extLst>
          </p:nvPr>
        </p:nvGraphicFramePr>
        <p:xfrm>
          <a:off x="642938" y="642938"/>
          <a:ext cx="10906125" cy="3286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7006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DCDD-48A0-3341-A960-37056DBA9EF7}"/>
              </a:ext>
            </a:extLst>
          </p:cNvPr>
          <p:cNvSpPr>
            <a:spLocks noGrp="1"/>
          </p:cNvSpPr>
          <p:nvPr>
            <p:ph type="title"/>
          </p:nvPr>
        </p:nvSpPr>
        <p:spPr>
          <a:xfrm>
            <a:off x="677334" y="609600"/>
            <a:ext cx="8596668" cy="1320800"/>
          </a:xfrm>
        </p:spPr>
        <p:txBody>
          <a:bodyPr>
            <a:normAutofit/>
          </a:bodyPr>
          <a:lstStyle/>
          <a:p>
            <a:r>
              <a:rPr lang="en-US"/>
              <a:t>Outline</a:t>
            </a:r>
          </a:p>
        </p:txBody>
      </p:sp>
      <p:pic>
        <p:nvPicPr>
          <p:cNvPr id="5" name="Picture 4" descr="A close up of a sign&#10;&#10;Description generated with very high confidence">
            <a:extLst>
              <a:ext uri="{FF2B5EF4-FFF2-40B4-BE49-F238E27FC236}">
                <a16:creationId xmlns:a16="http://schemas.microsoft.com/office/drawing/2014/main" id="{43899371-FF13-4A63-B093-5DF36A852A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graphicFrame>
        <p:nvGraphicFramePr>
          <p:cNvPr id="22" name="Content Placeholder 2">
            <a:extLst>
              <a:ext uri="{FF2B5EF4-FFF2-40B4-BE49-F238E27FC236}">
                <a16:creationId xmlns:a16="http://schemas.microsoft.com/office/drawing/2014/main" id="{40BB680B-E23F-47D6-B268-4C445C17E755}"/>
              </a:ext>
            </a:extLst>
          </p:cNvPr>
          <p:cNvGraphicFramePr>
            <a:graphicFrameLocks noGrp="1"/>
          </p:cNvGraphicFramePr>
          <p:nvPr>
            <p:ph idx="1"/>
            <p:extLst>
              <p:ext uri="{D42A27DB-BD31-4B8C-83A1-F6EECF244321}">
                <p14:modId xmlns:p14="http://schemas.microsoft.com/office/powerpoint/2010/main" val="1605950674"/>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7981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17">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9" name="Straight Connector 18">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19">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27">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2B541F43-9D9A-CB4E-81FB-E0FD7CFF99E1}"/>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a:solidFill>
                  <a:schemeClr val="accent1"/>
                </a:solidFill>
                <a:latin typeface="+mj-lt"/>
                <a:ea typeface="+mj-ea"/>
                <a:cs typeface="+mj-cs"/>
              </a:rPr>
              <a:t>Discussions</a:t>
            </a:r>
          </a:p>
        </p:txBody>
      </p:sp>
      <p:sp>
        <p:nvSpPr>
          <p:cNvPr id="11" name="Content Placeholder 8">
            <a:extLst>
              <a:ext uri="{FF2B5EF4-FFF2-40B4-BE49-F238E27FC236}">
                <a16:creationId xmlns:a16="http://schemas.microsoft.com/office/drawing/2014/main" id="{AA546AC2-F351-4A73-A512-8F1298ED2C11}"/>
              </a:ext>
            </a:extLst>
          </p:cNvPr>
          <p:cNvSpPr>
            <a:spLocks noGrp="1"/>
          </p:cNvSpPr>
          <p:nvPr>
            <p:ph idx="1"/>
          </p:nvPr>
        </p:nvSpPr>
        <p:spPr>
          <a:xfrm>
            <a:off x="6094374" y="4263992"/>
            <a:ext cx="3498045" cy="1325857"/>
          </a:xfrm>
        </p:spPr>
        <p:txBody>
          <a:bodyPr vert="horz" lIns="91440" tIns="45720" rIns="91440" bIns="45720" rtlCol="0" anchor="t">
            <a:normAutofit/>
          </a:bodyPr>
          <a:lstStyle/>
          <a:p>
            <a:pPr marL="0" indent="0">
              <a:buNone/>
            </a:pPr>
            <a:r>
              <a:rPr lang="en-US">
                <a:solidFill>
                  <a:schemeClr val="tx1">
                    <a:lumMod val="50000"/>
                    <a:lumOff val="50000"/>
                  </a:schemeClr>
                </a:solidFill>
              </a:rPr>
              <a:t>within the bigger picture</a:t>
            </a:r>
          </a:p>
        </p:txBody>
      </p:sp>
      <p:sp>
        <p:nvSpPr>
          <p:cNvPr id="38" name="Isosceles Triangle 29">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768B959E-F8BB-4345-8E18-41C4C0358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8831" y="1261330"/>
            <a:ext cx="4357125" cy="4335340"/>
          </a:xfrm>
          <a:prstGeom prst="rect">
            <a:avLst/>
          </a:prstGeom>
        </p:spPr>
      </p:pic>
      <p:pic>
        <p:nvPicPr>
          <p:cNvPr id="3" name="Picture 2" descr="A close up of a sign&#10;&#10;Description generated with very high confidence">
            <a:extLst>
              <a:ext uri="{FF2B5EF4-FFF2-40B4-BE49-F238E27FC236}">
                <a16:creationId xmlns:a16="http://schemas.microsoft.com/office/drawing/2014/main" id="{2BB46C0B-3DA3-4AB0-9696-0D10ECA6B8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spTree>
    <p:extLst>
      <p:ext uri="{BB962C8B-B14F-4D97-AF65-F5344CB8AC3E}">
        <p14:creationId xmlns:p14="http://schemas.microsoft.com/office/powerpoint/2010/main" val="404887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7BF68-BA3C-2747-B981-AA95E2AD3287}"/>
              </a:ext>
            </a:extLst>
          </p:cNvPr>
          <p:cNvSpPr>
            <a:spLocks noGrp="1"/>
          </p:cNvSpPr>
          <p:nvPr>
            <p:ph type="title"/>
          </p:nvPr>
        </p:nvSpPr>
        <p:spPr>
          <a:xfrm>
            <a:off x="1286933" y="609600"/>
            <a:ext cx="10197494" cy="1099457"/>
          </a:xfrm>
        </p:spPr>
        <p:txBody>
          <a:bodyPr>
            <a:normAutofit/>
          </a:bodyPr>
          <a:lstStyle/>
          <a:p>
            <a:r>
              <a:rPr lang="en-US"/>
              <a:t>Clarify Your Role</a:t>
            </a:r>
          </a:p>
        </p:txBody>
      </p:sp>
      <p:sp>
        <p:nvSpPr>
          <p:cNvPr id="10" name="Isosceles Triangle 1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Content Placeholder 2">
            <a:extLst>
              <a:ext uri="{FF2B5EF4-FFF2-40B4-BE49-F238E27FC236}">
                <a16:creationId xmlns:a16="http://schemas.microsoft.com/office/drawing/2014/main" id="{B2180B34-97C5-44CB-8E22-60E641E322B4}"/>
              </a:ext>
            </a:extLst>
          </p:cNvPr>
          <p:cNvGraphicFramePr>
            <a:graphicFrameLocks noGrp="1"/>
          </p:cNvGraphicFramePr>
          <p:nvPr>
            <p:ph idx="1"/>
            <p:extLst>
              <p:ext uri="{D42A27DB-BD31-4B8C-83A1-F6EECF244321}">
                <p14:modId xmlns:p14="http://schemas.microsoft.com/office/powerpoint/2010/main" val="842196303"/>
              </p:ext>
            </p:extLst>
          </p:nvPr>
        </p:nvGraphicFramePr>
        <p:xfrm>
          <a:off x="1071273" y="1574731"/>
          <a:ext cx="10279491"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close up of a sign&#10;&#10;Description generated with very high confidence">
            <a:extLst>
              <a:ext uri="{FF2B5EF4-FFF2-40B4-BE49-F238E27FC236}">
                <a16:creationId xmlns:a16="http://schemas.microsoft.com/office/drawing/2014/main" id="{1A8B0126-2373-49FD-8435-5FBC8824C7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8475" y="6174586"/>
            <a:ext cx="1547578" cy="465504"/>
          </a:xfrm>
          <a:prstGeom prst="rect">
            <a:avLst/>
          </a:prstGeom>
        </p:spPr>
      </p:pic>
    </p:spTree>
    <p:extLst>
      <p:ext uri="{BB962C8B-B14F-4D97-AF65-F5344CB8AC3E}">
        <p14:creationId xmlns:p14="http://schemas.microsoft.com/office/powerpoint/2010/main" val="305144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655C-8170-4228-9994-16281369A69B}"/>
              </a:ext>
            </a:extLst>
          </p:cNvPr>
          <p:cNvSpPr>
            <a:spLocks noGrp="1"/>
          </p:cNvSpPr>
          <p:nvPr>
            <p:ph type="title"/>
          </p:nvPr>
        </p:nvSpPr>
        <p:spPr/>
        <p:txBody>
          <a:bodyPr/>
          <a:lstStyle/>
          <a:p>
            <a:r>
              <a:rPr lang="en-US" dirty="0"/>
              <a:t>You Set the Tone</a:t>
            </a:r>
          </a:p>
        </p:txBody>
      </p:sp>
      <p:pic>
        <p:nvPicPr>
          <p:cNvPr id="4" name="Picture 4" descr="A picture containing bird&#10;&#10;Description generated with very high confidence">
            <a:extLst>
              <a:ext uri="{FF2B5EF4-FFF2-40B4-BE49-F238E27FC236}">
                <a16:creationId xmlns:a16="http://schemas.microsoft.com/office/drawing/2014/main" id="{08CFB421-B6E9-4293-8861-9CBAFEB73929}"/>
              </a:ext>
            </a:extLst>
          </p:cNvPr>
          <p:cNvPicPr>
            <a:picLocks noGrp="1" noChangeAspect="1"/>
          </p:cNvPicPr>
          <p:nvPr>
            <p:ph idx="1"/>
          </p:nvPr>
        </p:nvPicPr>
        <p:blipFill>
          <a:blip r:embed="rId2"/>
          <a:stretch>
            <a:fillRect/>
          </a:stretch>
        </p:blipFill>
        <p:spPr>
          <a:xfrm>
            <a:off x="734844" y="2408692"/>
            <a:ext cx="9071120" cy="2751963"/>
          </a:xfrm>
        </p:spPr>
      </p:pic>
    </p:spTree>
    <p:extLst>
      <p:ext uri="{BB962C8B-B14F-4D97-AF65-F5344CB8AC3E}">
        <p14:creationId xmlns:p14="http://schemas.microsoft.com/office/powerpoint/2010/main" val="941363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BFCB-EAA2-1140-8FB9-A23FBC4E80DF}"/>
              </a:ext>
            </a:extLst>
          </p:cNvPr>
          <p:cNvSpPr>
            <a:spLocks noGrp="1"/>
          </p:cNvSpPr>
          <p:nvPr>
            <p:ph type="title"/>
          </p:nvPr>
        </p:nvSpPr>
        <p:spPr/>
        <p:txBody>
          <a:bodyPr/>
          <a:lstStyle/>
          <a:p>
            <a:r>
              <a:rPr lang="en-US"/>
              <a:t>Set Clear Expectations</a:t>
            </a:r>
          </a:p>
        </p:txBody>
      </p:sp>
      <p:sp>
        <p:nvSpPr>
          <p:cNvPr id="3" name="Content Placeholder 2">
            <a:extLst>
              <a:ext uri="{FF2B5EF4-FFF2-40B4-BE49-F238E27FC236}">
                <a16:creationId xmlns:a16="http://schemas.microsoft.com/office/drawing/2014/main" id="{73D61730-1004-6544-B2C4-75A73E9DED96}"/>
              </a:ext>
            </a:extLst>
          </p:cNvPr>
          <p:cNvSpPr>
            <a:spLocks noGrp="1"/>
          </p:cNvSpPr>
          <p:nvPr>
            <p:ph idx="1"/>
          </p:nvPr>
        </p:nvSpPr>
        <p:spPr>
          <a:xfrm>
            <a:off x="542029" y="1536607"/>
            <a:ext cx="8731973" cy="4651243"/>
          </a:xfrm>
        </p:spPr>
        <p:txBody>
          <a:bodyPr vert="horz" lIns="91440" tIns="45720" rIns="91440" bIns="45720" rtlCol="0" anchor="t">
            <a:normAutofit/>
          </a:bodyPr>
          <a:lstStyle/>
          <a:p>
            <a:r>
              <a:rPr lang="en-US" sz="2400"/>
              <a:t>Keep in mind you have to read all posts </a:t>
            </a:r>
          </a:p>
          <a:p>
            <a:r>
              <a:rPr lang="en-US" sz="2400"/>
              <a:t>Be clear that all posts have to be meaningful</a:t>
            </a:r>
          </a:p>
          <a:p>
            <a:r>
              <a:rPr lang="en-US" sz="2400" b="1"/>
              <a:t>RUBRICS</a:t>
            </a:r>
            <a:endParaRPr lang="en-US" sz="2400">
              <a:solidFill>
                <a:srgbClr val="404040"/>
              </a:solidFill>
            </a:endParaRPr>
          </a:p>
          <a:p>
            <a:pPr lvl="1"/>
            <a:r>
              <a:rPr lang="en-US" sz="2400"/>
              <a:t>Students want you to interact on their </a:t>
            </a:r>
            <a:r>
              <a:rPr lang="en-US" sz="2400" b="1" i="1"/>
              <a:t>substance </a:t>
            </a:r>
            <a:r>
              <a:rPr lang="en-US" sz="2400"/>
              <a:t>rather than </a:t>
            </a:r>
            <a:r>
              <a:rPr lang="en-US" sz="2400" b="1" i="1"/>
              <a:t>grammar/syntax</a:t>
            </a:r>
          </a:p>
          <a:p>
            <a:pPr lvl="1"/>
            <a:r>
              <a:rPr lang="en-US" sz="2400"/>
              <a:t>Don’t need to hold discussions to higher standard than F2F discussions</a:t>
            </a:r>
          </a:p>
          <a:p>
            <a:pPr lvl="3"/>
            <a:endParaRPr lang="en-US"/>
          </a:p>
          <a:p>
            <a:endParaRPr lang="en-US"/>
          </a:p>
        </p:txBody>
      </p:sp>
      <p:pic>
        <p:nvPicPr>
          <p:cNvPr id="5" name="Picture 4" descr="A close up of a sign&#10;&#10;Description generated with very high confidence">
            <a:extLst>
              <a:ext uri="{FF2B5EF4-FFF2-40B4-BE49-F238E27FC236}">
                <a16:creationId xmlns:a16="http://schemas.microsoft.com/office/drawing/2014/main" id="{59332A56-9F28-454F-B978-E48CB0059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pic>
        <p:nvPicPr>
          <p:cNvPr id="6" name="Picture 6" descr="A picture containing table&#10;&#10;Description generated with very high confidence">
            <a:extLst>
              <a:ext uri="{FF2B5EF4-FFF2-40B4-BE49-F238E27FC236}">
                <a16:creationId xmlns:a16="http://schemas.microsoft.com/office/drawing/2014/main" id="{9CAED1CC-289F-4D8E-9F2B-016F19F9E4DD}"/>
              </a:ext>
            </a:extLst>
          </p:cNvPr>
          <p:cNvPicPr>
            <a:picLocks noChangeAspect="1"/>
          </p:cNvPicPr>
          <p:nvPr/>
        </p:nvPicPr>
        <p:blipFill>
          <a:blip r:embed="rId4"/>
          <a:stretch>
            <a:fillRect/>
          </a:stretch>
        </p:blipFill>
        <p:spPr>
          <a:xfrm>
            <a:off x="3612916" y="4492583"/>
            <a:ext cx="4963640" cy="1996870"/>
          </a:xfrm>
          <a:prstGeom prst="rect">
            <a:avLst/>
          </a:prstGeom>
        </p:spPr>
      </p:pic>
    </p:spTree>
    <p:extLst>
      <p:ext uri="{BB962C8B-B14F-4D97-AF65-F5344CB8AC3E}">
        <p14:creationId xmlns:p14="http://schemas.microsoft.com/office/powerpoint/2010/main" val="223442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7AFF-914D-9B4B-9858-FF2B27332EF0}"/>
              </a:ext>
            </a:extLst>
          </p:cNvPr>
          <p:cNvSpPr>
            <a:spLocks noGrp="1"/>
          </p:cNvSpPr>
          <p:nvPr>
            <p:ph type="title"/>
          </p:nvPr>
        </p:nvSpPr>
        <p:spPr/>
        <p:txBody>
          <a:bodyPr/>
          <a:lstStyle/>
          <a:p>
            <a:r>
              <a:rPr lang="en-US"/>
              <a:t>Engaging Discussion Considerations</a:t>
            </a:r>
          </a:p>
        </p:txBody>
      </p:sp>
      <p:sp>
        <p:nvSpPr>
          <p:cNvPr id="3" name="Content Placeholder 2">
            <a:extLst>
              <a:ext uri="{FF2B5EF4-FFF2-40B4-BE49-F238E27FC236}">
                <a16:creationId xmlns:a16="http://schemas.microsoft.com/office/drawing/2014/main" id="{FE185C53-6C77-F348-AECB-E98CA6F5F8DA}"/>
              </a:ext>
            </a:extLst>
          </p:cNvPr>
          <p:cNvSpPr>
            <a:spLocks noGrp="1"/>
          </p:cNvSpPr>
          <p:nvPr>
            <p:ph idx="1"/>
          </p:nvPr>
        </p:nvSpPr>
        <p:spPr>
          <a:xfrm>
            <a:off x="677334" y="1713065"/>
            <a:ext cx="8596668" cy="3880773"/>
          </a:xfrm>
        </p:spPr>
        <p:txBody>
          <a:bodyPr vert="horz" lIns="91440" tIns="45720" rIns="91440" bIns="45720" rtlCol="0" anchor="t">
            <a:normAutofit/>
          </a:bodyPr>
          <a:lstStyle/>
          <a:p>
            <a:r>
              <a:rPr lang="en-US" sz="2400" dirty="0"/>
              <a:t>Draft questions that guide discussion toward specific learning objectives</a:t>
            </a:r>
          </a:p>
          <a:p>
            <a:r>
              <a:rPr lang="en-US" sz="2400" dirty="0"/>
              <a:t>Ask Qs you care about vs important but you dread reading</a:t>
            </a:r>
          </a:p>
          <a:p>
            <a:pPr lvl="1"/>
            <a:r>
              <a:rPr lang="en-US" sz="2000" dirty="0"/>
              <a:t>Make Qs open-ended</a:t>
            </a:r>
          </a:p>
          <a:p>
            <a:pPr lvl="1"/>
            <a:r>
              <a:rPr lang="en-US" sz="2000" dirty="0"/>
              <a:t>Ask multiple Qs within the prompt to stimulate discussion (grading on quality of reply over quantity of questions answered)</a:t>
            </a:r>
          </a:p>
        </p:txBody>
      </p:sp>
      <p:pic>
        <p:nvPicPr>
          <p:cNvPr id="4" name="Picture 3" descr="A close up of a sign&#10;&#10;Description generated with very high confidence">
            <a:extLst>
              <a:ext uri="{FF2B5EF4-FFF2-40B4-BE49-F238E27FC236}">
                <a16:creationId xmlns:a16="http://schemas.microsoft.com/office/drawing/2014/main" id="{2EA62B4E-C433-499A-9962-1FF7C3F410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970" y="6015836"/>
            <a:ext cx="2042878" cy="611554"/>
          </a:xfrm>
          <a:prstGeom prst="rect">
            <a:avLst/>
          </a:prstGeom>
        </p:spPr>
      </p:pic>
      <p:pic>
        <p:nvPicPr>
          <p:cNvPr id="6" name="Picture 6" descr="A picture containing bird, flower&#10;&#10;Description generated with very high confidence">
            <a:extLst>
              <a:ext uri="{FF2B5EF4-FFF2-40B4-BE49-F238E27FC236}">
                <a16:creationId xmlns:a16="http://schemas.microsoft.com/office/drawing/2014/main" id="{0D65BC54-8C13-4963-A32C-2274D7468BE9}"/>
              </a:ext>
            </a:extLst>
          </p:cNvPr>
          <p:cNvPicPr>
            <a:picLocks noChangeAspect="1"/>
          </p:cNvPicPr>
          <p:nvPr/>
        </p:nvPicPr>
        <p:blipFill>
          <a:blip r:embed="rId3"/>
          <a:stretch>
            <a:fillRect/>
          </a:stretch>
        </p:blipFill>
        <p:spPr>
          <a:xfrm>
            <a:off x="1237891" y="4410221"/>
            <a:ext cx="7825596" cy="2206992"/>
          </a:xfrm>
          <a:prstGeom prst="rect">
            <a:avLst/>
          </a:prstGeom>
        </p:spPr>
      </p:pic>
    </p:spTree>
    <p:extLst>
      <p:ext uri="{BB962C8B-B14F-4D97-AF65-F5344CB8AC3E}">
        <p14:creationId xmlns:p14="http://schemas.microsoft.com/office/powerpoint/2010/main" val="413979631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Berlin">
  <a:themeElements>
    <a:clrScheme name="Custom 17">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FF00"/>
      </a:hlink>
      <a:folHlink>
        <a:srgbClr val="FFFF00"/>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19</Slides>
  <Notes>13</Notes>
  <HiddenSlides>0</HiddenSlide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Facet</vt:lpstr>
      <vt:lpstr>Berlin</vt:lpstr>
      <vt:lpstr>PowerPoint Presentation</vt:lpstr>
      <vt:lpstr>Engaging Discussion Online</vt:lpstr>
      <vt:lpstr>Introductions</vt:lpstr>
      <vt:lpstr>Outline</vt:lpstr>
      <vt:lpstr>Discussions</vt:lpstr>
      <vt:lpstr>Clarify Your Role</vt:lpstr>
      <vt:lpstr>You Set the Tone</vt:lpstr>
      <vt:lpstr>Set Clear Expectations</vt:lpstr>
      <vt:lpstr>Engaging Discussion Considerations</vt:lpstr>
      <vt:lpstr>Engaging Discussion Considerations</vt:lpstr>
      <vt:lpstr>Engaging Discussion Considerations</vt:lpstr>
      <vt:lpstr>Engaging Discussion Considerations</vt:lpstr>
      <vt:lpstr>Engaging Discussion Considerations</vt:lpstr>
      <vt:lpstr>Engaging Discussion Considerations</vt:lpstr>
      <vt:lpstr>Group Discussions</vt:lpstr>
      <vt:lpstr>Group Discussions </vt:lpstr>
      <vt:lpstr>Rubric Example</vt:lpstr>
      <vt:lpstr>What's Your Experience? </vt:lpstr>
      <vt:lpstr>Contact Us</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Panopto Basics</dc:title>
  <dc:creator>Samantha A Kissel</dc:creator>
  <cp:revision>117</cp:revision>
  <dcterms:created xsi:type="dcterms:W3CDTF">2020-03-12T12:53:50Z</dcterms:created>
  <dcterms:modified xsi:type="dcterms:W3CDTF">2020-04-01T15:30:00Z</dcterms:modified>
</cp:coreProperties>
</file>