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6A56"/>
    <a:srgbClr val="00BA00"/>
    <a:srgbClr val="3599DB"/>
    <a:srgbClr val="D95050"/>
    <a:srgbClr val="3B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3E8BD-5635-564A-ADF9-5F3F3532B2EC}" v="195" vWet="197" dt="2022-08-08T16:40:31.070"/>
    <p1510:client id="{2FB6590E-E254-49AF-A39F-7531B368AF0B}" v="167" dt="2022-08-08T16:15:07.707"/>
    <p1510:client id="{39F5113B-9F19-43E9-8A47-C091B98B7C04}" v="4" dt="2022-08-08T16:40:54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0368"/>
        <p:guide pos="138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A Goncy" userId="S::2369373@csuohio.edu::08586e2f-08ce-48bc-a7fa-74ddcc4acb91" providerId="AD" clId="Web-{C493B529-7064-18DA-ED7E-970779B621F2}"/>
    <pc:docChg chg="modSld">
      <pc:chgData name="Elizabeth A Goncy" userId="S::2369373@csuohio.edu::08586e2f-08ce-48bc-a7fa-74ddcc4acb91" providerId="AD" clId="Web-{C493B529-7064-18DA-ED7E-970779B621F2}" dt="2022-08-05T19:36:29.911" v="0" actId="1076"/>
      <pc:docMkLst>
        <pc:docMk/>
      </pc:docMkLst>
      <pc:sldChg chg="modSp">
        <pc:chgData name="Elizabeth A Goncy" userId="S::2369373@csuohio.edu::08586e2f-08ce-48bc-a7fa-74ddcc4acb91" providerId="AD" clId="Web-{C493B529-7064-18DA-ED7E-970779B621F2}" dt="2022-08-05T19:36:29.911" v="0" actId="1076"/>
        <pc:sldMkLst>
          <pc:docMk/>
          <pc:sldMk cId="0" sldId="256"/>
        </pc:sldMkLst>
        <pc:spChg chg="mod">
          <ac:chgData name="Elizabeth A Goncy" userId="S::2369373@csuohio.edu::08586e2f-08ce-48bc-a7fa-74ddcc4acb91" providerId="AD" clId="Web-{C493B529-7064-18DA-ED7E-970779B621F2}" dt="2022-08-05T19:36:29.911" v="0" actId="1076"/>
          <ac:spMkLst>
            <pc:docMk/>
            <pc:sldMk cId="0" sldId="256"/>
            <ac:spMk id="25" creationId="{C5414029-7BEC-3CC7-02D2-8CC8E1BE80D9}"/>
          </ac:spMkLst>
        </pc:spChg>
      </pc:sldChg>
    </pc:docChg>
  </pc:docChgLst>
  <pc:docChgLst>
    <pc:chgData name="Angel L Reyes-Rodriguez" userId="S::6002323@csuohio.edu::9c18bec1-f793-4b97-ae27-970a203ca99e" providerId="AD" clId="Web-{2FB6590E-E254-49AF-A39F-7531B368AF0B}"/>
    <pc:docChg chg="modSld">
      <pc:chgData name="Angel L Reyes-Rodriguez" userId="S::6002323@csuohio.edu::9c18bec1-f793-4b97-ae27-970a203ca99e" providerId="AD" clId="Web-{2FB6590E-E254-49AF-A39F-7531B368AF0B}" dt="2022-08-08T16:15:07.707" v="120"/>
      <pc:docMkLst>
        <pc:docMk/>
      </pc:docMkLst>
      <pc:sldChg chg="addSp delSp modSp">
        <pc:chgData name="Angel L Reyes-Rodriguez" userId="S::6002323@csuohio.edu::9c18bec1-f793-4b97-ae27-970a203ca99e" providerId="AD" clId="Web-{2FB6590E-E254-49AF-A39F-7531B368AF0B}" dt="2022-08-08T16:15:07.707" v="120"/>
        <pc:sldMkLst>
          <pc:docMk/>
          <pc:sldMk cId="0" sldId="256"/>
        </pc:sldMkLst>
        <pc:spChg chg="mod">
          <ac:chgData name="Angel L Reyes-Rodriguez" userId="S::6002323@csuohio.edu::9c18bec1-f793-4b97-ae27-970a203ca99e" providerId="AD" clId="Web-{2FB6590E-E254-49AF-A39F-7531B368AF0B}" dt="2022-08-08T16:14:50.441" v="117" actId="20577"/>
          <ac:spMkLst>
            <pc:docMk/>
            <pc:sldMk cId="0" sldId="256"/>
            <ac:spMk id="2" creationId="{4BF36566-E08D-BCAC-2C77-CDDDB8DE3F2A}"/>
          </ac:spMkLst>
        </pc:spChg>
        <pc:spChg chg="mod">
          <ac:chgData name="Angel L Reyes-Rodriguez" userId="S::6002323@csuohio.edu::9c18bec1-f793-4b97-ae27-970a203ca99e" providerId="AD" clId="Web-{2FB6590E-E254-49AF-A39F-7531B368AF0B}" dt="2022-08-08T16:09:50.440" v="5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Angel L Reyes-Rodriguez" userId="S::6002323@csuohio.edu::9c18bec1-f793-4b97-ae27-970a203ca99e" providerId="AD" clId="Web-{2FB6590E-E254-49AF-A39F-7531B368AF0B}" dt="2022-08-08T16:13:23.831" v="86" actId="20577"/>
          <ac:spMkLst>
            <pc:docMk/>
            <pc:sldMk cId="0" sldId="256"/>
            <ac:spMk id="6" creationId="{85820A7F-82C9-03A1-C3BD-13B67821A958}"/>
          </ac:spMkLst>
        </pc:spChg>
        <pc:spChg chg="del">
          <ac:chgData name="Angel L Reyes-Rodriguez" userId="S::6002323@csuohio.edu::9c18bec1-f793-4b97-ae27-970a203ca99e" providerId="AD" clId="Web-{2FB6590E-E254-49AF-A39F-7531B368AF0B}" dt="2022-08-08T16:12:55.253" v="76"/>
          <ac:spMkLst>
            <pc:docMk/>
            <pc:sldMk cId="0" sldId="256"/>
            <ac:spMk id="10" creationId="{3FCBED83-928E-FC83-5A34-D2F3D9EB73C6}"/>
          </ac:spMkLst>
        </pc:spChg>
        <pc:spChg chg="mod">
          <ac:chgData name="Angel L Reyes-Rodriguez" userId="S::6002323@csuohio.edu::9c18bec1-f793-4b97-ae27-970a203ca99e" providerId="AD" clId="Web-{2FB6590E-E254-49AF-A39F-7531B368AF0B}" dt="2022-08-08T16:11:27.019" v="62" actId="20577"/>
          <ac:spMkLst>
            <pc:docMk/>
            <pc:sldMk cId="0" sldId="256"/>
            <ac:spMk id="11" creationId="{34D4B288-A3B3-95F0-288D-1447A713020D}"/>
          </ac:spMkLst>
        </pc:spChg>
        <pc:spChg chg="mod">
          <ac:chgData name="Angel L Reyes-Rodriguez" userId="S::6002323@csuohio.edu::9c18bec1-f793-4b97-ae27-970a203ca99e" providerId="AD" clId="Web-{2FB6590E-E254-49AF-A39F-7531B368AF0B}" dt="2022-08-08T16:12:49.769" v="75" actId="20577"/>
          <ac:spMkLst>
            <pc:docMk/>
            <pc:sldMk cId="0" sldId="256"/>
            <ac:spMk id="13" creationId="{E961C1A1-AEE1-AE8E-B514-9BC758904E8E}"/>
          </ac:spMkLst>
        </pc:spChg>
        <pc:spChg chg="del mod">
          <ac:chgData name="Angel L Reyes-Rodriguez" userId="S::6002323@csuohio.edu::9c18bec1-f793-4b97-ae27-970a203ca99e" providerId="AD" clId="Web-{2FB6590E-E254-49AF-A39F-7531B368AF0B}" dt="2022-08-08T16:11:44.925" v="63"/>
          <ac:spMkLst>
            <pc:docMk/>
            <pc:sldMk cId="0" sldId="256"/>
            <ac:spMk id="80" creationId="{00000000-0000-0000-0000-000000000000}"/>
          </ac:spMkLst>
        </pc:spChg>
        <pc:spChg chg="add del mod">
          <ac:chgData name="Angel L Reyes-Rodriguez" userId="S::6002323@csuohio.edu::9c18bec1-f793-4b97-ae27-970a203ca99e" providerId="AD" clId="Web-{2FB6590E-E254-49AF-A39F-7531B368AF0B}" dt="2022-08-08T16:15:07.707" v="120"/>
          <ac:spMkLst>
            <pc:docMk/>
            <pc:sldMk cId="0" sldId="256"/>
            <ac:spMk id="190" creationId="{00000000-0000-0000-0000-000000000000}"/>
          </ac:spMkLst>
        </pc:spChg>
        <pc:graphicFrameChg chg="mod modGraphic">
          <ac:chgData name="Angel L Reyes-Rodriguez" userId="S::6002323@csuohio.edu::9c18bec1-f793-4b97-ae27-970a203ca99e" providerId="AD" clId="Web-{2FB6590E-E254-49AF-A39F-7531B368AF0B}" dt="2022-08-08T16:03:52.345" v="2"/>
          <ac:graphicFrameMkLst>
            <pc:docMk/>
            <pc:sldMk cId="0" sldId="256"/>
            <ac:graphicFrameMk id="18" creationId="{9C5D39F7-F790-3762-CB9D-90D7137E9133}"/>
          </ac:graphicFrameMkLst>
        </pc:graphicFrameChg>
        <pc:graphicFrameChg chg="mod modGraphic">
          <ac:chgData name="Angel L Reyes-Rodriguez" userId="S::6002323@csuohio.edu::9c18bec1-f793-4b97-ae27-970a203ca99e" providerId="AD" clId="Web-{2FB6590E-E254-49AF-A39F-7531B368AF0B}" dt="2022-08-08T16:04:05.189" v="22"/>
          <ac:graphicFrameMkLst>
            <pc:docMk/>
            <pc:sldMk cId="0" sldId="256"/>
            <ac:graphicFrameMk id="20" creationId="{0A21BC9D-D400-1491-55D4-4864E31A813F}"/>
          </ac:graphicFrameMkLst>
        </pc:graphicFrameChg>
        <pc:graphicFrameChg chg="mod modGraphic">
          <ac:chgData name="Angel L Reyes-Rodriguez" userId="S::6002323@csuohio.edu::9c18bec1-f793-4b97-ae27-970a203ca99e" providerId="AD" clId="Web-{2FB6590E-E254-49AF-A39F-7531B368AF0B}" dt="2022-08-08T16:04:11.892" v="43"/>
          <ac:graphicFrameMkLst>
            <pc:docMk/>
            <pc:sldMk cId="0" sldId="256"/>
            <ac:graphicFrameMk id="21" creationId="{4D9C6911-37D4-122B-BB75-246ABB93F486}"/>
          </ac:graphicFrameMkLst>
        </pc:graphicFrameChg>
      </pc:sldChg>
    </pc:docChg>
  </pc:docChgLst>
  <pc:docChgLst>
    <pc:chgData name="Angel L Reyes-Rodriguez" userId="S::6002323@csuohio.edu::9c18bec1-f793-4b97-ae27-970a203ca99e" providerId="AD" clId="Web-{39F5113B-9F19-43E9-8A47-C091B98B7C04}"/>
    <pc:docChg chg="modSld">
      <pc:chgData name="Angel L Reyes-Rodriguez" userId="S::6002323@csuohio.edu::9c18bec1-f793-4b97-ae27-970a203ca99e" providerId="AD" clId="Web-{39F5113B-9F19-43E9-8A47-C091B98B7C04}" dt="2022-08-08T16:40:54.846" v="3" actId="1076"/>
      <pc:docMkLst>
        <pc:docMk/>
      </pc:docMkLst>
      <pc:sldChg chg="addSp modSp">
        <pc:chgData name="Angel L Reyes-Rodriguez" userId="S::6002323@csuohio.edu::9c18bec1-f793-4b97-ae27-970a203ca99e" providerId="AD" clId="Web-{39F5113B-9F19-43E9-8A47-C091B98B7C04}" dt="2022-08-08T16:40:54.846" v="3" actId="1076"/>
        <pc:sldMkLst>
          <pc:docMk/>
          <pc:sldMk cId="0" sldId="256"/>
        </pc:sldMkLst>
        <pc:picChg chg="add mod">
          <ac:chgData name="Angel L Reyes-Rodriguez" userId="S::6002323@csuohio.edu::9c18bec1-f793-4b97-ae27-970a203ca99e" providerId="AD" clId="Web-{39F5113B-9F19-43E9-8A47-C091B98B7C04}" dt="2022-08-08T16:40:54.846" v="3" actId="1076"/>
          <ac:picMkLst>
            <pc:docMk/>
            <pc:sldMk cId="0" sldId="256"/>
            <ac:picMk id="6" creationId="{F723CC91-DCE8-7B5D-EF69-A2F43972B2A0}"/>
          </ac:picMkLst>
        </pc:picChg>
      </pc:sldChg>
    </pc:docChg>
  </pc:docChgLst>
  <pc:docChgLst>
    <pc:chgData name="Angel L Reyes-Rodriguez" userId="9c18bec1-f793-4b97-ae27-970a203ca99e" providerId="ADAL" clId="{1573E8BD-5635-564A-ADF9-5F3F3532B2EC}"/>
    <pc:docChg chg="undo custSel modSld">
      <pc:chgData name="Angel L Reyes-Rodriguez" userId="9c18bec1-f793-4b97-ae27-970a203ca99e" providerId="ADAL" clId="{1573E8BD-5635-564A-ADF9-5F3F3532B2EC}" dt="2022-08-08T16:40:00.579" v="194" actId="113"/>
      <pc:docMkLst>
        <pc:docMk/>
      </pc:docMkLst>
      <pc:sldChg chg="addSp delSp modSp mod">
        <pc:chgData name="Angel L Reyes-Rodriguez" userId="9c18bec1-f793-4b97-ae27-970a203ca99e" providerId="ADAL" clId="{1573E8BD-5635-564A-ADF9-5F3F3532B2EC}" dt="2022-08-08T16:40:00.579" v="194" actId="113"/>
        <pc:sldMkLst>
          <pc:docMk/>
          <pc:sldMk cId="0" sldId="256"/>
        </pc:sldMkLst>
        <pc:spChg chg="mod">
          <ac:chgData name="Angel L Reyes-Rodriguez" userId="9c18bec1-f793-4b97-ae27-970a203ca99e" providerId="ADAL" clId="{1573E8BD-5635-564A-ADF9-5F3F3532B2EC}" dt="2022-08-08T16:35:28.002" v="136" actId="14100"/>
          <ac:spMkLst>
            <pc:docMk/>
            <pc:sldMk cId="0" sldId="256"/>
            <ac:spMk id="2" creationId="{4BF36566-E08D-BCAC-2C77-CDDDB8DE3F2A}"/>
          </ac:spMkLst>
        </pc:spChg>
        <pc:spChg chg="del mod">
          <ac:chgData name="Angel L Reyes-Rodriguez" userId="9c18bec1-f793-4b97-ae27-970a203ca99e" providerId="ADAL" clId="{1573E8BD-5635-564A-ADF9-5F3F3532B2EC}" dt="2022-08-08T16:36:34.583" v="141" actId="478"/>
          <ac:spMkLst>
            <pc:docMk/>
            <pc:sldMk cId="0" sldId="256"/>
            <ac:spMk id="6" creationId="{85820A7F-82C9-03A1-C3BD-13B67821A958}"/>
          </ac:spMkLst>
        </pc:spChg>
        <pc:spChg chg="mod">
          <ac:chgData name="Angel L Reyes-Rodriguez" userId="9c18bec1-f793-4b97-ae27-970a203ca99e" providerId="ADAL" clId="{1573E8BD-5635-564A-ADF9-5F3F3532B2EC}" dt="2022-08-08T16:39:40.412" v="184" actId="1076"/>
          <ac:spMkLst>
            <pc:docMk/>
            <pc:sldMk cId="0" sldId="256"/>
            <ac:spMk id="7" creationId="{FF2802E0-F7B0-136A-47B5-12BDC1DDCC71}"/>
          </ac:spMkLst>
        </pc:spChg>
        <pc:spChg chg="mod">
          <ac:chgData name="Angel L Reyes-Rodriguez" userId="9c18bec1-f793-4b97-ae27-970a203ca99e" providerId="ADAL" clId="{1573E8BD-5635-564A-ADF9-5F3F3532B2EC}" dt="2022-08-08T16:40:00.579" v="194" actId="113"/>
          <ac:spMkLst>
            <pc:docMk/>
            <pc:sldMk cId="0" sldId="256"/>
            <ac:spMk id="8" creationId="{A8D542A8-467D-E049-C386-5CAC6AF863A4}"/>
          </ac:spMkLst>
        </pc:spChg>
        <pc:spChg chg="add mod">
          <ac:chgData name="Angel L Reyes-Rodriguez" userId="9c18bec1-f793-4b97-ae27-970a203ca99e" providerId="ADAL" clId="{1573E8BD-5635-564A-ADF9-5F3F3532B2EC}" dt="2022-08-08T16:34:45.803" v="133" actId="1076"/>
          <ac:spMkLst>
            <pc:docMk/>
            <pc:sldMk cId="0" sldId="256"/>
            <ac:spMk id="9" creationId="{5A838B3E-A1A6-DAB2-1152-13281BE3C5B6}"/>
          </ac:spMkLst>
        </pc:spChg>
        <pc:spChg chg="add del mod">
          <ac:chgData name="Angel L Reyes-Rodriguez" userId="9c18bec1-f793-4b97-ae27-970a203ca99e" providerId="ADAL" clId="{1573E8BD-5635-564A-ADF9-5F3F3532B2EC}" dt="2022-08-08T16:32:48.854" v="121" actId="478"/>
          <ac:spMkLst>
            <pc:docMk/>
            <pc:sldMk cId="0" sldId="256"/>
            <ac:spMk id="10" creationId="{CD475D75-307A-6F91-2379-878BED6EF7E5}"/>
          </ac:spMkLst>
        </pc:spChg>
        <pc:spChg chg="mod">
          <ac:chgData name="Angel L Reyes-Rodriguez" userId="9c18bec1-f793-4b97-ae27-970a203ca99e" providerId="ADAL" clId="{1573E8BD-5635-564A-ADF9-5F3F3532B2EC}" dt="2022-08-08T16:25:10.384" v="74" actId="1076"/>
          <ac:spMkLst>
            <pc:docMk/>
            <pc:sldMk cId="0" sldId="256"/>
            <ac:spMk id="11" creationId="{34D4B288-A3B3-95F0-288D-1447A713020D}"/>
          </ac:spMkLst>
        </pc:spChg>
        <pc:spChg chg="add mod">
          <ac:chgData name="Angel L Reyes-Rodriguez" userId="9c18bec1-f793-4b97-ae27-970a203ca99e" providerId="ADAL" clId="{1573E8BD-5635-564A-ADF9-5F3F3532B2EC}" dt="2022-08-08T16:37:49.327" v="159"/>
          <ac:spMkLst>
            <pc:docMk/>
            <pc:sldMk cId="0" sldId="256"/>
            <ac:spMk id="12" creationId="{7E901BF5-8099-2B12-3390-26CD966FB688}"/>
          </ac:spMkLst>
        </pc:spChg>
        <pc:spChg chg="mod">
          <ac:chgData name="Angel L Reyes-Rodriguez" userId="9c18bec1-f793-4b97-ae27-970a203ca99e" providerId="ADAL" clId="{1573E8BD-5635-564A-ADF9-5F3F3532B2EC}" dt="2022-08-08T16:35:19.264" v="135" actId="14100"/>
          <ac:spMkLst>
            <pc:docMk/>
            <pc:sldMk cId="0" sldId="256"/>
            <ac:spMk id="13" creationId="{E961C1A1-AEE1-AE8E-B514-9BC758904E8E}"/>
          </ac:spMkLst>
        </pc:spChg>
        <pc:spChg chg="mod">
          <ac:chgData name="Angel L Reyes-Rodriguez" userId="9c18bec1-f793-4b97-ae27-970a203ca99e" providerId="ADAL" clId="{1573E8BD-5635-564A-ADF9-5F3F3532B2EC}" dt="2022-08-08T16:34:45.803" v="133" actId="1076"/>
          <ac:spMkLst>
            <pc:docMk/>
            <pc:sldMk cId="0" sldId="256"/>
            <ac:spMk id="23" creationId="{0707041C-7FBD-D57D-1DFC-3FCA0607E080}"/>
          </ac:spMkLst>
        </pc:spChg>
        <pc:spChg chg="mod">
          <ac:chgData name="Angel L Reyes-Rodriguez" userId="9c18bec1-f793-4b97-ae27-970a203ca99e" providerId="ADAL" clId="{1573E8BD-5635-564A-ADF9-5F3F3532B2EC}" dt="2022-08-08T16:34:45.803" v="133" actId="1076"/>
          <ac:spMkLst>
            <pc:docMk/>
            <pc:sldMk cId="0" sldId="256"/>
            <ac:spMk id="25" creationId="{C5414029-7BEC-3CC7-02D2-8CC8E1BE80D9}"/>
          </ac:spMkLst>
        </pc:spChg>
        <pc:spChg chg="mod">
          <ac:chgData name="Angel L Reyes-Rodriguez" userId="9c18bec1-f793-4b97-ae27-970a203ca99e" providerId="ADAL" clId="{1573E8BD-5635-564A-ADF9-5F3F3532B2EC}" dt="2022-08-08T16:35:06.892" v="134" actId="1076"/>
          <ac:spMkLst>
            <pc:docMk/>
            <pc:sldMk cId="0" sldId="256"/>
            <ac:spMk id="27" creationId="{A461FEEB-2F98-6C5C-4323-B2314068069C}"/>
          </ac:spMkLst>
        </pc:spChg>
        <pc:spChg chg="del mod">
          <ac:chgData name="Angel L Reyes-Rodriguez" userId="9c18bec1-f793-4b97-ae27-970a203ca99e" providerId="ADAL" clId="{1573E8BD-5635-564A-ADF9-5F3F3532B2EC}" dt="2022-08-08T16:37:56.577" v="160" actId="478"/>
          <ac:spMkLst>
            <pc:docMk/>
            <pc:sldMk cId="0" sldId="256"/>
            <ac:spMk id="28" creationId="{E93A74F1-4699-AC60-9E1C-AC78AA38A49E}"/>
          </ac:spMkLst>
        </pc:spChg>
        <pc:spChg chg="del">
          <ac:chgData name="Angel L Reyes-Rodriguez" userId="9c18bec1-f793-4b97-ae27-970a203ca99e" providerId="ADAL" clId="{1573E8BD-5635-564A-ADF9-5F3F3532B2EC}" dt="2022-08-08T16:38:05.116" v="161" actId="478"/>
          <ac:spMkLst>
            <pc:docMk/>
            <pc:sldMk cId="0" sldId="256"/>
            <ac:spMk id="101" creationId="{00000000-0000-0000-0000-000000000000}"/>
          </ac:spMkLst>
        </pc:spChg>
        <pc:spChg chg="del">
          <ac:chgData name="Angel L Reyes-Rodriguez" userId="9c18bec1-f793-4b97-ae27-970a203ca99e" providerId="ADAL" clId="{1573E8BD-5635-564A-ADF9-5F3F3532B2EC}" dt="2022-08-08T16:17:30.280" v="8" actId="478"/>
          <ac:spMkLst>
            <pc:docMk/>
            <pc:sldMk cId="0" sldId="256"/>
            <ac:spMk id="123" creationId="{00000000-0000-0000-0000-000000000000}"/>
          </ac:spMkLst>
        </pc:spChg>
        <pc:graphicFrameChg chg="mod modGraphic">
          <ac:chgData name="Angel L Reyes-Rodriguez" userId="9c18bec1-f793-4b97-ae27-970a203ca99e" providerId="ADAL" clId="{1573E8BD-5635-564A-ADF9-5F3F3532B2EC}" dt="2022-08-08T16:34:45.803" v="133" actId="1076"/>
          <ac:graphicFrameMkLst>
            <pc:docMk/>
            <pc:sldMk cId="0" sldId="256"/>
            <ac:graphicFrameMk id="18" creationId="{9C5D39F7-F790-3762-CB9D-90D7137E9133}"/>
          </ac:graphicFrameMkLst>
        </pc:graphicFrameChg>
        <pc:graphicFrameChg chg="mod modGraphic">
          <ac:chgData name="Angel L Reyes-Rodriguez" userId="9c18bec1-f793-4b97-ae27-970a203ca99e" providerId="ADAL" clId="{1573E8BD-5635-564A-ADF9-5F3F3532B2EC}" dt="2022-08-08T16:34:45.803" v="133" actId="1076"/>
          <ac:graphicFrameMkLst>
            <pc:docMk/>
            <pc:sldMk cId="0" sldId="256"/>
            <ac:graphicFrameMk id="20" creationId="{0A21BC9D-D400-1491-55D4-4864E31A813F}"/>
          </ac:graphicFrameMkLst>
        </pc:graphicFrameChg>
        <pc:graphicFrameChg chg="mod modGraphic">
          <ac:chgData name="Angel L Reyes-Rodriguez" userId="9c18bec1-f793-4b97-ae27-970a203ca99e" providerId="ADAL" clId="{1573E8BD-5635-564A-ADF9-5F3F3532B2EC}" dt="2022-08-08T16:39:28.051" v="183" actId="1076"/>
          <ac:graphicFrameMkLst>
            <pc:docMk/>
            <pc:sldMk cId="0" sldId="256"/>
            <ac:graphicFrameMk id="21" creationId="{4D9C6911-37D4-122B-BB75-246ABB93F486}"/>
          </ac:graphicFrameMkLst>
        </pc:graphicFrameChg>
        <pc:picChg chg="mod">
          <ac:chgData name="Angel L Reyes-Rodriguez" userId="9c18bec1-f793-4b97-ae27-970a203ca99e" providerId="ADAL" clId="{1573E8BD-5635-564A-ADF9-5F3F3532B2EC}" dt="2022-08-08T16:22:56.280" v="50" actId="1076"/>
          <ac:picMkLst>
            <pc:docMk/>
            <pc:sldMk cId="0" sldId="256"/>
            <ac:picMk id="5" creationId="{1C613CE9-3F31-EA25-FE23-36CD4E8763E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D01E7-F68D-472F-BE1E-70B076A870C8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96DEC-ED13-485F-83AC-F8DFA074D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8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096DEC-ED13-485F-83AC-F8DFA074D8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3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960831" y="1386266"/>
            <a:ext cx="33808326" cy="25586020"/>
            <a:chOff x="2471393" y="1471535"/>
            <a:chExt cx="33808326" cy="26341523"/>
          </a:xfrm>
        </p:grpSpPr>
        <p:sp>
          <p:nvSpPr>
            <p:cNvPr id="4" name="TextBox 3"/>
            <p:cNvSpPr txBox="1"/>
            <p:nvPr/>
          </p:nvSpPr>
          <p:spPr>
            <a:xfrm>
              <a:off x="7619727" y="1471535"/>
              <a:ext cx="28659992" cy="465790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7200" b="1">
                  <a:cs typeface="Calibri"/>
                </a:rPr>
                <a:t>Adverse Childhood Experiences in Relation to Substance Use and the Moderating Role of Antisocial Traits</a:t>
              </a:r>
            </a:p>
            <a:p>
              <a:pPr algn="ctr"/>
              <a:r>
                <a:rPr lang="en-US" sz="7200" u="sng">
                  <a:cs typeface="Calibri"/>
                </a:rPr>
                <a:t>Sydni A. Davila</a:t>
              </a:r>
              <a:r>
                <a:rPr lang="en-US" sz="7200">
                  <a:cs typeface="Calibri"/>
                </a:rPr>
                <a:t>, Elizabeth Goncy, Ph.D.</a:t>
              </a:r>
            </a:p>
            <a:p>
              <a:pPr algn="ctr"/>
              <a:r>
                <a:rPr lang="en-US" sz="7200">
                  <a:cs typeface="Calibri"/>
                </a:rPr>
                <a:t>Psychology, Cleveland State University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471393" y="27289838"/>
              <a:ext cx="105506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/>
                <a:t>       </a:t>
              </a:r>
            </a:p>
          </p:txBody>
        </p:sp>
      </p:grpSp>
      <p:pic>
        <p:nvPicPr>
          <p:cNvPr id="3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BC5C0EC-A552-4D49-AAD3-238E01D31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9555" y="1386648"/>
            <a:ext cx="4498500" cy="4570453"/>
          </a:xfrm>
          <a:prstGeom prst="rect">
            <a:avLst/>
          </a:prstGeom>
        </p:spPr>
      </p:pic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1C613CE9-3F31-EA25-FE23-36CD4E8763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871" y="1011548"/>
            <a:ext cx="5544701" cy="56387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4D4B288-A3B3-95F0-288D-1447A713020D}"/>
              </a:ext>
            </a:extLst>
          </p:cNvPr>
          <p:cNvSpPr txBox="1"/>
          <p:nvPr/>
        </p:nvSpPr>
        <p:spPr>
          <a:xfrm>
            <a:off x="748992" y="7634248"/>
            <a:ext cx="12762487" cy="9510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ea typeface="+mn-lt"/>
                <a:cs typeface="+mn-lt"/>
              </a:rPr>
              <a:t>Background</a:t>
            </a:r>
            <a:endParaRPr lang="en-US" sz="3600" b="1">
              <a:cs typeface="Calibri"/>
            </a:endParaRPr>
          </a:p>
          <a:p>
            <a:pPr marL="571500" indent="-571500">
              <a:buFont typeface="Courier New"/>
              <a:buChar char="o"/>
            </a:pPr>
            <a:r>
              <a:rPr lang="en-US" sz="3600" b="1">
                <a:cs typeface="Calibri"/>
              </a:rPr>
              <a:t>Adverse Childhood Experiences (ACEs</a:t>
            </a:r>
            <a:r>
              <a:rPr lang="en-US" sz="3600">
                <a:cs typeface="Calibri"/>
              </a:rPr>
              <a:t>) are traumatic events before age 18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Examples include witnessing interpersonal violence, experiencing abuse or neglect, or living with a family member who has suicidal ideations, mental health issues, or substance abuse problems.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ACEs continue to impact health throughout the lifespan. 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They can lead to higher rates of antisocial traits, substance abuse, and other health risk behaviors. 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ACEs can increase an individual's chance of developing </a:t>
            </a:r>
            <a:r>
              <a:rPr lang="en-US" sz="3600" b="1">
                <a:cs typeface="Calibri"/>
              </a:rPr>
              <a:t>antisocial personality </a:t>
            </a:r>
            <a:r>
              <a:rPr lang="en-US" sz="3600">
                <a:cs typeface="Calibri"/>
              </a:rPr>
              <a:t>disorder, a disorder characterized by a lack of empathy and disregard for the wellbeing of others. 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Higher rates of antisocial traits has been associated with </a:t>
            </a:r>
            <a:r>
              <a:rPr lang="en-US" sz="3600" b="1">
                <a:cs typeface="Calibri"/>
              </a:rPr>
              <a:t>substance use. </a:t>
            </a:r>
            <a:endParaRPr lang="en-US" sz="3600">
              <a:cs typeface="Calibri"/>
            </a:endParaRP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Roughly 21 million Americans have substance addiction. Daily, over 100 people die of an overdose.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F36566-E08D-BCAC-2C77-CDDDB8DE3F2A}"/>
              </a:ext>
            </a:extLst>
          </p:cNvPr>
          <p:cNvSpPr txBox="1"/>
          <p:nvPr/>
        </p:nvSpPr>
        <p:spPr>
          <a:xfrm>
            <a:off x="748992" y="22627527"/>
            <a:ext cx="12762486" cy="9510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cs typeface="Calibri"/>
              </a:rPr>
              <a:t>Methods</a:t>
            </a:r>
          </a:p>
          <a:p>
            <a:r>
              <a:rPr lang="en-US" sz="3600" b="1" u="sng">
                <a:cs typeface="Calibri"/>
              </a:rPr>
              <a:t>Participants: </a:t>
            </a:r>
            <a:r>
              <a:rPr lang="en-US" sz="3600">
                <a:cs typeface="Calibri"/>
              </a:rPr>
              <a:t>Secondary data analyses were conducted on a national dataset of young adults (N = 359 participants aged 18-30; </a:t>
            </a:r>
            <a:r>
              <a:rPr lang="en-US" sz="3600" i="1">
                <a:cs typeface="Calibri"/>
              </a:rPr>
              <a:t>M</a:t>
            </a:r>
            <a:r>
              <a:rPr lang="en-US" sz="3600">
                <a:cs typeface="Calibri"/>
              </a:rPr>
              <a:t> = 25 years)</a:t>
            </a:r>
            <a:endParaRPr lang="en-US" sz="3600"/>
          </a:p>
          <a:p>
            <a:endParaRPr lang="en-US" sz="3600" b="1" u="sng">
              <a:cs typeface="Calibri"/>
            </a:endParaRPr>
          </a:p>
          <a:p>
            <a:r>
              <a:rPr lang="en-US" sz="3600" b="1" u="sng">
                <a:cs typeface="Calibri"/>
              </a:rPr>
              <a:t>Measures</a:t>
            </a:r>
            <a:r>
              <a:rPr lang="en-US" sz="3600">
                <a:cs typeface="Calibri"/>
              </a:rPr>
              <a:t>: Participants that consented were sent a link to a self-reported survey that contained the following measures</a:t>
            </a:r>
          </a:p>
          <a:p>
            <a:pPr marL="571500" indent="-571500">
              <a:buFont typeface="Courier New"/>
              <a:buChar char="o"/>
            </a:pPr>
            <a:r>
              <a:rPr lang="en-US" sz="3600" i="1">
                <a:cs typeface="Calibri"/>
              </a:rPr>
              <a:t>Adverse Childhood Experience Questionnaire and Childhood Traumatic Events Survey (ACE)</a:t>
            </a:r>
          </a:p>
          <a:p>
            <a:pPr marL="571500" indent="-571500">
              <a:buFont typeface="Courier New"/>
              <a:buChar char="o"/>
            </a:pPr>
            <a:r>
              <a:rPr lang="en-US" sz="3600" i="1">
                <a:cs typeface="Calibri"/>
              </a:rPr>
              <a:t>Alcohol Use Disorder Identification Test (AUDIT)</a:t>
            </a:r>
          </a:p>
          <a:p>
            <a:pPr marL="571500" indent="-571500">
              <a:buFont typeface="Courier New"/>
              <a:buChar char="o"/>
            </a:pPr>
            <a:r>
              <a:rPr lang="en-US" sz="3600" i="1">
                <a:cs typeface="Calibri"/>
              </a:rPr>
              <a:t>Drug Use Disorder Identification Test (DUDIT)</a:t>
            </a:r>
          </a:p>
          <a:p>
            <a:pPr marL="571500" indent="-571500">
              <a:buFont typeface="Courier New"/>
              <a:buChar char="o"/>
            </a:pPr>
            <a:r>
              <a:rPr lang="en-US" sz="3600" i="1">
                <a:ea typeface="+mn-lt"/>
                <a:cs typeface="+mn-lt"/>
              </a:rPr>
              <a:t>International Personality Item Pool of Callousness and Cold-Heartedness</a:t>
            </a:r>
            <a:endParaRPr lang="en-US" sz="3600" i="1">
              <a:cs typeface="Calibri"/>
            </a:endParaRPr>
          </a:p>
          <a:p>
            <a:endParaRPr lang="en-US" sz="3600" b="1" u="sng">
              <a:cs typeface="Calibri"/>
            </a:endParaRPr>
          </a:p>
          <a:p>
            <a:r>
              <a:rPr lang="en-US" sz="3600" b="1" u="sng">
                <a:cs typeface="Calibri"/>
              </a:rPr>
              <a:t>Analyses: </a:t>
            </a:r>
            <a:r>
              <a:rPr lang="en-US" sz="3600">
                <a:cs typeface="Calibri"/>
              </a:rPr>
              <a:t>Bivariate correlations, frequency and descriptive analyses, and moderated linear regression were run through the software SPSS.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2802E0-F7B0-136A-47B5-12BDC1DDCC71}"/>
              </a:ext>
            </a:extLst>
          </p:cNvPr>
          <p:cNvSpPr txBox="1"/>
          <p:nvPr/>
        </p:nvSpPr>
        <p:spPr>
          <a:xfrm>
            <a:off x="30379722" y="19609036"/>
            <a:ext cx="11509829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/>
              <a:t>Limitations and Future Directions</a:t>
            </a:r>
            <a:endParaRPr lang="en-US" sz="3600">
              <a:cs typeface="Calibri"/>
            </a:endParaRPr>
          </a:p>
          <a:p>
            <a:r>
              <a:rPr lang="en-US" sz="3600">
                <a:cs typeface="Calibri"/>
              </a:rPr>
              <a:t>Limitations include: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Use of secondary data analysis limiting the type of information available for analyses 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The results can only be used to assume correlation and not causality</a:t>
            </a:r>
          </a:p>
          <a:p>
            <a:endParaRPr lang="en-US" sz="3600">
              <a:cs typeface="Calibri"/>
            </a:endParaRPr>
          </a:p>
          <a:p>
            <a:r>
              <a:rPr lang="en-US" sz="3600">
                <a:cs typeface="Calibri"/>
              </a:rPr>
              <a:t>Future research should consider examining individual personality traits and their relation to substance abuse.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542A8-467D-E049-C386-5CAC6AF863A4}"/>
              </a:ext>
            </a:extLst>
          </p:cNvPr>
          <p:cNvSpPr txBox="1"/>
          <p:nvPr/>
        </p:nvSpPr>
        <p:spPr>
          <a:xfrm>
            <a:off x="30379722" y="25629765"/>
            <a:ext cx="1161142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cs typeface="Calibri"/>
              </a:rPr>
              <a:t>Acknowledgements</a:t>
            </a:r>
            <a:r>
              <a:rPr lang="en-US" sz="3600">
                <a:cs typeface="Calibri"/>
              </a:rPr>
              <a:t> </a:t>
            </a:r>
          </a:p>
          <a:p>
            <a:r>
              <a:rPr lang="en-US" sz="3600">
                <a:cs typeface="Calibri"/>
              </a:rPr>
              <a:t>Heart Lab Director: Dr. Elizabeth A. </a:t>
            </a:r>
            <a:r>
              <a:rPr lang="en-US" sz="3600" err="1">
                <a:cs typeface="Calibri"/>
              </a:rPr>
              <a:t>Goncy</a:t>
            </a:r>
            <a:endParaRPr lang="en-US" sz="3600">
              <a:cs typeface="Calibri"/>
            </a:endParaRPr>
          </a:p>
          <a:p>
            <a:endParaRPr lang="en-US" sz="3600">
              <a:cs typeface="Calibri"/>
            </a:endParaRPr>
          </a:p>
          <a:p>
            <a:r>
              <a:rPr lang="en-US" sz="3600" b="1">
                <a:cs typeface="Calibri"/>
              </a:rPr>
              <a:t>Funding</a:t>
            </a:r>
            <a:r>
              <a:rPr lang="en-US" sz="3600">
                <a:cs typeface="Calibri"/>
              </a:rPr>
              <a:t> </a:t>
            </a:r>
          </a:p>
          <a:p>
            <a:r>
              <a:rPr lang="en-US" sz="3600">
                <a:cs typeface="Calibri"/>
              </a:rPr>
              <a:t>McNair Scholars Program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61C1A1-AEE1-AE8E-B514-9BC758904E8E}"/>
              </a:ext>
            </a:extLst>
          </p:cNvPr>
          <p:cNvSpPr txBox="1"/>
          <p:nvPr/>
        </p:nvSpPr>
        <p:spPr>
          <a:xfrm>
            <a:off x="748992" y="17623878"/>
            <a:ext cx="12762486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cs typeface="Calibri"/>
              </a:rPr>
              <a:t>Hypothesis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1) Higher rates of ACEs will relate to more problematic substance use 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2) Higher rates of antisociality will relate to more problematic substance use </a:t>
            </a: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3) Individuals reporting higher rates of both ACEs and antisociality will be at the most risk for problematic substance use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C5D39F7-F790-3762-CB9D-90D7137E9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46549"/>
              </p:ext>
            </p:extLst>
          </p:nvPr>
        </p:nvGraphicFramePr>
        <p:xfrm>
          <a:off x="18090665" y="8846323"/>
          <a:ext cx="7786490" cy="1405394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524302">
                  <a:extLst>
                    <a:ext uri="{9D8B030D-6E8A-4147-A177-3AD203B41FA5}">
                      <a16:colId xmlns:a16="http://schemas.microsoft.com/office/drawing/2014/main" val="533589892"/>
                    </a:ext>
                  </a:extLst>
                </a:gridCol>
                <a:gridCol w="809707">
                  <a:extLst>
                    <a:ext uri="{9D8B030D-6E8A-4147-A177-3AD203B41FA5}">
                      <a16:colId xmlns:a16="http://schemas.microsoft.com/office/drawing/2014/main" val="2750820783"/>
                    </a:ext>
                  </a:extLst>
                </a:gridCol>
                <a:gridCol w="1452481">
                  <a:extLst>
                    <a:ext uri="{9D8B030D-6E8A-4147-A177-3AD203B41FA5}">
                      <a16:colId xmlns:a16="http://schemas.microsoft.com/office/drawing/2014/main" val="4263662840"/>
                    </a:ext>
                  </a:extLst>
                </a:gridCol>
              </a:tblGrid>
              <a:tr h="3179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Variables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Percent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83247"/>
                  </a:ext>
                </a:extLst>
              </a:tr>
              <a:tr h="34619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Gender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Female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Male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Non-Binary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Transgender Woman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Race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Caucasian/White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Black/African American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Hispanic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Asian/Pacific Islander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Native American/Alaskan Native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Middle Eastern/North African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Biracial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Multiracial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Other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Sexual Orientation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Straight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Bisexual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Gay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Queer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Lesbian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Other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Region  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South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Midwest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West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Northeast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Annual Household Income 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&lt;$20,000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$20,000-$44,999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$45,000-$92,999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$93,000-$139,999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$140,000-$149,000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$150,000-$199,000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&gt;$200,000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204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158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236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295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134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64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102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106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55.9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43.3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0.3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64.3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26.4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2.7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0.8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0.8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80.4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14.7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36.5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22.6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21.5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17.4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27.0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29.3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30.5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2.6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1.4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6456" marR="3645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68398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A21BC9D-D400-1491-55D4-4864E31A8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85882"/>
              </p:ext>
            </p:extLst>
          </p:nvPr>
        </p:nvGraphicFramePr>
        <p:xfrm>
          <a:off x="18086978" y="24150732"/>
          <a:ext cx="7549243" cy="816635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911132">
                  <a:extLst>
                    <a:ext uri="{9D8B030D-6E8A-4147-A177-3AD203B41FA5}">
                      <a16:colId xmlns:a16="http://schemas.microsoft.com/office/drawing/2014/main" val="1248840638"/>
                    </a:ext>
                  </a:extLst>
                </a:gridCol>
                <a:gridCol w="1809311">
                  <a:extLst>
                    <a:ext uri="{9D8B030D-6E8A-4147-A177-3AD203B41FA5}">
                      <a16:colId xmlns:a16="http://schemas.microsoft.com/office/drawing/2014/main" val="28263311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72666366"/>
                    </a:ext>
                  </a:extLst>
                </a:gridCol>
              </a:tblGrid>
              <a:tr h="5166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ACE Types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Experienced (%)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Did Not Experience (%)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solidFill>
                      <a:srgbClr val="006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896297"/>
                  </a:ext>
                </a:extLst>
              </a:tr>
              <a:tr h="20755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Abuse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Emotional Abuse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Physical Abuse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Sexual Abuse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Neglect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Emotional Neglect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Physical Neglect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Household Dysfunction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Divorce/Parental Separation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Witnessing Parent Violence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  Substance Abuse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Mental Illness/Suicide 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40.6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22.7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14.9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30.9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43.4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11.2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24.9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24.9</a:t>
                      </a:r>
                    </a:p>
                  </a:txBody>
                  <a:tcPr marL="61353" marR="61353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59.4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77.3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85.1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69.1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90.7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56.6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88.8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75.1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75.1 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932524"/>
                  </a:ext>
                </a:extLst>
              </a:tr>
              <a:tr h="13920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 Incarcerated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Death of Friend/Family 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Victim of Violence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Severe Illness/Injury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Other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At least One Form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15.8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49.2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11.0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12.5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28.0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81.1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84.2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50.8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89.0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87.5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72.0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18.9</a:t>
                      </a:r>
                      <a:endParaRPr lang="en-US" sz="24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1353" marR="6135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719288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D9C6911-37D4-122B-BB75-246ABB93F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04426"/>
              </p:ext>
            </p:extLst>
          </p:nvPr>
        </p:nvGraphicFramePr>
        <p:xfrm>
          <a:off x="31852365" y="8259479"/>
          <a:ext cx="7520614" cy="41910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178593">
                  <a:extLst>
                    <a:ext uri="{9D8B030D-6E8A-4147-A177-3AD203B41FA5}">
                      <a16:colId xmlns:a16="http://schemas.microsoft.com/office/drawing/2014/main" val="3324456042"/>
                    </a:ext>
                  </a:extLst>
                </a:gridCol>
                <a:gridCol w="1684421">
                  <a:extLst>
                    <a:ext uri="{9D8B030D-6E8A-4147-A177-3AD203B41FA5}">
                      <a16:colId xmlns:a16="http://schemas.microsoft.com/office/drawing/2014/main" val="2191085295"/>
                    </a:ext>
                  </a:extLst>
                </a:gridCol>
                <a:gridCol w="1684421">
                  <a:extLst>
                    <a:ext uri="{9D8B030D-6E8A-4147-A177-3AD203B41FA5}">
                      <a16:colId xmlns:a16="http://schemas.microsoft.com/office/drawing/2014/main" val="3441717813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3439749529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ACEs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ASPT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AUDIT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2377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1. ACEs 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-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64567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2. ASPT 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317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-.085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5502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3. AUDIT   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317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.045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.150**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</a:rPr>
                        <a:t>-</a:t>
                      </a:r>
                      <a:endParaRPr lang="en-US" sz="3600" b="1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05598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4. DUDIT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317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.381**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.037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317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chemeClr val="bg1"/>
                          </a:solidFill>
                          <a:effectLst/>
                        </a:rPr>
                        <a:t>.162**</a:t>
                      </a:r>
                      <a:endParaRPr lang="en-US" sz="3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6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99223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707041C-7FBD-D57D-1DFC-3FCA0607E080}"/>
              </a:ext>
            </a:extLst>
          </p:cNvPr>
          <p:cNvSpPr txBox="1"/>
          <p:nvPr/>
        </p:nvSpPr>
        <p:spPr>
          <a:xfrm>
            <a:off x="18006349" y="8257159"/>
            <a:ext cx="7786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cs typeface="Calibri"/>
              </a:rPr>
              <a:t>Table 1. Demographics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414029-7BEC-3CC7-02D2-8CC8E1BE80D9}"/>
              </a:ext>
            </a:extLst>
          </p:cNvPr>
          <p:cNvSpPr txBox="1"/>
          <p:nvPr/>
        </p:nvSpPr>
        <p:spPr>
          <a:xfrm>
            <a:off x="17892049" y="23525501"/>
            <a:ext cx="7786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cs typeface="Calibri"/>
              </a:rPr>
              <a:t>Table 2. ACE Frequency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61FEEB-2F98-6C5C-4323-B2314068069C}"/>
              </a:ext>
            </a:extLst>
          </p:cNvPr>
          <p:cNvSpPr txBox="1"/>
          <p:nvPr/>
        </p:nvSpPr>
        <p:spPr>
          <a:xfrm>
            <a:off x="31852365" y="7631928"/>
            <a:ext cx="7786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cs typeface="Calibri"/>
              </a:rPr>
              <a:t>Table 3. Bivariate correlations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838B3E-A1A6-DAB2-1152-13281BE3C5B6}"/>
              </a:ext>
            </a:extLst>
          </p:cNvPr>
          <p:cNvSpPr txBox="1"/>
          <p:nvPr/>
        </p:nvSpPr>
        <p:spPr>
          <a:xfrm>
            <a:off x="18006349" y="7631928"/>
            <a:ext cx="1267096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cs typeface="Calibri"/>
              </a:rPr>
              <a:t>Results</a:t>
            </a:r>
            <a:endParaRPr lang="en-US" sz="3600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901BF5-8099-2B12-3390-26CD966FB688}"/>
              </a:ext>
            </a:extLst>
          </p:cNvPr>
          <p:cNvSpPr txBox="1"/>
          <p:nvPr/>
        </p:nvSpPr>
        <p:spPr>
          <a:xfrm>
            <a:off x="30379722" y="13520059"/>
            <a:ext cx="12762486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cs typeface="Calibri"/>
              </a:rPr>
              <a:t>Conclusions</a:t>
            </a:r>
            <a:endParaRPr lang="en-US" sz="3600">
              <a:cs typeface="Calibri"/>
            </a:endParaRPr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Individuals who experienced more ACEs endorse more illicit drug use, but not problematic alcohol use. </a:t>
            </a:r>
            <a:endParaRPr lang="en-US"/>
          </a:p>
          <a:p>
            <a:pPr marL="571500" indent="-571500">
              <a:buFont typeface="Courier New"/>
              <a:buChar char="o"/>
            </a:pPr>
            <a:r>
              <a:rPr lang="en-US" sz="3600">
                <a:cs typeface="Calibri"/>
              </a:rPr>
              <a:t>Antisocial personality traits and ACEs did not interact to impact problematic alcohol or illicit drug use</a:t>
            </a:r>
          </a:p>
          <a:p>
            <a:pPr marL="571500" indent="-571500">
              <a:buFont typeface="Courier New"/>
              <a:buChar char="o"/>
            </a:pPr>
            <a:endParaRPr lang="en-US" sz="3600">
              <a:cs typeface="Calibri"/>
            </a:endParaRPr>
          </a:p>
          <a:p>
            <a:r>
              <a:rPr lang="en-US" sz="3600" b="1">
                <a:solidFill>
                  <a:srgbClr val="006A56"/>
                </a:solidFill>
                <a:cs typeface="Calibri"/>
              </a:rPr>
              <a:t>Prevention strategies for problematic substance use should target youth exhibiting antisocial traits and those that have experienced higher rates of adverse childhood experiences. </a:t>
            </a:r>
          </a:p>
          <a:p>
            <a:r>
              <a:rPr lang="en-US" sz="3600">
                <a:cs typeface="Calibri"/>
              </a:rPr>
              <a:t> </a:t>
            </a: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F723CC91-DCE8-7B5D-EF69-A2F43972B2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63057" y="28480459"/>
            <a:ext cx="6072996" cy="24578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6349D2FFEC0F4B9E65560F38E5982C" ma:contentTypeVersion="13" ma:contentTypeDescription="Create a new document." ma:contentTypeScope="" ma:versionID="7d67aaf099e4adf8ec5be1265f61119a">
  <xsd:schema xmlns:xsd="http://www.w3.org/2001/XMLSchema" xmlns:xs="http://www.w3.org/2001/XMLSchema" xmlns:p="http://schemas.microsoft.com/office/2006/metadata/properties" xmlns:ns2="ddf46971-5edb-427c-a72a-4ded87e46d6a" xmlns:ns3="8b4e9d0b-f9d3-403c-8fe0-510fe50ea4ad" targetNamespace="http://schemas.microsoft.com/office/2006/metadata/properties" ma:root="true" ma:fieldsID="8aa1d7941230125d0c2dcfe0fba2261d" ns2:_="" ns3:_="">
    <xsd:import namespace="ddf46971-5edb-427c-a72a-4ded87e46d6a"/>
    <xsd:import namespace="8b4e9d0b-f9d3-403c-8fe0-510fe50ea4a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46971-5edb-427c-a72a-4ded87e46d6a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3a5f808-a50d-45e1-928e-312ee63f9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4e9d0b-f9d3-403c-8fe0-510fe50ea4a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8960901-c315-401f-8038-cad39219b5aa}" ma:internalName="TaxCatchAll" ma:showField="CatchAllData" ma:web="8b4e9d0b-f9d3-403c-8fe0-510fe50ea4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4e9d0b-f9d3-403c-8fe0-510fe50ea4ad" xsi:nil="true"/>
    <ReferenceId xmlns="ddf46971-5edb-427c-a72a-4ded87e46d6a" xsi:nil="true"/>
    <lcf76f155ced4ddcb4097134ff3c332f xmlns="ddf46971-5edb-427c-a72a-4ded87e46d6a">
      <Terms xmlns="http://schemas.microsoft.com/office/infopath/2007/PartnerControls"/>
    </lcf76f155ced4ddcb4097134ff3c332f>
    <SharedWithUsers xmlns="8b4e9d0b-f9d3-403c-8fe0-510fe50ea4ad">
      <UserInfo>
        <DisplayName>Elizabeth A Goncy</DisplayName>
        <AccountId>30</AccountId>
        <AccountType/>
      </UserInfo>
      <UserInfo>
        <DisplayName>Sydni A Davila</DisplayName>
        <AccountId>25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CCCDF5F-0147-4BC8-BC4E-BDAE53D613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A65678-FB45-4A64-B6AA-5A7CA8348374}"/>
</file>

<file path=customXml/itemProps3.xml><?xml version="1.0" encoding="utf-8"?>
<ds:datastoreItem xmlns:ds="http://schemas.openxmlformats.org/officeDocument/2006/customXml" ds:itemID="{F11FEE0C-6617-4795-932E-D3E0DFB68D5F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revision>1</cp:revision>
  <cp:lastPrinted>2012-08-01T17:44:46Z</cp:lastPrinted>
  <dcterms:created xsi:type="dcterms:W3CDTF">2014-03-07T20:22:07Z</dcterms:created>
  <dcterms:modified xsi:type="dcterms:W3CDTF">2022-08-08T16:41:07Z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0x010100906349D2FFEC0F4B9E65560F38E5982C</vt:lpwstr>
  </property>
</Properties>
</file>