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0" r:id="rId7"/>
    <p:sldId id="257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856CF-500E-4C44-B9C6-995B9F967380}" v="180" dt="2020-03-17T13:29:19.304"/>
    <p1510:client id="{D5B5ADFA-3F05-40B9-B353-7B79402406D1}" v="231" dt="2020-03-17T15:12:52.577"/>
    <p1510:client id="{951172C8-844B-4A22-8AD5-C39AE290709D}" v="1130" dt="2020-03-17T14:23:09.655"/>
    <p1510:client id="{B443BD6B-BFA0-484D-B83F-E02B37BFE1FF}" v="442" dt="2020-03-17T14:20:23.951"/>
    <p1510:client id="{6755048B-94D6-452A-B672-28A041CD1864}" v="457" dt="2020-03-17T14:30:20.201"/>
    <p1510:client id="{57A97FBF-0C9E-4C8B-970E-4B20CFD5433B}" v="76" dt="2020-03-17T01:02:35.814"/>
    <p1510:client id="{5148290B-0CEB-4006-B7EF-93492A970610}" v="47" dt="2020-03-17T04:38:38.203"/>
    <p1510:client id="{445BFEBB-02AB-4C14-B1D2-45F04C1914C4}" v="1220" dt="2020-03-17T05:06:17.720"/>
    <p1510:client id="{DDFF57FB-BF04-4BAA-ACBE-680110067822}" v="2" dt="2020-03-17T01:30:42.338"/>
    <p1510:client id="{2D482B80-5118-4A6B-A4F6-02C9DE1B755B}" v="2" dt="2020-03-17T15:29:56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 Hubbard" userId="S::2273046@csuohio.edu::17bdc03b-7af3-47a7-a5f8-5c049d91c629" providerId="AD" clId="Web-{2D482B80-5118-4A6B-A4F6-02C9DE1B755B}"/>
    <pc:docChg chg="sldOrd">
      <pc:chgData name="John  Hubbard" userId="S::2273046@csuohio.edu::17bdc03b-7af3-47a7-a5f8-5c049d91c629" providerId="AD" clId="Web-{2D482B80-5118-4A6B-A4F6-02C9DE1B755B}" dt="2020-03-17T15:29:56.082" v="1"/>
      <pc:docMkLst>
        <pc:docMk/>
      </pc:docMkLst>
      <pc:sldChg chg="ord">
        <pc:chgData name="John  Hubbard" userId="S::2273046@csuohio.edu::17bdc03b-7af3-47a7-a5f8-5c049d91c629" providerId="AD" clId="Web-{2D482B80-5118-4A6B-A4F6-02C9DE1B755B}" dt="2020-03-17T15:29:53.754" v="0"/>
        <pc:sldMkLst>
          <pc:docMk/>
          <pc:sldMk cId="604503851" sldId="258"/>
        </pc:sldMkLst>
      </pc:sldChg>
      <pc:sldChg chg="ord">
        <pc:chgData name="John  Hubbard" userId="S::2273046@csuohio.edu::17bdc03b-7af3-47a7-a5f8-5c049d91c629" providerId="AD" clId="Web-{2D482B80-5118-4A6B-A4F6-02C9DE1B755B}" dt="2020-03-17T15:29:56.082" v="1"/>
        <pc:sldMkLst>
          <pc:docMk/>
          <pc:sldMk cId="4135587058" sldId="260"/>
        </pc:sldMkLst>
      </pc:sldChg>
    </pc:docChg>
  </pc:docChgLst>
  <pc:docChgLst>
    <pc:chgData name="John  Hubbard" userId="S::2273046@csuohio.edu::17bdc03b-7af3-47a7-a5f8-5c049d91c629" providerId="AD" clId="Web-{951172C8-844B-4A22-8AD5-C39AE290709D}"/>
    <pc:docChg chg="modSld">
      <pc:chgData name="John  Hubbard" userId="S::2273046@csuohio.edu::17bdc03b-7af3-47a7-a5f8-5c049d91c629" providerId="AD" clId="Web-{951172C8-844B-4A22-8AD5-C39AE290709D}" dt="2020-03-17T14:23:09.655" v="1124" actId="1076"/>
      <pc:docMkLst>
        <pc:docMk/>
      </pc:docMkLst>
      <pc:sldChg chg="addSp modSp mod setBg">
        <pc:chgData name="John  Hubbard" userId="S::2273046@csuohio.edu::17bdc03b-7af3-47a7-a5f8-5c049d91c629" providerId="AD" clId="Web-{951172C8-844B-4A22-8AD5-C39AE290709D}" dt="2020-03-17T14:14:01.071" v="686" actId="20577"/>
        <pc:sldMkLst>
          <pc:docMk/>
          <pc:sldMk cId="2354949128" sldId="257"/>
        </pc:sldMkLst>
        <pc:spChg chg="mod">
          <ac:chgData name="John  Hubbard" userId="S::2273046@csuohio.edu::17bdc03b-7af3-47a7-a5f8-5c049d91c629" providerId="AD" clId="Web-{951172C8-844B-4A22-8AD5-C39AE290709D}" dt="2020-03-17T14:11:56.691" v="597" actId="14100"/>
          <ac:spMkLst>
            <pc:docMk/>
            <pc:sldMk cId="2354949128" sldId="257"/>
            <ac:spMk id="2" creationId="{144AACFD-EA96-46CF-911C-3C623709FDD8}"/>
          </ac:spMkLst>
        </pc:spChg>
        <pc:spChg chg="mod">
          <ac:chgData name="John  Hubbard" userId="S::2273046@csuohio.edu::17bdc03b-7af3-47a7-a5f8-5c049d91c629" providerId="AD" clId="Web-{951172C8-844B-4A22-8AD5-C39AE290709D}" dt="2020-03-17T14:14:01.071" v="686" actId="20577"/>
          <ac:spMkLst>
            <pc:docMk/>
            <pc:sldMk cId="2354949128" sldId="257"/>
            <ac:spMk id="3" creationId="{94D1C941-CE97-4B18-9220-941F367369B5}"/>
          </ac:spMkLst>
        </pc:spChg>
        <pc:picChg chg="add mod ord">
          <ac:chgData name="John  Hubbard" userId="S::2273046@csuohio.edu::17bdc03b-7af3-47a7-a5f8-5c049d91c629" providerId="AD" clId="Web-{951172C8-844B-4A22-8AD5-C39AE290709D}" dt="2020-03-17T14:11:49.316" v="596" actId="1076"/>
          <ac:picMkLst>
            <pc:docMk/>
            <pc:sldMk cId="2354949128" sldId="257"/>
            <ac:picMk id="4" creationId="{D4A26048-0B31-4DC2-924A-5A7919889843}"/>
          </ac:picMkLst>
        </pc:picChg>
        <pc:cxnChg chg="add">
          <ac:chgData name="John  Hubbard" userId="S::2273046@csuohio.edu::17bdc03b-7af3-47a7-a5f8-5c049d91c629" providerId="AD" clId="Web-{951172C8-844B-4A22-8AD5-C39AE290709D}" dt="2020-03-17T14:11:36.815" v="594"/>
          <ac:cxnSpMkLst>
            <pc:docMk/>
            <pc:sldMk cId="2354949128" sldId="257"/>
            <ac:cxnSpMk id="9" creationId="{A7F400EE-A8A5-48AF-B4D6-291B52C6F0B0}"/>
          </ac:cxnSpMkLst>
        </pc:cxnChg>
      </pc:sldChg>
      <pc:sldChg chg="addSp modSp">
        <pc:chgData name="John  Hubbard" userId="S::2273046@csuohio.edu::17bdc03b-7af3-47a7-a5f8-5c049d91c629" providerId="AD" clId="Web-{951172C8-844B-4A22-8AD5-C39AE290709D}" dt="2020-03-17T14:20:17.586" v="1046" actId="14100"/>
        <pc:sldMkLst>
          <pc:docMk/>
          <pc:sldMk cId="3054573320" sldId="259"/>
        </pc:sldMkLst>
        <pc:spChg chg="mod">
          <ac:chgData name="John  Hubbard" userId="S::2273046@csuohio.edu::17bdc03b-7af3-47a7-a5f8-5c049d91c629" providerId="AD" clId="Web-{951172C8-844B-4A22-8AD5-C39AE290709D}" dt="2020-03-17T14:20:10.054" v="1043" actId="20577"/>
          <ac:spMkLst>
            <pc:docMk/>
            <pc:sldMk cId="3054573320" sldId="259"/>
            <ac:spMk id="3" creationId="{764A03E0-A582-4CDD-BECF-CCAAE732CE30}"/>
          </ac:spMkLst>
        </pc:spChg>
        <pc:picChg chg="add mod">
          <ac:chgData name="John  Hubbard" userId="S::2273046@csuohio.edu::17bdc03b-7af3-47a7-a5f8-5c049d91c629" providerId="AD" clId="Web-{951172C8-844B-4A22-8AD5-C39AE290709D}" dt="2020-03-17T14:20:17.586" v="1046" actId="14100"/>
          <ac:picMkLst>
            <pc:docMk/>
            <pc:sldMk cId="3054573320" sldId="259"/>
            <ac:picMk id="4" creationId="{9D838770-8F0B-42CB-B844-8D2A8FA3F6FF}"/>
          </ac:picMkLst>
        </pc:picChg>
      </pc:sldChg>
      <pc:sldChg chg="addSp modSp">
        <pc:chgData name="John  Hubbard" userId="S::2273046@csuohio.edu::17bdc03b-7af3-47a7-a5f8-5c049d91c629" providerId="AD" clId="Web-{951172C8-844B-4A22-8AD5-C39AE290709D}" dt="2020-03-17T14:23:09.655" v="1124" actId="1076"/>
        <pc:sldMkLst>
          <pc:docMk/>
          <pc:sldMk cId="3023141285" sldId="261"/>
        </pc:sldMkLst>
        <pc:spChg chg="mod">
          <ac:chgData name="John  Hubbard" userId="S::2273046@csuohio.edu::17bdc03b-7af3-47a7-a5f8-5c049d91c629" providerId="AD" clId="Web-{951172C8-844B-4A22-8AD5-C39AE290709D}" dt="2020-03-17T14:22:06.575" v="1117" actId="20577"/>
          <ac:spMkLst>
            <pc:docMk/>
            <pc:sldMk cId="3023141285" sldId="261"/>
            <ac:spMk id="3" creationId="{A3362D61-F423-4A11-8954-E5CF11641A9B}"/>
          </ac:spMkLst>
        </pc:spChg>
        <pc:picChg chg="add mod">
          <ac:chgData name="John  Hubbard" userId="S::2273046@csuohio.edu::17bdc03b-7af3-47a7-a5f8-5c049d91c629" providerId="AD" clId="Web-{951172C8-844B-4A22-8AD5-C39AE290709D}" dt="2020-03-17T14:22:11.919" v="1121" actId="1076"/>
          <ac:picMkLst>
            <pc:docMk/>
            <pc:sldMk cId="3023141285" sldId="261"/>
            <ac:picMk id="4" creationId="{EEB5D213-5557-4959-A0FC-20E517FB63F2}"/>
          </ac:picMkLst>
        </pc:picChg>
        <pc:picChg chg="add mod">
          <ac:chgData name="John  Hubbard" userId="S::2273046@csuohio.edu::17bdc03b-7af3-47a7-a5f8-5c049d91c629" providerId="AD" clId="Web-{951172C8-844B-4A22-8AD5-C39AE290709D}" dt="2020-03-17T14:23:09.655" v="1124" actId="1076"/>
          <ac:picMkLst>
            <pc:docMk/>
            <pc:sldMk cId="3023141285" sldId="261"/>
            <ac:picMk id="6" creationId="{9B8B8DE7-39F6-4D64-9FA1-F844505652D6}"/>
          </ac:picMkLst>
        </pc:picChg>
      </pc:sldChg>
    </pc:docChg>
  </pc:docChgLst>
  <pc:docChgLst>
    <pc:chgData name="Christopher E Rennison" userId="S::2417259@csuohio.edu::fcbfa64f-f3e1-4216-93f1-ac0f0855c5ee" providerId="AD" clId="Web-{B443BD6B-BFA0-484D-B83F-E02B37BFE1FF}"/>
    <pc:docChg chg="modSld">
      <pc:chgData name="Christopher E Rennison" userId="S::2417259@csuohio.edu::fcbfa64f-f3e1-4216-93f1-ac0f0855c5ee" providerId="AD" clId="Web-{B443BD6B-BFA0-484D-B83F-E02B37BFE1FF}" dt="2020-03-17T14:20:23.951" v="440" actId="20577"/>
      <pc:docMkLst>
        <pc:docMk/>
      </pc:docMkLst>
      <pc:sldChg chg="modSp">
        <pc:chgData name="Christopher E Rennison" userId="S::2417259@csuohio.edu::fcbfa64f-f3e1-4216-93f1-ac0f0855c5ee" providerId="AD" clId="Web-{B443BD6B-BFA0-484D-B83F-E02B37BFE1FF}" dt="2020-03-17T14:20:23.935" v="439" actId="20577"/>
        <pc:sldMkLst>
          <pc:docMk/>
          <pc:sldMk cId="3276342788" sldId="263"/>
        </pc:sldMkLst>
        <pc:spChg chg="mod">
          <ac:chgData name="Christopher E Rennison" userId="S::2417259@csuohio.edu::fcbfa64f-f3e1-4216-93f1-ac0f0855c5ee" providerId="AD" clId="Web-{B443BD6B-BFA0-484D-B83F-E02B37BFE1FF}" dt="2020-03-17T14:13:40.435" v="82" actId="20577"/>
          <ac:spMkLst>
            <pc:docMk/>
            <pc:sldMk cId="3276342788" sldId="263"/>
            <ac:spMk id="2" creationId="{4859FA91-A4EF-4C83-AB77-AD1F0BCE90FC}"/>
          </ac:spMkLst>
        </pc:spChg>
        <pc:spChg chg="mod">
          <ac:chgData name="Christopher E Rennison" userId="S::2417259@csuohio.edu::fcbfa64f-f3e1-4216-93f1-ac0f0855c5ee" providerId="AD" clId="Web-{B443BD6B-BFA0-484D-B83F-E02B37BFE1FF}" dt="2020-03-17T14:20:23.935" v="439" actId="20577"/>
          <ac:spMkLst>
            <pc:docMk/>
            <pc:sldMk cId="3276342788" sldId="263"/>
            <ac:spMk id="3" creationId="{47993F06-96C5-4292-9B45-08D337BFB8B9}"/>
          </ac:spMkLst>
        </pc:spChg>
      </pc:sldChg>
    </pc:docChg>
  </pc:docChgLst>
  <pc:docChgLst>
    <pc:chgData name="Christopher E Rennison" userId="S::2417259@csuohio.edu::fcbfa64f-f3e1-4216-93f1-ac0f0855c5ee" providerId="AD" clId="Web-{5148290B-0CEB-4006-B7EF-93492A970610}"/>
    <pc:docChg chg="modSld">
      <pc:chgData name="Christopher E Rennison" userId="S::2417259@csuohio.edu::fcbfa64f-f3e1-4216-93f1-ac0f0855c5ee" providerId="AD" clId="Web-{5148290B-0CEB-4006-B7EF-93492A970610}" dt="2020-03-17T04:38:38.203" v="46" actId="20577"/>
      <pc:docMkLst>
        <pc:docMk/>
      </pc:docMkLst>
      <pc:sldChg chg="modSp">
        <pc:chgData name="Christopher E Rennison" userId="S::2417259@csuohio.edu::fcbfa64f-f3e1-4216-93f1-ac0f0855c5ee" providerId="AD" clId="Web-{5148290B-0CEB-4006-B7EF-93492A970610}" dt="2020-03-17T04:38:07.843" v="20" actId="20577"/>
        <pc:sldMkLst>
          <pc:docMk/>
          <pc:sldMk cId="109857222" sldId="256"/>
        </pc:sldMkLst>
        <pc:spChg chg="mod">
          <ac:chgData name="Christopher E Rennison" userId="S::2417259@csuohio.edu::fcbfa64f-f3e1-4216-93f1-ac0f0855c5ee" providerId="AD" clId="Web-{5148290B-0CEB-4006-B7EF-93492A970610}" dt="2020-03-17T04:38:07.843" v="2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Christopher E Rennison" userId="S::2417259@csuohio.edu::fcbfa64f-f3e1-4216-93f1-ac0f0855c5ee" providerId="AD" clId="Web-{5148290B-0CEB-4006-B7EF-93492A970610}" dt="2020-03-17T04:38:24.922" v="44" actId="20577"/>
        <pc:sldMkLst>
          <pc:docMk/>
          <pc:sldMk cId="2354949128" sldId="257"/>
        </pc:sldMkLst>
        <pc:spChg chg="mod">
          <ac:chgData name="Christopher E Rennison" userId="S::2417259@csuohio.edu::fcbfa64f-f3e1-4216-93f1-ac0f0855c5ee" providerId="AD" clId="Web-{5148290B-0CEB-4006-B7EF-93492A970610}" dt="2020-03-17T04:38:24.922" v="44" actId="20577"/>
          <ac:spMkLst>
            <pc:docMk/>
            <pc:sldMk cId="2354949128" sldId="257"/>
            <ac:spMk id="2" creationId="{144AACFD-EA96-46CF-911C-3C623709FDD8}"/>
          </ac:spMkLst>
        </pc:spChg>
      </pc:sldChg>
    </pc:docChg>
  </pc:docChgLst>
  <pc:docChgLst>
    <pc:chgData name="John  Hubbard" userId="S::2273046@csuohio.edu::17bdc03b-7af3-47a7-a5f8-5c049d91c629" providerId="AD" clId="Web-{6755048B-94D6-452A-B672-28A041CD1864}"/>
    <pc:docChg chg="modSld">
      <pc:chgData name="John  Hubbard" userId="S::2273046@csuohio.edu::17bdc03b-7af3-47a7-a5f8-5c049d91c629" providerId="AD" clId="Web-{6755048B-94D6-452A-B672-28A041CD1864}" dt="2020-03-17T14:30:20.201" v="455" actId="20577"/>
      <pc:docMkLst>
        <pc:docMk/>
      </pc:docMkLst>
      <pc:sldChg chg="modSp">
        <pc:chgData name="John  Hubbard" userId="S::2273046@csuohio.edu::17bdc03b-7af3-47a7-a5f8-5c049d91c629" providerId="AD" clId="Web-{6755048B-94D6-452A-B672-28A041CD1864}" dt="2020-03-17T14:28:26.263" v="189" actId="20577"/>
        <pc:sldMkLst>
          <pc:docMk/>
          <pc:sldMk cId="3023141285" sldId="261"/>
        </pc:sldMkLst>
        <pc:spChg chg="mod">
          <ac:chgData name="John  Hubbard" userId="S::2273046@csuohio.edu::17bdc03b-7af3-47a7-a5f8-5c049d91c629" providerId="AD" clId="Web-{6755048B-94D6-452A-B672-28A041CD1864}" dt="2020-03-17T14:28:26.263" v="189" actId="20577"/>
          <ac:spMkLst>
            <pc:docMk/>
            <pc:sldMk cId="3023141285" sldId="261"/>
            <ac:spMk id="3" creationId="{A3362D61-F423-4A11-8954-E5CF11641A9B}"/>
          </ac:spMkLst>
        </pc:spChg>
        <pc:picChg chg="mod">
          <ac:chgData name="John  Hubbard" userId="S::2273046@csuohio.edu::17bdc03b-7af3-47a7-a5f8-5c049d91c629" providerId="AD" clId="Web-{6755048B-94D6-452A-B672-28A041CD1864}" dt="2020-03-17T14:28:09.325" v="174" actId="1076"/>
          <ac:picMkLst>
            <pc:docMk/>
            <pc:sldMk cId="3023141285" sldId="261"/>
            <ac:picMk id="4" creationId="{EEB5D213-5557-4959-A0FC-20E517FB63F2}"/>
          </ac:picMkLst>
        </pc:picChg>
        <pc:picChg chg="mod">
          <ac:chgData name="John  Hubbard" userId="S::2273046@csuohio.edu::17bdc03b-7af3-47a7-a5f8-5c049d91c629" providerId="AD" clId="Web-{6755048B-94D6-452A-B672-28A041CD1864}" dt="2020-03-17T14:28:04.841" v="173" actId="1076"/>
          <ac:picMkLst>
            <pc:docMk/>
            <pc:sldMk cId="3023141285" sldId="261"/>
            <ac:picMk id="6" creationId="{9B8B8DE7-39F6-4D64-9FA1-F844505652D6}"/>
          </ac:picMkLst>
        </pc:picChg>
      </pc:sldChg>
      <pc:sldChg chg="modSp">
        <pc:chgData name="John  Hubbard" userId="S::2273046@csuohio.edu::17bdc03b-7af3-47a7-a5f8-5c049d91c629" providerId="AD" clId="Web-{6755048B-94D6-452A-B672-28A041CD1864}" dt="2020-03-17T14:30:20.201" v="454" actId="20577"/>
        <pc:sldMkLst>
          <pc:docMk/>
          <pc:sldMk cId="3482640155" sldId="262"/>
        </pc:sldMkLst>
        <pc:spChg chg="mod">
          <ac:chgData name="John  Hubbard" userId="S::2273046@csuohio.edu::17bdc03b-7af3-47a7-a5f8-5c049d91c629" providerId="AD" clId="Web-{6755048B-94D6-452A-B672-28A041CD1864}" dt="2020-03-17T14:30:20.201" v="454" actId="20577"/>
          <ac:spMkLst>
            <pc:docMk/>
            <pc:sldMk cId="3482640155" sldId="262"/>
            <ac:spMk id="3" creationId="{533D0DC2-5B32-4A8C-9750-20B34F85E1EC}"/>
          </ac:spMkLst>
        </pc:spChg>
      </pc:sldChg>
    </pc:docChg>
  </pc:docChgLst>
  <pc:docChgLst>
    <pc:chgData name="Christopher E Rennison" userId="S::2417259@csuohio.edu::fcbfa64f-f3e1-4216-93f1-ac0f0855c5ee" providerId="AD" clId="Web-{D64856CF-500E-4C44-B9C6-995B9F967380}"/>
    <pc:docChg chg="modSld">
      <pc:chgData name="Christopher E Rennison" userId="S::2417259@csuohio.edu::fcbfa64f-f3e1-4216-93f1-ac0f0855c5ee" providerId="AD" clId="Web-{D64856CF-500E-4C44-B9C6-995B9F967380}" dt="2020-03-17T13:29:19.023" v="175" actId="20577"/>
      <pc:docMkLst>
        <pc:docMk/>
      </pc:docMkLst>
      <pc:sldChg chg="addSp modSp">
        <pc:chgData name="Christopher E Rennison" userId="S::2417259@csuohio.edu::fcbfa64f-f3e1-4216-93f1-ac0f0855c5ee" providerId="AD" clId="Web-{D64856CF-500E-4C44-B9C6-995B9F967380}" dt="2020-03-17T13:21:27.741" v="64" actId="14100"/>
        <pc:sldMkLst>
          <pc:docMk/>
          <pc:sldMk cId="604503851" sldId="258"/>
        </pc:sldMkLst>
        <pc:spChg chg="mod">
          <ac:chgData name="Christopher E Rennison" userId="S::2417259@csuohio.edu::fcbfa64f-f3e1-4216-93f1-ac0f0855c5ee" providerId="AD" clId="Web-{D64856CF-500E-4C44-B9C6-995B9F967380}" dt="2020-03-17T13:20:06.115" v="39" actId="14100"/>
          <ac:spMkLst>
            <pc:docMk/>
            <pc:sldMk cId="604503851" sldId="258"/>
            <ac:spMk id="3" creationId="{7899B16D-4DF2-4BA0-A4AA-912753A82DB4}"/>
          </ac:spMkLst>
        </pc:spChg>
        <pc:spChg chg="add mod">
          <ac:chgData name="Christopher E Rennison" userId="S::2417259@csuohio.edu::fcbfa64f-f3e1-4216-93f1-ac0f0855c5ee" providerId="AD" clId="Web-{D64856CF-500E-4C44-B9C6-995B9F967380}" dt="2020-03-17T13:21:27.741" v="64" actId="14100"/>
          <ac:spMkLst>
            <pc:docMk/>
            <pc:sldMk cId="604503851" sldId="258"/>
            <ac:spMk id="6" creationId="{72E9E450-0993-4378-B606-ADBC52736FF3}"/>
          </ac:spMkLst>
        </pc:spChg>
        <pc:picChg chg="add mod">
          <ac:chgData name="Christopher E Rennison" userId="S::2417259@csuohio.edu::fcbfa64f-f3e1-4216-93f1-ac0f0855c5ee" providerId="AD" clId="Web-{D64856CF-500E-4C44-B9C6-995B9F967380}" dt="2020-03-17T13:18:22.099" v="19" actId="1076"/>
          <ac:picMkLst>
            <pc:docMk/>
            <pc:sldMk cId="604503851" sldId="258"/>
            <ac:picMk id="4" creationId="{80C50FAA-F333-4843-B293-3B7DECC42E9C}"/>
          </ac:picMkLst>
        </pc:picChg>
      </pc:sldChg>
      <pc:sldChg chg="addSp modSp">
        <pc:chgData name="Christopher E Rennison" userId="S::2417259@csuohio.edu::fcbfa64f-f3e1-4216-93f1-ac0f0855c5ee" providerId="AD" clId="Web-{D64856CF-500E-4C44-B9C6-995B9F967380}" dt="2020-03-17T13:29:19.023" v="174" actId="20577"/>
        <pc:sldMkLst>
          <pc:docMk/>
          <pc:sldMk cId="4135587058" sldId="260"/>
        </pc:sldMkLst>
        <pc:spChg chg="mod">
          <ac:chgData name="Christopher E Rennison" userId="S::2417259@csuohio.edu::fcbfa64f-f3e1-4216-93f1-ac0f0855c5ee" providerId="AD" clId="Web-{D64856CF-500E-4C44-B9C6-995B9F967380}" dt="2020-03-17T13:29:19.023" v="174" actId="20577"/>
          <ac:spMkLst>
            <pc:docMk/>
            <pc:sldMk cId="4135587058" sldId="260"/>
            <ac:spMk id="3" creationId="{6B0C4D18-84D4-46B9-88C5-8C1C86491634}"/>
          </ac:spMkLst>
        </pc:spChg>
        <pc:picChg chg="add mod">
          <ac:chgData name="Christopher E Rennison" userId="S::2417259@csuohio.edu::fcbfa64f-f3e1-4216-93f1-ac0f0855c5ee" providerId="AD" clId="Web-{D64856CF-500E-4C44-B9C6-995B9F967380}" dt="2020-03-17T13:23:19.928" v="79" actId="1076"/>
          <ac:picMkLst>
            <pc:docMk/>
            <pc:sldMk cId="4135587058" sldId="260"/>
            <ac:picMk id="4" creationId="{5F0640F5-3487-4E0F-A34F-91676A2C0104}"/>
          </ac:picMkLst>
        </pc:picChg>
      </pc:sldChg>
    </pc:docChg>
  </pc:docChgLst>
  <pc:docChgLst>
    <pc:chgData name="John  Hubbard" userId="S::2273046@csuohio.edu::17bdc03b-7af3-47a7-a5f8-5c049d91c629" providerId="AD" clId="Web-{57A97FBF-0C9E-4C8B-970E-4B20CFD5433B}"/>
    <pc:docChg chg="addSld modSld">
      <pc:chgData name="John  Hubbard" userId="S::2273046@csuohio.edu::17bdc03b-7af3-47a7-a5f8-5c049d91c629" providerId="AD" clId="Web-{57A97FBF-0C9E-4C8B-970E-4B20CFD5433B}" dt="2020-03-17T01:02:35.814" v="74"/>
      <pc:docMkLst>
        <pc:docMk/>
      </pc:docMkLst>
      <pc:sldChg chg="modSp">
        <pc:chgData name="John  Hubbard" userId="S::2273046@csuohio.edu::17bdc03b-7af3-47a7-a5f8-5c049d91c629" providerId="AD" clId="Web-{57A97FBF-0C9E-4C8B-970E-4B20CFD5433B}" dt="2020-03-17T01:02:35.626" v="72" actId="20577"/>
        <pc:sldMkLst>
          <pc:docMk/>
          <pc:sldMk cId="109857222" sldId="256"/>
        </pc:sldMkLst>
        <pc:spChg chg="mod">
          <ac:chgData name="John  Hubbard" userId="S::2273046@csuohio.edu::17bdc03b-7af3-47a7-a5f8-5c049d91c629" providerId="AD" clId="Web-{57A97FBF-0C9E-4C8B-970E-4B20CFD5433B}" dt="2020-03-17T00:50:12.302" v="2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hn  Hubbard" userId="S::2273046@csuohio.edu::17bdc03b-7af3-47a7-a5f8-5c049d91c629" providerId="AD" clId="Web-{57A97FBF-0C9E-4C8B-970E-4B20CFD5433B}" dt="2020-03-17T01:02:35.626" v="7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John  Hubbard" userId="S::2273046@csuohio.edu::17bdc03b-7af3-47a7-a5f8-5c049d91c629" providerId="AD" clId="Web-{57A97FBF-0C9E-4C8B-970E-4B20CFD5433B}" dt="2020-03-17T01:02:35.814" v="74"/>
        <pc:sldMkLst>
          <pc:docMk/>
          <pc:sldMk cId="2354949128" sldId="257"/>
        </pc:sldMkLst>
      </pc:sldChg>
    </pc:docChg>
  </pc:docChgLst>
  <pc:docChgLst>
    <pc:chgData name="John  Hubbard" userId="S::2273046@csuohio.edu::17bdc03b-7af3-47a7-a5f8-5c049d91c629" providerId="AD" clId="Web-{DDFF57FB-BF04-4BAA-ACBE-680110067822}"/>
    <pc:docChg chg="modSld">
      <pc:chgData name="John  Hubbard" userId="S::2273046@csuohio.edu::17bdc03b-7af3-47a7-a5f8-5c049d91c629" providerId="AD" clId="Web-{DDFF57FB-BF04-4BAA-ACBE-680110067822}" dt="2020-03-17T01:30:42.338" v="1" actId="20577"/>
      <pc:docMkLst>
        <pc:docMk/>
      </pc:docMkLst>
      <pc:sldChg chg="modSp">
        <pc:chgData name="John  Hubbard" userId="S::2273046@csuohio.edu::17bdc03b-7af3-47a7-a5f8-5c049d91c629" providerId="AD" clId="Web-{DDFF57FB-BF04-4BAA-ACBE-680110067822}" dt="2020-03-17T01:30:42.338" v="0" actId="20577"/>
        <pc:sldMkLst>
          <pc:docMk/>
          <pc:sldMk cId="109857222" sldId="256"/>
        </pc:sldMkLst>
        <pc:spChg chg="mod">
          <ac:chgData name="John  Hubbard" userId="S::2273046@csuohio.edu::17bdc03b-7af3-47a7-a5f8-5c049d91c629" providerId="AD" clId="Web-{DDFF57FB-BF04-4BAA-ACBE-680110067822}" dt="2020-03-17T01:30:42.338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John  Hubbard" userId="S::2273046@csuohio.edu::17bdc03b-7af3-47a7-a5f8-5c049d91c629" providerId="AD" clId="Web-{D5B5ADFA-3F05-40B9-B353-7B79402406D1}"/>
    <pc:docChg chg="modSld">
      <pc:chgData name="John  Hubbard" userId="S::2273046@csuohio.edu::17bdc03b-7af3-47a7-a5f8-5c049d91c629" providerId="AD" clId="Web-{D5B5ADFA-3F05-40B9-B353-7B79402406D1}" dt="2020-03-17T15:12:52.577" v="222" actId="20577"/>
      <pc:docMkLst>
        <pc:docMk/>
      </pc:docMkLst>
      <pc:sldChg chg="addSp delSp modSp">
        <pc:chgData name="John  Hubbard" userId="S::2273046@csuohio.edu::17bdc03b-7af3-47a7-a5f8-5c049d91c629" providerId="AD" clId="Web-{D5B5ADFA-3F05-40B9-B353-7B79402406D1}" dt="2020-03-17T15:12:52.577" v="221" actId="20577"/>
        <pc:sldMkLst>
          <pc:docMk/>
          <pc:sldMk cId="3023141285" sldId="261"/>
        </pc:sldMkLst>
        <pc:spChg chg="mod">
          <ac:chgData name="John  Hubbard" userId="S::2273046@csuohio.edu::17bdc03b-7af3-47a7-a5f8-5c049d91c629" providerId="AD" clId="Web-{D5B5ADFA-3F05-40B9-B353-7B79402406D1}" dt="2020-03-17T15:12:52.577" v="221" actId="20577"/>
          <ac:spMkLst>
            <pc:docMk/>
            <pc:sldMk cId="3023141285" sldId="261"/>
            <ac:spMk id="3" creationId="{A3362D61-F423-4A11-8954-E5CF11641A9B}"/>
          </ac:spMkLst>
        </pc:spChg>
        <pc:picChg chg="add del mod">
          <ac:chgData name="John  Hubbard" userId="S::2273046@csuohio.edu::17bdc03b-7af3-47a7-a5f8-5c049d91c629" providerId="AD" clId="Web-{D5B5ADFA-3F05-40B9-B353-7B79402406D1}" dt="2020-03-17T15:07:35.341" v="136"/>
          <ac:picMkLst>
            <pc:docMk/>
            <pc:sldMk cId="3023141285" sldId="261"/>
            <ac:picMk id="5" creationId="{A5EFD319-04AD-480B-B273-41AE782C8131}"/>
          </ac:picMkLst>
        </pc:picChg>
        <pc:picChg chg="add mod">
          <ac:chgData name="John  Hubbard" userId="S::2273046@csuohio.edu::17bdc03b-7af3-47a7-a5f8-5c049d91c629" providerId="AD" clId="Web-{D5B5ADFA-3F05-40B9-B353-7B79402406D1}" dt="2020-03-17T15:08:25.888" v="216" actId="1076"/>
          <ac:picMkLst>
            <pc:docMk/>
            <pc:sldMk cId="3023141285" sldId="261"/>
            <ac:picMk id="8" creationId="{C3B78140-CBCA-4506-BA3F-9949BEF79D96}"/>
          </ac:picMkLst>
        </pc:picChg>
      </pc:sldChg>
      <pc:sldChg chg="addSp modSp">
        <pc:chgData name="John  Hubbard" userId="S::2273046@csuohio.edu::17bdc03b-7af3-47a7-a5f8-5c049d91c629" providerId="AD" clId="Web-{D5B5ADFA-3F05-40B9-B353-7B79402406D1}" dt="2020-03-17T15:02:06.841" v="97"/>
        <pc:sldMkLst>
          <pc:docMk/>
          <pc:sldMk cId="3482640155" sldId="262"/>
        </pc:sldMkLst>
        <pc:spChg chg="mod">
          <ac:chgData name="John  Hubbard" userId="S::2273046@csuohio.edu::17bdc03b-7af3-47a7-a5f8-5c049d91c629" providerId="AD" clId="Web-{D5B5ADFA-3F05-40B9-B353-7B79402406D1}" dt="2020-03-17T15:01:21.309" v="88" actId="20577"/>
          <ac:spMkLst>
            <pc:docMk/>
            <pc:sldMk cId="3482640155" sldId="262"/>
            <ac:spMk id="3" creationId="{533D0DC2-5B32-4A8C-9750-20B34F85E1EC}"/>
          </ac:spMkLst>
        </pc:spChg>
        <pc:picChg chg="add mod ord">
          <ac:chgData name="John  Hubbard" userId="S::2273046@csuohio.edu::17bdc03b-7af3-47a7-a5f8-5c049d91c629" providerId="AD" clId="Web-{D5B5ADFA-3F05-40B9-B353-7B79402406D1}" dt="2020-03-17T15:02:06.841" v="97"/>
          <ac:picMkLst>
            <pc:docMk/>
            <pc:sldMk cId="3482640155" sldId="262"/>
            <ac:picMk id="4" creationId="{7C1DDBF2-E3AA-4847-B496-592503CA15BB}"/>
          </ac:picMkLst>
        </pc:picChg>
      </pc:sldChg>
    </pc:docChg>
  </pc:docChgLst>
  <pc:docChgLst>
    <pc:chgData name="Christopher E Rennison" userId="S::2417259@csuohio.edu::fcbfa64f-f3e1-4216-93f1-ac0f0855c5ee" providerId="AD" clId="Web-{445BFEBB-02AB-4C14-B1D2-45F04C1914C4}"/>
    <pc:docChg chg="addSld delSld modSld sldOrd">
      <pc:chgData name="Christopher E Rennison" userId="S::2417259@csuohio.edu::fcbfa64f-f3e1-4216-93f1-ac0f0855c5ee" providerId="AD" clId="Web-{445BFEBB-02AB-4C14-B1D2-45F04C1914C4}" dt="2020-03-17T05:06:17.720" v="1211" actId="20577"/>
      <pc:docMkLst>
        <pc:docMk/>
      </pc:docMkLst>
      <pc:sldChg chg="modSp">
        <pc:chgData name="Christopher E Rennison" userId="S::2417259@csuohio.edu::fcbfa64f-f3e1-4216-93f1-ac0f0855c5ee" providerId="AD" clId="Web-{445BFEBB-02AB-4C14-B1D2-45F04C1914C4}" dt="2020-03-17T04:55:01.138" v="842" actId="20577"/>
        <pc:sldMkLst>
          <pc:docMk/>
          <pc:sldMk cId="2354949128" sldId="257"/>
        </pc:sldMkLst>
        <pc:spChg chg="mod">
          <ac:chgData name="Christopher E Rennison" userId="S::2417259@csuohio.edu::fcbfa64f-f3e1-4216-93f1-ac0f0855c5ee" providerId="AD" clId="Web-{445BFEBB-02AB-4C14-B1D2-45F04C1914C4}" dt="2020-03-17T04:40:21.273" v="16" actId="20577"/>
          <ac:spMkLst>
            <pc:docMk/>
            <pc:sldMk cId="2354949128" sldId="257"/>
            <ac:spMk id="2" creationId="{144AACFD-EA96-46CF-911C-3C623709FDD8}"/>
          </ac:spMkLst>
        </pc:spChg>
        <pc:spChg chg="mod">
          <ac:chgData name="Christopher E Rennison" userId="S::2417259@csuohio.edu::fcbfa64f-f3e1-4216-93f1-ac0f0855c5ee" providerId="AD" clId="Web-{445BFEBB-02AB-4C14-B1D2-45F04C1914C4}" dt="2020-03-17T04:55:01.138" v="842" actId="20577"/>
          <ac:spMkLst>
            <pc:docMk/>
            <pc:sldMk cId="2354949128" sldId="257"/>
            <ac:spMk id="3" creationId="{94D1C941-CE97-4B18-9220-941F367369B5}"/>
          </ac:spMkLst>
        </pc:spChg>
      </pc:sldChg>
      <pc:sldChg chg="modSp new">
        <pc:chgData name="Christopher E Rennison" userId="S::2417259@csuohio.edu::fcbfa64f-f3e1-4216-93f1-ac0f0855c5ee" providerId="AD" clId="Web-{445BFEBB-02AB-4C14-B1D2-45F04C1914C4}" dt="2020-03-17T04:58:31.780" v="1075" actId="20577"/>
        <pc:sldMkLst>
          <pc:docMk/>
          <pc:sldMk cId="604503851" sldId="258"/>
        </pc:sldMkLst>
        <pc:spChg chg="mod">
          <ac:chgData name="Christopher E Rennison" userId="S::2417259@csuohio.edu::fcbfa64f-f3e1-4216-93f1-ac0f0855c5ee" providerId="AD" clId="Web-{445BFEBB-02AB-4C14-B1D2-45F04C1914C4}" dt="2020-03-17T04:40:36.023" v="44" actId="20577"/>
          <ac:spMkLst>
            <pc:docMk/>
            <pc:sldMk cId="604503851" sldId="258"/>
            <ac:spMk id="2" creationId="{D63DFF26-9FA0-47BC-8FA7-179E835D15E3}"/>
          </ac:spMkLst>
        </pc:spChg>
        <pc:spChg chg="mod">
          <ac:chgData name="Christopher E Rennison" userId="S::2417259@csuohio.edu::fcbfa64f-f3e1-4216-93f1-ac0f0855c5ee" providerId="AD" clId="Web-{445BFEBB-02AB-4C14-B1D2-45F04C1914C4}" dt="2020-03-17T04:58:31.780" v="1075" actId="20577"/>
          <ac:spMkLst>
            <pc:docMk/>
            <pc:sldMk cId="604503851" sldId="258"/>
            <ac:spMk id="3" creationId="{7899B16D-4DF2-4BA0-A4AA-912753A82DB4}"/>
          </ac:spMkLst>
        </pc:spChg>
      </pc:sldChg>
      <pc:sldChg chg="modSp new">
        <pc:chgData name="Christopher E Rennison" userId="S::2417259@csuohio.edu::fcbfa64f-f3e1-4216-93f1-ac0f0855c5ee" providerId="AD" clId="Web-{445BFEBB-02AB-4C14-B1D2-45F04C1914C4}" dt="2020-03-17T04:41:09.429" v="94" actId="20577"/>
        <pc:sldMkLst>
          <pc:docMk/>
          <pc:sldMk cId="3054573320" sldId="259"/>
        </pc:sldMkLst>
        <pc:spChg chg="mod">
          <ac:chgData name="Christopher E Rennison" userId="S::2417259@csuohio.edu::fcbfa64f-f3e1-4216-93f1-ac0f0855c5ee" providerId="AD" clId="Web-{445BFEBB-02AB-4C14-B1D2-45F04C1914C4}" dt="2020-03-17T04:41:09.429" v="94" actId="20577"/>
          <ac:spMkLst>
            <pc:docMk/>
            <pc:sldMk cId="3054573320" sldId="259"/>
            <ac:spMk id="2" creationId="{6C009416-388A-42DE-8CB7-1155D7765E8F}"/>
          </ac:spMkLst>
        </pc:spChg>
      </pc:sldChg>
      <pc:sldChg chg="modSp new ord">
        <pc:chgData name="Christopher E Rennison" userId="S::2417259@csuohio.edu::fcbfa64f-f3e1-4216-93f1-ac0f0855c5ee" providerId="AD" clId="Web-{445BFEBB-02AB-4C14-B1D2-45F04C1914C4}" dt="2020-03-17T05:06:11.423" v="1208" actId="20577"/>
        <pc:sldMkLst>
          <pc:docMk/>
          <pc:sldMk cId="4135587058" sldId="260"/>
        </pc:sldMkLst>
        <pc:spChg chg="mod">
          <ac:chgData name="Christopher E Rennison" userId="S::2417259@csuohio.edu::fcbfa64f-f3e1-4216-93f1-ac0f0855c5ee" providerId="AD" clId="Web-{445BFEBB-02AB-4C14-B1D2-45F04C1914C4}" dt="2020-03-17T04:42:04.164" v="130" actId="20577"/>
          <ac:spMkLst>
            <pc:docMk/>
            <pc:sldMk cId="4135587058" sldId="260"/>
            <ac:spMk id="2" creationId="{31FA6F95-702B-4CF4-B819-700B2CFC5F3D}"/>
          </ac:spMkLst>
        </pc:spChg>
        <pc:spChg chg="mod">
          <ac:chgData name="Christopher E Rennison" userId="S::2417259@csuohio.edu::fcbfa64f-f3e1-4216-93f1-ac0f0855c5ee" providerId="AD" clId="Web-{445BFEBB-02AB-4C14-B1D2-45F04C1914C4}" dt="2020-03-17T05:06:11.423" v="1208" actId="20577"/>
          <ac:spMkLst>
            <pc:docMk/>
            <pc:sldMk cId="4135587058" sldId="260"/>
            <ac:spMk id="3" creationId="{6B0C4D18-84D4-46B9-88C5-8C1C86491634}"/>
          </ac:spMkLst>
        </pc:spChg>
      </pc:sldChg>
      <pc:sldChg chg="modSp new">
        <pc:chgData name="Christopher E Rennison" userId="S::2417259@csuohio.edu::fcbfa64f-f3e1-4216-93f1-ac0f0855c5ee" providerId="AD" clId="Web-{445BFEBB-02AB-4C14-B1D2-45F04C1914C4}" dt="2020-03-17T04:42:32.602" v="183" actId="20577"/>
        <pc:sldMkLst>
          <pc:docMk/>
          <pc:sldMk cId="3023141285" sldId="261"/>
        </pc:sldMkLst>
        <pc:spChg chg="mod">
          <ac:chgData name="Christopher E Rennison" userId="S::2417259@csuohio.edu::fcbfa64f-f3e1-4216-93f1-ac0f0855c5ee" providerId="AD" clId="Web-{445BFEBB-02AB-4C14-B1D2-45F04C1914C4}" dt="2020-03-17T04:42:32.602" v="183" actId="20577"/>
          <ac:spMkLst>
            <pc:docMk/>
            <pc:sldMk cId="3023141285" sldId="261"/>
            <ac:spMk id="2" creationId="{72D91C4C-5700-4EFB-8013-460DFB119785}"/>
          </ac:spMkLst>
        </pc:spChg>
      </pc:sldChg>
      <pc:sldChg chg="modSp new">
        <pc:chgData name="Christopher E Rennison" userId="S::2417259@csuohio.edu::fcbfa64f-f3e1-4216-93f1-ac0f0855c5ee" providerId="AD" clId="Web-{445BFEBB-02AB-4C14-B1D2-45F04C1914C4}" dt="2020-03-17T04:44:03.774" v="225" actId="20577"/>
        <pc:sldMkLst>
          <pc:docMk/>
          <pc:sldMk cId="3482640155" sldId="262"/>
        </pc:sldMkLst>
        <pc:spChg chg="mod">
          <ac:chgData name="Christopher E Rennison" userId="S::2417259@csuohio.edu::fcbfa64f-f3e1-4216-93f1-ac0f0855c5ee" providerId="AD" clId="Web-{445BFEBB-02AB-4C14-B1D2-45F04C1914C4}" dt="2020-03-17T04:44:03.774" v="225" actId="20577"/>
          <ac:spMkLst>
            <pc:docMk/>
            <pc:sldMk cId="3482640155" sldId="262"/>
            <ac:spMk id="2" creationId="{50A9EF02-D257-402E-9E5C-6DB984133DE5}"/>
          </ac:spMkLst>
        </pc:spChg>
      </pc:sldChg>
      <pc:sldChg chg="modSp new del">
        <pc:chgData name="Christopher E Rennison" userId="S::2417259@csuohio.edu::fcbfa64f-f3e1-4216-93f1-ac0f0855c5ee" providerId="AD" clId="Web-{445BFEBB-02AB-4C14-B1D2-45F04C1914C4}" dt="2020-03-17T04:43:42.680" v="206"/>
        <pc:sldMkLst>
          <pc:docMk/>
          <pc:sldMk cId="2732103517" sldId="263"/>
        </pc:sldMkLst>
        <pc:spChg chg="mod">
          <ac:chgData name="Christopher E Rennison" userId="S::2417259@csuohio.edu::fcbfa64f-f3e1-4216-93f1-ac0f0855c5ee" providerId="AD" clId="Web-{445BFEBB-02AB-4C14-B1D2-45F04C1914C4}" dt="2020-03-17T04:43:40.649" v="203" actId="20577"/>
          <ac:spMkLst>
            <pc:docMk/>
            <pc:sldMk cId="2732103517" sldId="263"/>
            <ac:spMk id="2" creationId="{74AD9F02-DCEA-4FE4-B126-C5548A9E44AF}"/>
          </ac:spMkLst>
        </pc:spChg>
      </pc:sldChg>
      <pc:sldChg chg="modSp new">
        <pc:chgData name="Christopher E Rennison" userId="S::2417259@csuohio.edu::fcbfa64f-f3e1-4216-93f1-ac0f0855c5ee" providerId="AD" clId="Web-{445BFEBB-02AB-4C14-B1D2-45F04C1914C4}" dt="2020-03-17T05:06:17.720" v="1210" actId="20577"/>
        <pc:sldMkLst>
          <pc:docMk/>
          <pc:sldMk cId="3276342788" sldId="263"/>
        </pc:sldMkLst>
        <pc:spChg chg="mod">
          <ac:chgData name="Christopher E Rennison" userId="S::2417259@csuohio.edu::fcbfa64f-f3e1-4216-93f1-ac0f0855c5ee" providerId="AD" clId="Web-{445BFEBB-02AB-4C14-B1D2-45F04C1914C4}" dt="2020-03-17T04:48:33.792" v="408" actId="20577"/>
          <ac:spMkLst>
            <pc:docMk/>
            <pc:sldMk cId="3276342788" sldId="263"/>
            <ac:spMk id="2" creationId="{4859FA91-A4EF-4C83-AB77-AD1F0BCE90FC}"/>
          </ac:spMkLst>
        </pc:spChg>
        <pc:spChg chg="mod">
          <ac:chgData name="Christopher E Rennison" userId="S::2417259@csuohio.edu::fcbfa64f-f3e1-4216-93f1-ac0f0855c5ee" providerId="AD" clId="Web-{445BFEBB-02AB-4C14-B1D2-45F04C1914C4}" dt="2020-03-17T05:06:17.720" v="1210" actId="20577"/>
          <ac:spMkLst>
            <pc:docMk/>
            <pc:sldMk cId="3276342788" sldId="263"/>
            <ac:spMk id="3" creationId="{47993F06-96C5-4292-9B45-08D337BFB8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vescribe.com/site/livescribe-2/ech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.isom@csuohio.edu" TargetMode="External"/><Relationship Id="rId2" Type="http://schemas.openxmlformats.org/officeDocument/2006/relationships/hyperlink" Target="https://www.csuohio.edu/citdl/equipment-circ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uohio.edu/keep-teaching/webinars" TargetMode="External"/><Relationship Id="rId5" Type="http://schemas.openxmlformats.org/officeDocument/2006/relationships/hyperlink" Target="https://csuohio.zoom.us/j/3083308350" TargetMode="External"/><Relationship Id="rId4" Type="http://schemas.openxmlformats.org/officeDocument/2006/relationships/hyperlink" Target="mailto:instructionaltech@csuohi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Recording Handwritten Content For Online Delivery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John Hubbard and Chris </a:t>
            </a:r>
            <a:r>
              <a:rPr lang="en-US" err="1">
                <a:cs typeface="Calibri"/>
              </a:rPr>
              <a:t>Rennison</a:t>
            </a:r>
          </a:p>
          <a:p>
            <a:r>
              <a:rPr lang="en-US">
                <a:cs typeface="Calibri"/>
              </a:rPr>
              <a:t>Center for Instructional Technology and 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FF26-9FA0-47BC-8FA7-179E835D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Livescribe</a:t>
            </a:r>
            <a:r>
              <a:rPr lang="en-US">
                <a:cs typeface="Calibri Light"/>
              </a:rPr>
              <a:t> Pens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B16D-4DF2-4BA0-A4AA-912753A8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9624" cy="3282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Echo Smart Pen </a:t>
            </a: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https://www.livescribe.com/site/livescribe-2/echo/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Records ink on paper with audio</a:t>
            </a:r>
          </a:p>
          <a:p>
            <a:pPr lvl="1"/>
            <a:r>
              <a:rPr lang="en-US">
                <a:cs typeface="Calibri"/>
              </a:rPr>
              <a:t>Downloads recordings from pen to desktop application</a:t>
            </a:r>
          </a:p>
          <a:p>
            <a:pPr lvl="1"/>
            <a:r>
              <a:rPr lang="en-US">
                <a:cs typeface="Calibri"/>
              </a:rPr>
              <a:t>Desktop application creates a narrated PDF</a:t>
            </a:r>
          </a:p>
          <a:p>
            <a:pPr lvl="1"/>
            <a:r>
              <a:rPr lang="en-US">
                <a:cs typeface="Calibri"/>
              </a:rPr>
              <a:t>Narrated PDF can be dropped into </a:t>
            </a:r>
            <a:r>
              <a:rPr lang="en-US" err="1">
                <a:cs typeface="Calibri"/>
              </a:rPr>
              <a:t>Livescribe's</a:t>
            </a:r>
            <a:r>
              <a:rPr lang="en-US">
                <a:cs typeface="Calibri"/>
              </a:rPr>
              <a:t> online player at livescribe.com/player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0C50FAA-F333-4843-B293-3B7DECC4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951487"/>
            <a:ext cx="3356517" cy="32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6F95-702B-4CF4-B819-700B2CFC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Your Smartphone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4D18-84D4-46B9-88C5-8C1C8649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75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Apps for converting photos and </a:t>
            </a:r>
            <a:r>
              <a:rPr lang="en-US" err="1">
                <a:cs typeface="Calibri"/>
              </a:rPr>
              <a:t>handwritting</a:t>
            </a:r>
            <a:r>
              <a:rPr lang="en-US">
                <a:cs typeface="Calibri"/>
              </a:rPr>
              <a:t> to documents</a:t>
            </a:r>
          </a:p>
          <a:p>
            <a:pPr lvl="1"/>
            <a:r>
              <a:rPr lang="en-US">
                <a:cs typeface="Calibri"/>
              </a:rPr>
              <a:t>Writing on paper</a:t>
            </a:r>
          </a:p>
          <a:p>
            <a:pPr lvl="1"/>
            <a:r>
              <a:rPr lang="en-US">
                <a:cs typeface="Calibri"/>
              </a:rPr>
              <a:t>Take a photo of it (either with camera app or scanning app)</a:t>
            </a:r>
          </a:p>
          <a:p>
            <a:pPr lvl="1"/>
            <a:r>
              <a:rPr lang="en-US">
                <a:cs typeface="Calibri"/>
              </a:rPr>
              <a:t>Some tools for editing</a:t>
            </a:r>
          </a:p>
          <a:p>
            <a:pPr lvl="1"/>
            <a:r>
              <a:rPr lang="en-US">
                <a:cs typeface="Calibri"/>
              </a:rPr>
              <a:t>Save and send</a:t>
            </a:r>
          </a:p>
          <a:p>
            <a:pPr lvl="1"/>
            <a:r>
              <a:rPr lang="en-US">
                <a:cs typeface="Calibri"/>
              </a:rPr>
              <a:t>Genius Scan</a:t>
            </a:r>
          </a:p>
          <a:p>
            <a:r>
              <a:rPr lang="en-US">
                <a:cs typeface="Calibri"/>
              </a:rPr>
              <a:t>Video uploads to </a:t>
            </a:r>
            <a:r>
              <a:rPr lang="en-US" err="1">
                <a:cs typeface="Calibri"/>
              </a:rPr>
              <a:t>Panopto</a:t>
            </a:r>
          </a:p>
          <a:p>
            <a:pPr lvl="1"/>
            <a:r>
              <a:rPr lang="en-US">
                <a:cs typeface="Calibri"/>
              </a:rPr>
              <a:t>Log-in</a:t>
            </a:r>
          </a:p>
          <a:p>
            <a:pPr lvl="1"/>
            <a:r>
              <a:rPr lang="en-US" err="1">
                <a:cs typeface="Calibri"/>
              </a:rPr>
              <a:t>Panopto</a:t>
            </a:r>
            <a:r>
              <a:rPr lang="en-US">
                <a:cs typeface="Calibri"/>
              </a:rPr>
              <a:t> Content</a:t>
            </a:r>
          </a:p>
          <a:p>
            <a:pPr lvl="1"/>
            <a:r>
              <a:rPr lang="en-US">
                <a:cs typeface="Calibri"/>
              </a:rPr>
              <a:t>Create&gt;Upload Media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0640F5-3487-4E0F-A34F-91676A2C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39" y="3245901"/>
            <a:ext cx="6488151" cy="33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ACFD-EA96-46CF-911C-3C623709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240" y="375268"/>
            <a:ext cx="7880681" cy="1540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Document Cameras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C941-CE97-4B18-9220-941F3673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622" y="2390019"/>
            <a:ext cx="8146775" cy="32411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>
                <a:cs typeface="Calibri"/>
              </a:rPr>
              <a:t>Document Cameras are basically a camera pointed toward a work surface. If you have a Web Camera, you can point it at a work surface.</a:t>
            </a:r>
            <a:r>
              <a:rPr lang="en-US" sz="2400">
                <a:cs typeface="Calibri"/>
              </a:rPr>
              <a:t> </a:t>
            </a:r>
          </a:p>
          <a:p>
            <a:pPr lvl="1"/>
            <a:r>
              <a:rPr lang="en-US">
                <a:cs typeface="Calibri"/>
              </a:rPr>
              <a:t>Some Web Cameras have tripod mounts</a:t>
            </a:r>
          </a:p>
          <a:p>
            <a:pPr lvl="1"/>
            <a:r>
              <a:rPr lang="en-US">
                <a:cs typeface="Calibri"/>
              </a:rPr>
              <a:t>Some cameras and services have "mirroring" - reverses image. </a:t>
            </a:r>
          </a:p>
          <a:p>
            <a:pPr lvl="2"/>
            <a:r>
              <a:rPr lang="en-US" sz="2400">
                <a:cs typeface="Calibri"/>
              </a:rPr>
              <a:t>Turn off mirroring </a:t>
            </a:r>
          </a:p>
          <a:p>
            <a:r>
              <a:rPr lang="en-US" sz="2600">
                <a:cs typeface="Calibri"/>
              </a:rPr>
              <a:t>Hold a document up to a Web Camera, it's a Document Camera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4A26048-0B31-4DC2-924A-5A791988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/>
          <a:stretch/>
        </p:blipFill>
        <p:spPr>
          <a:xfrm>
            <a:off x="-36266" y="628962"/>
            <a:ext cx="3595381" cy="5321895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4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9416-388A-42DE-8CB7-1155D776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Wacom Tablets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03E0-A582-4CDD-BECF-CCAAE732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Basically an enlarged trackpad like those found on laptops</a:t>
            </a:r>
          </a:p>
          <a:p>
            <a:r>
              <a:rPr lang="en-US">
                <a:cs typeface="Calibri"/>
              </a:rPr>
              <a:t>Many versions – medium or larger for most users</a:t>
            </a:r>
          </a:p>
          <a:p>
            <a:r>
              <a:rPr lang="en-US">
                <a:cs typeface="Calibri"/>
              </a:rPr>
              <a:t>Challenge: You can't see what your writing without looking at the monitor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monitor, computer, microwave, keyboard&#10;&#10;Description generated with very high confidence">
            <a:extLst>
              <a:ext uri="{FF2B5EF4-FFF2-40B4-BE49-F238E27FC236}">
                <a16:creationId xmlns:a16="http://schemas.microsoft.com/office/drawing/2014/main" id="{9D838770-8F0B-42CB-B844-8D2A8FA3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1" y="3633163"/>
            <a:ext cx="3783390" cy="25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1C4C-5700-4EFB-8013-460DFB11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Touch-Enabled Devices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2D61-F423-4A11-8954-E5CF1164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Touch screen monitor/display</a:t>
            </a:r>
          </a:p>
          <a:p>
            <a:pPr lvl="1"/>
            <a:r>
              <a:rPr lang="en-US">
                <a:cs typeface="Calibri"/>
              </a:rPr>
              <a:t>Whiteboard software, PowerPoint (Draw) OneNote (Draw), etc.</a:t>
            </a:r>
          </a:p>
          <a:p>
            <a:r>
              <a:rPr lang="en-US" err="1">
                <a:cs typeface="Calibri"/>
              </a:rPr>
              <a:t>IPad</a:t>
            </a:r>
            <a:r>
              <a:rPr lang="en-US">
                <a:cs typeface="Calibri"/>
              </a:rPr>
              <a:t> or Android Tablet</a:t>
            </a:r>
          </a:p>
          <a:p>
            <a:pPr lvl="1"/>
            <a:r>
              <a:rPr lang="en-US">
                <a:cs typeface="Calibri"/>
              </a:rPr>
              <a:t>Connect to computer </a:t>
            </a:r>
          </a:p>
          <a:p>
            <a:pPr lvl="2"/>
            <a:r>
              <a:rPr lang="en-US">
                <a:cs typeface="Calibri"/>
              </a:rPr>
              <a:t>Duet Display or similar</a:t>
            </a:r>
          </a:p>
          <a:p>
            <a:r>
              <a:rPr lang="en-US">
                <a:cs typeface="Calibri"/>
              </a:rPr>
              <a:t>Finger or Capacitive Pen</a:t>
            </a:r>
          </a:p>
        </p:txBody>
      </p:sp>
      <p:pic>
        <p:nvPicPr>
          <p:cNvPr id="4" name="Picture 4" descr="A desktop computer monitor sitting on top of a desk&#10;&#10;Description generated with high confidence">
            <a:extLst>
              <a:ext uri="{FF2B5EF4-FFF2-40B4-BE49-F238E27FC236}">
                <a16:creationId xmlns:a16="http://schemas.microsoft.com/office/drawing/2014/main" id="{EEB5D213-5557-4959-A0FC-20E517FB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53" y="3057273"/>
            <a:ext cx="2743200" cy="2743200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B8B8DE7-39F6-4D64-9FA1-F8445056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73" y="3390556"/>
            <a:ext cx="1654629" cy="2380358"/>
          </a:xfrm>
          <a:prstGeom prst="rect">
            <a:avLst/>
          </a:prstGeom>
        </p:spPr>
      </p:pic>
      <p:pic>
        <p:nvPicPr>
          <p:cNvPr id="8" name="Picture 8" descr="A picture containing weapon, knife&#10;&#10;Description generated with very high confidence">
            <a:extLst>
              <a:ext uri="{FF2B5EF4-FFF2-40B4-BE49-F238E27FC236}">
                <a16:creationId xmlns:a16="http://schemas.microsoft.com/office/drawing/2014/main" id="{C3B78140-CBCA-4506-BA3F-9949BEF7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994618" y="4072893"/>
            <a:ext cx="1628473" cy="28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C1DDBF2-E3AA-4847-B496-592503CA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542" y="2590829"/>
            <a:ext cx="5476723" cy="2184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9EF02-D257-402E-9E5C-6DB98413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Delivering Handwritten Content Live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0DC2-5B32-4A8C-9750-20B34F85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Pick your delivery platform</a:t>
            </a:r>
          </a:p>
          <a:p>
            <a:pPr lvl="1"/>
            <a:r>
              <a:rPr lang="en-US">
                <a:cs typeface="Calibri"/>
              </a:rPr>
              <a:t>Collaborate, Zoom, Teams, </a:t>
            </a:r>
            <a:r>
              <a:rPr lang="en-US" err="1">
                <a:cs typeface="Calibri"/>
              </a:rPr>
              <a:t>Panopto</a:t>
            </a:r>
            <a:r>
              <a:rPr lang="en-US">
                <a:cs typeface="Calibri"/>
              </a:rPr>
              <a:t> (streaming only)</a:t>
            </a:r>
          </a:p>
          <a:p>
            <a:r>
              <a:rPr lang="en-US">
                <a:cs typeface="Calibri"/>
              </a:rPr>
              <a:t>Document Camera/Web Camera</a:t>
            </a:r>
            <a:endParaRPr lang="en-US"/>
          </a:p>
          <a:p>
            <a:r>
              <a:rPr lang="en-US">
                <a:cs typeface="Calibri"/>
              </a:rPr>
              <a:t>Wacom Tablet</a:t>
            </a:r>
          </a:p>
          <a:p>
            <a:r>
              <a:rPr lang="en-US">
                <a:cs typeface="Calibri"/>
              </a:rPr>
              <a:t>Touch Screen</a:t>
            </a:r>
          </a:p>
          <a:p>
            <a:r>
              <a:rPr lang="en-US">
                <a:cs typeface="Calibri"/>
              </a:rPr>
              <a:t>Tablet connected to PC</a:t>
            </a:r>
          </a:p>
          <a:p>
            <a:r>
              <a:rPr lang="en-US">
                <a:cs typeface="Calibri"/>
              </a:rPr>
              <a:t>Whiteboard App, PowerPoint (draw), OneNote (Draw), etc.</a:t>
            </a:r>
          </a:p>
        </p:txBody>
      </p:sp>
    </p:spTree>
    <p:extLst>
      <p:ext uri="{BB962C8B-B14F-4D97-AF65-F5344CB8AC3E}">
        <p14:creationId xmlns:p14="http://schemas.microsoft.com/office/powerpoint/2010/main" val="348264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FA91-A4EF-4C83-AB77-AD1F0BC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Information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3F06-96C5-4292-9B45-08D337BFB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Circulating equipment to those teaching remotely</a:t>
            </a:r>
            <a:endParaRPr lang="en-US" dirty="0"/>
          </a:p>
          <a:p>
            <a:r>
              <a:rPr lang="en-US" dirty="0">
                <a:cs typeface="Calibri"/>
              </a:rPr>
              <a:t>Webpage: </a:t>
            </a:r>
            <a:r>
              <a:rPr lang="en-US" dirty="0">
                <a:ea typeface="+mn-lt"/>
                <a:cs typeface="+mn-lt"/>
                <a:hlinkClick r:id="rId2"/>
              </a:rPr>
              <a:t>https://www.csuohio.edu/citdl/equipment-circulation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Contact: Valerie Isom – </a:t>
            </a:r>
            <a:r>
              <a:rPr lang="en-US" dirty="0">
                <a:cs typeface="Calibri"/>
                <a:hlinkClick r:id="rId3"/>
              </a:rPr>
              <a:t>v.isom@csuohio.edu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Other contacts</a:t>
            </a:r>
          </a:p>
          <a:p>
            <a:r>
              <a:rPr lang="en-US" dirty="0">
                <a:cs typeface="Calibri"/>
              </a:rPr>
              <a:t>Remote Support Email: </a:t>
            </a:r>
            <a:r>
              <a:rPr lang="en-US" dirty="0">
                <a:cs typeface="Calibri"/>
                <a:hlinkClick r:id="rId4"/>
              </a:rPr>
              <a:t>instructionaltech@csuohio.edu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Zoom Meeting: </a:t>
            </a:r>
            <a:r>
              <a:rPr lang="en-US" dirty="0">
                <a:ea typeface="+mn-lt"/>
                <a:cs typeface="+mn-lt"/>
                <a:hlinkClick r:id="rId5"/>
              </a:rPr>
              <a:t>https://csuohio.zoom.us/j/3083308350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Our links are available here and in the archive at </a:t>
            </a:r>
            <a:r>
              <a:rPr lang="en-US" dirty="0">
                <a:hlinkClick r:id="rId6"/>
              </a:rPr>
              <a:t>https://www.csuohio.edu/keep-teaching/webinars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34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79B319E43374D95C7D86F8DD7297B" ma:contentTypeVersion="2" ma:contentTypeDescription="Create a new document." ma:contentTypeScope="" ma:versionID="3b7e85749710ed2e4976b693c066e73e">
  <xsd:schema xmlns:xsd="http://www.w3.org/2001/XMLSchema" xmlns:xs="http://www.w3.org/2001/XMLSchema" xmlns:p="http://schemas.microsoft.com/office/2006/metadata/properties" xmlns:ns2="550222fd-0a1a-4d35-b205-62f8993dfd57" targetNamespace="http://schemas.microsoft.com/office/2006/metadata/properties" ma:root="true" ma:fieldsID="00e1ad6954756f2ef14c58fc553874d8" ns2:_="">
    <xsd:import namespace="550222fd-0a1a-4d35-b205-62f8993df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222fd-0a1a-4d35-b205-62f8993df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4578E7-C216-436E-A584-4190C3F1CC8E}">
  <ds:schemaRefs>
    <ds:schemaRef ds:uri="550222fd-0a1a-4d35-b205-62f8993dfd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464908-577C-45F4-A350-E9977497A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A94D6-1F93-4206-B5AB-D96502FC36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164</Words>
  <Application>Microsoft Macintosh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Recording Handwritten Content For Online Delivery</vt:lpstr>
      <vt:lpstr>Livescribe Pens</vt:lpstr>
      <vt:lpstr>Your Smartphone</vt:lpstr>
      <vt:lpstr>Document Cameras</vt:lpstr>
      <vt:lpstr>Wacom Tablets</vt:lpstr>
      <vt:lpstr>Touch-Enabled Devices</vt:lpstr>
      <vt:lpstr>Delivering Handwritten Content Live</vt:lpstr>
      <vt:lpstr>Information and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Christopher E Rennison</cp:lastModifiedBy>
  <cp:revision>4</cp:revision>
  <dcterms:created xsi:type="dcterms:W3CDTF">2020-03-17T00:49:50Z</dcterms:created>
  <dcterms:modified xsi:type="dcterms:W3CDTF">2020-03-17T20:17:13Z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0x010100E7779B319E43374D95C7D86F8DD7297B</vt:lpwstr>
  </property>
</Properties>
</file>