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343" r:id="rId3"/>
    <p:sldId id="257" r:id="rId4"/>
    <p:sldId id="368" r:id="rId5"/>
    <p:sldId id="372" r:id="rId6"/>
    <p:sldId id="395" r:id="rId7"/>
    <p:sldId id="371" r:id="rId8"/>
    <p:sldId id="379" r:id="rId9"/>
    <p:sldId id="396" r:id="rId10"/>
    <p:sldId id="373" r:id="rId11"/>
    <p:sldId id="374" r:id="rId12"/>
    <p:sldId id="377" r:id="rId13"/>
    <p:sldId id="378" r:id="rId14"/>
    <p:sldId id="397" r:id="rId15"/>
    <p:sldId id="376" r:id="rId16"/>
    <p:sldId id="388" r:id="rId17"/>
    <p:sldId id="390" r:id="rId18"/>
    <p:sldId id="391" r:id="rId19"/>
    <p:sldId id="392" r:id="rId20"/>
    <p:sldId id="393" r:id="rId21"/>
    <p:sldId id="394" r:id="rId22"/>
    <p:sldId id="399" r:id="rId23"/>
    <p:sldId id="354" r:id="rId24"/>
  </p:sldIdLst>
  <p:sldSz cx="12192000" cy="6858000"/>
  <p:notesSz cx="6858000" cy="9313863"/>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5C0EF2-0449-45C7-BAE3-BE06EC700EB1}" v="1237" dt="2020-09-01T14:25:24.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p:restoredTop sz="77086" autoAdjust="0"/>
  </p:normalViewPr>
  <p:slideViewPr>
    <p:cSldViewPr snapToGrid="0" snapToObjects="1">
      <p:cViewPr varScale="1">
        <p:scale>
          <a:sx n="84" d="100"/>
          <a:sy n="84" d="100"/>
        </p:scale>
        <p:origin x="7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an Krosnick" userId="fcd0b8b0-c6c4-4419-bf13-76f4b65de029" providerId="ADAL" clId="{2F5C0EF2-0449-45C7-BAE3-BE06EC700EB1}"/>
    <pc:docChg chg="undo custSel addSld delSld modSld sldOrd modNotesMaster">
      <pc:chgData name="Vivian Krosnick" userId="fcd0b8b0-c6c4-4419-bf13-76f4b65de029" providerId="ADAL" clId="{2F5C0EF2-0449-45C7-BAE3-BE06EC700EB1}" dt="2020-09-01T14:25:23.956" v="6418" actId="14100"/>
      <pc:docMkLst>
        <pc:docMk/>
      </pc:docMkLst>
      <pc:sldChg chg="modSp mod">
        <pc:chgData name="Vivian Krosnick" userId="fcd0b8b0-c6c4-4419-bf13-76f4b65de029" providerId="ADAL" clId="{2F5C0EF2-0449-45C7-BAE3-BE06EC700EB1}" dt="2020-08-31T15:17:53.370" v="34" actId="20577"/>
        <pc:sldMkLst>
          <pc:docMk/>
          <pc:sldMk cId="3686505397" sldId="256"/>
        </pc:sldMkLst>
        <pc:spChg chg="mod">
          <ac:chgData name="Vivian Krosnick" userId="fcd0b8b0-c6c4-4419-bf13-76f4b65de029" providerId="ADAL" clId="{2F5C0EF2-0449-45C7-BAE3-BE06EC700EB1}" dt="2020-08-31T15:17:53.370" v="34" actId="20577"/>
          <ac:spMkLst>
            <pc:docMk/>
            <pc:sldMk cId="3686505397" sldId="256"/>
            <ac:spMk id="2" creationId="{5E9AB7EF-A354-C048-A5D6-F6D94A19BAD6}"/>
          </ac:spMkLst>
        </pc:spChg>
      </pc:sldChg>
      <pc:sldChg chg="delSp modSp del mod">
        <pc:chgData name="Vivian Krosnick" userId="fcd0b8b0-c6c4-4419-bf13-76f4b65de029" providerId="ADAL" clId="{2F5C0EF2-0449-45C7-BAE3-BE06EC700EB1}" dt="2020-08-31T18:17:25.534" v="2779" actId="47"/>
        <pc:sldMkLst>
          <pc:docMk/>
          <pc:sldMk cId="2770703749" sldId="345"/>
        </pc:sldMkLst>
        <pc:spChg chg="del">
          <ac:chgData name="Vivian Krosnick" userId="fcd0b8b0-c6c4-4419-bf13-76f4b65de029" providerId="ADAL" clId="{2F5C0EF2-0449-45C7-BAE3-BE06EC700EB1}" dt="2020-08-31T15:18:17.983" v="35" actId="478"/>
          <ac:spMkLst>
            <pc:docMk/>
            <pc:sldMk cId="2770703749" sldId="345"/>
            <ac:spMk id="2" creationId="{7465A34D-3B6E-4F4E-8366-725AD7A65359}"/>
          </ac:spMkLst>
        </pc:spChg>
        <pc:spChg chg="mod">
          <ac:chgData name="Vivian Krosnick" userId="fcd0b8b0-c6c4-4419-bf13-76f4b65de029" providerId="ADAL" clId="{2F5C0EF2-0449-45C7-BAE3-BE06EC700EB1}" dt="2020-08-31T15:18:31.635" v="71" actId="20577"/>
          <ac:spMkLst>
            <pc:docMk/>
            <pc:sldMk cId="2770703749" sldId="345"/>
            <ac:spMk id="7" creationId="{6884336C-F8E3-4004-8332-B753B7F20244}"/>
          </ac:spMkLst>
        </pc:spChg>
      </pc:sldChg>
      <pc:sldChg chg="del">
        <pc:chgData name="Vivian Krosnick" userId="fcd0b8b0-c6c4-4419-bf13-76f4b65de029" providerId="ADAL" clId="{2F5C0EF2-0449-45C7-BAE3-BE06EC700EB1}" dt="2020-08-31T18:17:42.606" v="2795" actId="47"/>
        <pc:sldMkLst>
          <pc:docMk/>
          <pc:sldMk cId="3003575597" sldId="347"/>
        </pc:sldMkLst>
      </pc:sldChg>
      <pc:sldChg chg="del">
        <pc:chgData name="Vivian Krosnick" userId="fcd0b8b0-c6c4-4419-bf13-76f4b65de029" providerId="ADAL" clId="{2F5C0EF2-0449-45C7-BAE3-BE06EC700EB1}" dt="2020-08-31T18:17:35.775" v="2787" actId="47"/>
        <pc:sldMkLst>
          <pc:docMk/>
          <pc:sldMk cId="803724886" sldId="348"/>
        </pc:sldMkLst>
      </pc:sldChg>
      <pc:sldChg chg="del">
        <pc:chgData name="Vivian Krosnick" userId="fcd0b8b0-c6c4-4419-bf13-76f4b65de029" providerId="ADAL" clId="{2F5C0EF2-0449-45C7-BAE3-BE06EC700EB1}" dt="2020-08-31T18:17:33.529" v="2785" actId="47"/>
        <pc:sldMkLst>
          <pc:docMk/>
          <pc:sldMk cId="4100789149" sldId="349"/>
        </pc:sldMkLst>
      </pc:sldChg>
      <pc:sldChg chg="del">
        <pc:chgData name="Vivian Krosnick" userId="fcd0b8b0-c6c4-4419-bf13-76f4b65de029" providerId="ADAL" clId="{2F5C0EF2-0449-45C7-BAE3-BE06EC700EB1}" dt="2020-08-31T18:17:39.439" v="2791" actId="47"/>
        <pc:sldMkLst>
          <pc:docMk/>
          <pc:sldMk cId="1313364613" sldId="351"/>
        </pc:sldMkLst>
      </pc:sldChg>
      <pc:sldChg chg="del">
        <pc:chgData name="Vivian Krosnick" userId="fcd0b8b0-c6c4-4419-bf13-76f4b65de029" providerId="ADAL" clId="{2F5C0EF2-0449-45C7-BAE3-BE06EC700EB1}" dt="2020-08-31T18:17:43.535" v="2796" actId="47"/>
        <pc:sldMkLst>
          <pc:docMk/>
          <pc:sldMk cId="4203011661" sldId="352"/>
        </pc:sldMkLst>
      </pc:sldChg>
      <pc:sldChg chg="del">
        <pc:chgData name="Vivian Krosnick" userId="fcd0b8b0-c6c4-4419-bf13-76f4b65de029" providerId="ADAL" clId="{2F5C0EF2-0449-45C7-BAE3-BE06EC700EB1}" dt="2020-08-31T18:17:44.729" v="2797" actId="47"/>
        <pc:sldMkLst>
          <pc:docMk/>
          <pc:sldMk cId="1061185407" sldId="353"/>
        </pc:sldMkLst>
      </pc:sldChg>
      <pc:sldChg chg="modSp mod ord">
        <pc:chgData name="Vivian Krosnick" userId="fcd0b8b0-c6c4-4419-bf13-76f4b65de029" providerId="ADAL" clId="{2F5C0EF2-0449-45C7-BAE3-BE06EC700EB1}" dt="2020-09-01T13:41:38.548" v="6301"/>
        <pc:sldMkLst>
          <pc:docMk/>
          <pc:sldMk cId="3537212852" sldId="354"/>
        </pc:sldMkLst>
        <pc:spChg chg="mod">
          <ac:chgData name="Vivian Krosnick" userId="fcd0b8b0-c6c4-4419-bf13-76f4b65de029" providerId="ADAL" clId="{2F5C0EF2-0449-45C7-BAE3-BE06EC700EB1}" dt="2020-08-31T20:09:24.824" v="6266" actId="1076"/>
          <ac:spMkLst>
            <pc:docMk/>
            <pc:sldMk cId="3537212852" sldId="354"/>
            <ac:spMk id="2" creationId="{0FAD59AF-1A8C-433D-986D-37013AB1E38C}"/>
          </ac:spMkLst>
        </pc:spChg>
      </pc:sldChg>
      <pc:sldChg chg="del">
        <pc:chgData name="Vivian Krosnick" userId="fcd0b8b0-c6c4-4419-bf13-76f4b65de029" providerId="ADAL" clId="{2F5C0EF2-0449-45C7-BAE3-BE06EC700EB1}" dt="2020-08-31T18:17:34.790" v="2786" actId="47"/>
        <pc:sldMkLst>
          <pc:docMk/>
          <pc:sldMk cId="2310787763" sldId="356"/>
        </pc:sldMkLst>
      </pc:sldChg>
      <pc:sldChg chg="del">
        <pc:chgData name="Vivian Krosnick" userId="fcd0b8b0-c6c4-4419-bf13-76f4b65de029" providerId="ADAL" clId="{2F5C0EF2-0449-45C7-BAE3-BE06EC700EB1}" dt="2020-08-31T18:17:37.741" v="2789" actId="47"/>
        <pc:sldMkLst>
          <pc:docMk/>
          <pc:sldMk cId="3476543690" sldId="357"/>
        </pc:sldMkLst>
      </pc:sldChg>
      <pc:sldChg chg="del">
        <pc:chgData name="Vivian Krosnick" userId="fcd0b8b0-c6c4-4419-bf13-76f4b65de029" providerId="ADAL" clId="{2F5C0EF2-0449-45C7-BAE3-BE06EC700EB1}" dt="2020-08-31T18:17:36.787" v="2788" actId="47"/>
        <pc:sldMkLst>
          <pc:docMk/>
          <pc:sldMk cId="2219893481" sldId="358"/>
        </pc:sldMkLst>
      </pc:sldChg>
      <pc:sldChg chg="del">
        <pc:chgData name="Vivian Krosnick" userId="fcd0b8b0-c6c4-4419-bf13-76f4b65de029" providerId="ADAL" clId="{2F5C0EF2-0449-45C7-BAE3-BE06EC700EB1}" dt="2020-08-31T18:17:30.297" v="2782" actId="47"/>
        <pc:sldMkLst>
          <pc:docMk/>
          <pc:sldMk cId="2553345211" sldId="359"/>
        </pc:sldMkLst>
      </pc:sldChg>
      <pc:sldChg chg="del">
        <pc:chgData name="Vivian Krosnick" userId="fcd0b8b0-c6c4-4419-bf13-76f4b65de029" providerId="ADAL" clId="{2F5C0EF2-0449-45C7-BAE3-BE06EC700EB1}" dt="2020-08-31T18:17:31.988" v="2783" actId="47"/>
        <pc:sldMkLst>
          <pc:docMk/>
          <pc:sldMk cId="4203943154" sldId="360"/>
        </pc:sldMkLst>
      </pc:sldChg>
      <pc:sldChg chg="del">
        <pc:chgData name="Vivian Krosnick" userId="fcd0b8b0-c6c4-4419-bf13-76f4b65de029" providerId="ADAL" clId="{2F5C0EF2-0449-45C7-BAE3-BE06EC700EB1}" dt="2020-08-31T18:17:38.783" v="2790" actId="47"/>
        <pc:sldMkLst>
          <pc:docMk/>
          <pc:sldMk cId="3758772234" sldId="361"/>
        </pc:sldMkLst>
      </pc:sldChg>
      <pc:sldChg chg="del">
        <pc:chgData name="Vivian Krosnick" userId="fcd0b8b0-c6c4-4419-bf13-76f4b65de029" providerId="ADAL" clId="{2F5C0EF2-0449-45C7-BAE3-BE06EC700EB1}" dt="2020-08-31T18:17:32.866" v="2784" actId="47"/>
        <pc:sldMkLst>
          <pc:docMk/>
          <pc:sldMk cId="2346857149" sldId="362"/>
        </pc:sldMkLst>
      </pc:sldChg>
      <pc:sldChg chg="del">
        <pc:chgData name="Vivian Krosnick" userId="fcd0b8b0-c6c4-4419-bf13-76f4b65de029" providerId="ADAL" clId="{2F5C0EF2-0449-45C7-BAE3-BE06EC700EB1}" dt="2020-08-31T18:17:39.876" v="2792" actId="47"/>
        <pc:sldMkLst>
          <pc:docMk/>
          <pc:sldMk cId="4002225192" sldId="363"/>
        </pc:sldMkLst>
      </pc:sldChg>
      <pc:sldChg chg="del">
        <pc:chgData name="Vivian Krosnick" userId="fcd0b8b0-c6c4-4419-bf13-76f4b65de029" providerId="ADAL" clId="{2F5C0EF2-0449-45C7-BAE3-BE06EC700EB1}" dt="2020-08-31T18:17:40.837" v="2793" actId="47"/>
        <pc:sldMkLst>
          <pc:docMk/>
          <pc:sldMk cId="1468860106" sldId="364"/>
        </pc:sldMkLst>
      </pc:sldChg>
      <pc:sldChg chg="del">
        <pc:chgData name="Vivian Krosnick" userId="fcd0b8b0-c6c4-4419-bf13-76f4b65de029" providerId="ADAL" clId="{2F5C0EF2-0449-45C7-BAE3-BE06EC700EB1}" dt="2020-08-31T18:17:41.641" v="2794" actId="47"/>
        <pc:sldMkLst>
          <pc:docMk/>
          <pc:sldMk cId="2878793876" sldId="365"/>
        </pc:sldMkLst>
      </pc:sldChg>
      <pc:sldChg chg="del">
        <pc:chgData name="Vivian Krosnick" userId="fcd0b8b0-c6c4-4419-bf13-76f4b65de029" providerId="ADAL" clId="{2F5C0EF2-0449-45C7-BAE3-BE06EC700EB1}" dt="2020-08-31T18:17:45.336" v="2798" actId="47"/>
        <pc:sldMkLst>
          <pc:docMk/>
          <pc:sldMk cId="390875249" sldId="366"/>
        </pc:sldMkLst>
      </pc:sldChg>
      <pc:sldChg chg="del">
        <pc:chgData name="Vivian Krosnick" userId="fcd0b8b0-c6c4-4419-bf13-76f4b65de029" providerId="ADAL" clId="{2F5C0EF2-0449-45C7-BAE3-BE06EC700EB1}" dt="2020-08-31T18:17:28.475" v="2781" actId="47"/>
        <pc:sldMkLst>
          <pc:docMk/>
          <pc:sldMk cId="3369333399" sldId="367"/>
        </pc:sldMkLst>
      </pc:sldChg>
      <pc:sldChg chg="addSp delSp modSp mod ord">
        <pc:chgData name="Vivian Krosnick" userId="fcd0b8b0-c6c4-4419-bf13-76f4b65de029" providerId="ADAL" clId="{2F5C0EF2-0449-45C7-BAE3-BE06EC700EB1}" dt="2020-08-31T19:51:01.752" v="5621" actId="20577"/>
        <pc:sldMkLst>
          <pc:docMk/>
          <pc:sldMk cId="3562646562" sldId="368"/>
        </pc:sldMkLst>
        <pc:spChg chg="del mod">
          <ac:chgData name="Vivian Krosnick" userId="fcd0b8b0-c6c4-4419-bf13-76f4b65de029" providerId="ADAL" clId="{2F5C0EF2-0449-45C7-BAE3-BE06EC700EB1}" dt="2020-08-31T15:20:25.787" v="79" actId="478"/>
          <ac:spMkLst>
            <pc:docMk/>
            <pc:sldMk cId="3562646562" sldId="368"/>
            <ac:spMk id="4" creationId="{FED3771D-0B9F-463C-85BB-57689A6C27CE}"/>
          </ac:spMkLst>
        </pc:spChg>
        <pc:spChg chg="add mod">
          <ac:chgData name="Vivian Krosnick" userId="fcd0b8b0-c6c4-4419-bf13-76f4b65de029" providerId="ADAL" clId="{2F5C0EF2-0449-45C7-BAE3-BE06EC700EB1}" dt="2020-08-31T19:51:01.752" v="5621" actId="20577"/>
          <ac:spMkLst>
            <pc:docMk/>
            <pc:sldMk cId="3562646562" sldId="368"/>
            <ac:spMk id="5" creationId="{02A06636-E76E-473A-995E-03E48CF0C65F}"/>
          </ac:spMkLst>
        </pc:spChg>
        <pc:spChg chg="del">
          <ac:chgData name="Vivian Krosnick" userId="fcd0b8b0-c6c4-4419-bf13-76f4b65de029" providerId="ADAL" clId="{2F5C0EF2-0449-45C7-BAE3-BE06EC700EB1}" dt="2020-08-31T15:19:13.590" v="72" actId="478"/>
          <ac:spMkLst>
            <pc:docMk/>
            <pc:sldMk cId="3562646562" sldId="368"/>
            <ac:spMk id="8" creationId="{96DD20EB-12FC-4303-BB27-1C1E1A4410E6}"/>
          </ac:spMkLst>
        </pc:spChg>
        <pc:spChg chg="add mod">
          <ac:chgData name="Vivian Krosnick" userId="fcd0b8b0-c6c4-4419-bf13-76f4b65de029" providerId="ADAL" clId="{2F5C0EF2-0449-45C7-BAE3-BE06EC700EB1}" dt="2020-08-31T15:46:51.955" v="562" actId="1076"/>
          <ac:spMkLst>
            <pc:docMk/>
            <pc:sldMk cId="3562646562" sldId="368"/>
            <ac:spMk id="9" creationId="{BCAC77C8-02EB-4241-8003-9A6D5431B72A}"/>
          </ac:spMkLst>
        </pc:spChg>
        <pc:picChg chg="add mod">
          <ac:chgData name="Vivian Krosnick" userId="fcd0b8b0-c6c4-4419-bf13-76f4b65de029" providerId="ADAL" clId="{2F5C0EF2-0449-45C7-BAE3-BE06EC700EB1}" dt="2020-08-31T15:47:19.624" v="566" actId="1076"/>
          <ac:picMkLst>
            <pc:docMk/>
            <pc:sldMk cId="3562646562" sldId="368"/>
            <ac:picMk id="3" creationId="{5080B6D5-64FD-49FC-BFE8-A73F52213B70}"/>
          </ac:picMkLst>
        </pc:picChg>
        <pc:picChg chg="del">
          <ac:chgData name="Vivian Krosnick" userId="fcd0b8b0-c6c4-4419-bf13-76f4b65de029" providerId="ADAL" clId="{2F5C0EF2-0449-45C7-BAE3-BE06EC700EB1}" dt="2020-08-31T15:20:20.981" v="77" actId="478"/>
          <ac:picMkLst>
            <pc:docMk/>
            <pc:sldMk cId="3562646562" sldId="368"/>
            <ac:picMk id="6" creationId="{85B6E5B6-B6B2-432A-B215-B71F65F68671}"/>
          </ac:picMkLst>
        </pc:picChg>
        <pc:picChg chg="del">
          <ac:chgData name="Vivian Krosnick" userId="fcd0b8b0-c6c4-4419-bf13-76f4b65de029" providerId="ADAL" clId="{2F5C0EF2-0449-45C7-BAE3-BE06EC700EB1}" dt="2020-08-31T15:20:28.913" v="80" actId="478"/>
          <ac:picMkLst>
            <pc:docMk/>
            <pc:sldMk cId="3562646562" sldId="368"/>
            <ac:picMk id="10" creationId="{24CFBC05-736F-4D35-BBBF-9DC434F5E026}"/>
          </ac:picMkLst>
        </pc:picChg>
      </pc:sldChg>
      <pc:sldChg chg="del">
        <pc:chgData name="Vivian Krosnick" userId="fcd0b8b0-c6c4-4419-bf13-76f4b65de029" providerId="ADAL" clId="{2F5C0EF2-0449-45C7-BAE3-BE06EC700EB1}" dt="2020-08-31T18:17:27.365" v="2780" actId="47"/>
        <pc:sldMkLst>
          <pc:docMk/>
          <pc:sldMk cId="1469859830" sldId="369"/>
        </pc:sldMkLst>
      </pc:sldChg>
      <pc:sldChg chg="addSp delSp modSp del mod modNotesTx">
        <pc:chgData name="Vivian Krosnick" userId="fcd0b8b0-c6c4-4419-bf13-76f4b65de029" providerId="ADAL" clId="{2F5C0EF2-0449-45C7-BAE3-BE06EC700EB1}" dt="2020-08-31T17:59:02.620" v="2628" actId="47"/>
        <pc:sldMkLst>
          <pc:docMk/>
          <pc:sldMk cId="12896275" sldId="370"/>
        </pc:sldMkLst>
        <pc:spChg chg="del mod">
          <ac:chgData name="Vivian Krosnick" userId="fcd0b8b0-c6c4-4419-bf13-76f4b65de029" providerId="ADAL" clId="{2F5C0EF2-0449-45C7-BAE3-BE06EC700EB1}" dt="2020-08-31T15:32:06.416" v="299" actId="478"/>
          <ac:spMkLst>
            <pc:docMk/>
            <pc:sldMk cId="12896275" sldId="370"/>
            <ac:spMk id="5" creationId="{02A06636-E76E-473A-995E-03E48CF0C65F}"/>
          </ac:spMkLst>
        </pc:spChg>
        <pc:spChg chg="add mod">
          <ac:chgData name="Vivian Krosnick" userId="fcd0b8b0-c6c4-4419-bf13-76f4b65de029" providerId="ADAL" clId="{2F5C0EF2-0449-45C7-BAE3-BE06EC700EB1}" dt="2020-08-31T15:46:08.381" v="560"/>
          <ac:spMkLst>
            <pc:docMk/>
            <pc:sldMk cId="12896275" sldId="370"/>
            <ac:spMk id="6" creationId="{FD8BD116-344E-4047-A897-7DD6E3B4808C}"/>
          </ac:spMkLst>
        </pc:spChg>
        <pc:spChg chg="mod">
          <ac:chgData name="Vivian Krosnick" userId="fcd0b8b0-c6c4-4419-bf13-76f4b65de029" providerId="ADAL" clId="{2F5C0EF2-0449-45C7-BAE3-BE06EC700EB1}" dt="2020-08-31T15:25:38.552" v="264" actId="20577"/>
          <ac:spMkLst>
            <pc:docMk/>
            <pc:sldMk cId="12896275" sldId="370"/>
            <ac:spMk id="9" creationId="{BCAC77C8-02EB-4241-8003-9A6D5431B72A}"/>
          </ac:spMkLst>
        </pc:spChg>
        <pc:picChg chg="del">
          <ac:chgData name="Vivian Krosnick" userId="fcd0b8b0-c6c4-4419-bf13-76f4b65de029" providerId="ADAL" clId="{2F5C0EF2-0449-45C7-BAE3-BE06EC700EB1}" dt="2020-08-31T15:29:51.409" v="267" actId="478"/>
          <ac:picMkLst>
            <pc:docMk/>
            <pc:sldMk cId="12896275" sldId="370"/>
            <ac:picMk id="3" creationId="{5080B6D5-64FD-49FC-BFE8-A73F52213B70}"/>
          </ac:picMkLst>
        </pc:picChg>
      </pc:sldChg>
      <pc:sldChg chg="addSp delSp modSp mod ord modNotesTx">
        <pc:chgData name="Vivian Krosnick" userId="fcd0b8b0-c6c4-4419-bf13-76f4b65de029" providerId="ADAL" clId="{2F5C0EF2-0449-45C7-BAE3-BE06EC700EB1}" dt="2020-08-31T17:58:18.395" v="2624" actId="6549"/>
        <pc:sldMkLst>
          <pc:docMk/>
          <pc:sldMk cId="4278161252" sldId="371"/>
        </pc:sldMkLst>
        <pc:spChg chg="add mod">
          <ac:chgData name="Vivian Krosnick" userId="fcd0b8b0-c6c4-4419-bf13-76f4b65de029" providerId="ADAL" clId="{2F5C0EF2-0449-45C7-BAE3-BE06EC700EB1}" dt="2020-08-31T17:57:51.433" v="2623" actId="20577"/>
          <ac:spMkLst>
            <pc:docMk/>
            <pc:sldMk cId="4278161252" sldId="371"/>
            <ac:spMk id="5" creationId="{69A67ED7-437D-46B0-A425-C8E05AD918FB}"/>
          </ac:spMkLst>
        </pc:spChg>
        <pc:spChg chg="del">
          <ac:chgData name="Vivian Krosnick" userId="fcd0b8b0-c6c4-4419-bf13-76f4b65de029" providerId="ADAL" clId="{2F5C0EF2-0449-45C7-BAE3-BE06EC700EB1}" dt="2020-08-31T17:46:59.008" v="2543" actId="478"/>
          <ac:spMkLst>
            <pc:docMk/>
            <pc:sldMk cId="4278161252" sldId="371"/>
            <ac:spMk id="6" creationId="{FD8BD116-344E-4047-A897-7DD6E3B4808C}"/>
          </ac:spMkLst>
        </pc:spChg>
        <pc:spChg chg="mod">
          <ac:chgData name="Vivian Krosnick" userId="fcd0b8b0-c6c4-4419-bf13-76f4b65de029" providerId="ADAL" clId="{2F5C0EF2-0449-45C7-BAE3-BE06EC700EB1}" dt="2020-08-31T17:53:37.205" v="2606" actId="1076"/>
          <ac:spMkLst>
            <pc:docMk/>
            <pc:sldMk cId="4278161252" sldId="371"/>
            <ac:spMk id="9" creationId="{BCAC77C8-02EB-4241-8003-9A6D5431B72A}"/>
          </ac:spMkLst>
        </pc:spChg>
      </pc:sldChg>
      <pc:sldChg chg="addSp delSp modSp mod modNotesTx">
        <pc:chgData name="Vivian Krosnick" userId="fcd0b8b0-c6c4-4419-bf13-76f4b65de029" providerId="ADAL" clId="{2F5C0EF2-0449-45C7-BAE3-BE06EC700EB1}" dt="2020-08-31T17:58:31.707" v="2626" actId="20577"/>
        <pc:sldMkLst>
          <pc:docMk/>
          <pc:sldMk cId="821583404" sldId="372"/>
        </pc:sldMkLst>
        <pc:spChg chg="del mod">
          <ac:chgData name="Vivian Krosnick" userId="fcd0b8b0-c6c4-4419-bf13-76f4b65de029" providerId="ADAL" clId="{2F5C0EF2-0449-45C7-BAE3-BE06EC700EB1}" dt="2020-08-31T15:56:06.278" v="583" actId="478"/>
          <ac:spMkLst>
            <pc:docMk/>
            <pc:sldMk cId="821583404" sldId="372"/>
            <ac:spMk id="5" creationId="{02A06636-E76E-473A-995E-03E48CF0C65F}"/>
          </ac:spMkLst>
        </pc:spChg>
        <pc:spChg chg="add mod">
          <ac:chgData name="Vivian Krosnick" userId="fcd0b8b0-c6c4-4419-bf13-76f4b65de029" providerId="ADAL" clId="{2F5C0EF2-0449-45C7-BAE3-BE06EC700EB1}" dt="2020-08-31T16:15:38.652" v="977" actId="20577"/>
          <ac:spMkLst>
            <pc:docMk/>
            <pc:sldMk cId="821583404" sldId="372"/>
            <ac:spMk id="6" creationId="{3ABF18B7-8924-48FB-856C-33A81270C8FF}"/>
          </ac:spMkLst>
        </pc:spChg>
        <pc:spChg chg="mod">
          <ac:chgData name="Vivian Krosnick" userId="fcd0b8b0-c6c4-4419-bf13-76f4b65de029" providerId="ADAL" clId="{2F5C0EF2-0449-45C7-BAE3-BE06EC700EB1}" dt="2020-08-31T15:56:02.220" v="582" actId="20577"/>
          <ac:spMkLst>
            <pc:docMk/>
            <pc:sldMk cId="821583404" sldId="372"/>
            <ac:spMk id="9" creationId="{BCAC77C8-02EB-4241-8003-9A6D5431B72A}"/>
          </ac:spMkLst>
        </pc:spChg>
        <pc:picChg chg="mod">
          <ac:chgData name="Vivian Krosnick" userId="fcd0b8b0-c6c4-4419-bf13-76f4b65de029" providerId="ADAL" clId="{2F5C0EF2-0449-45C7-BAE3-BE06EC700EB1}" dt="2020-08-31T16:02:03.312" v="781" actId="1076"/>
          <ac:picMkLst>
            <pc:docMk/>
            <pc:sldMk cId="821583404" sldId="372"/>
            <ac:picMk id="3" creationId="{5080B6D5-64FD-49FC-BFE8-A73F52213B70}"/>
          </ac:picMkLst>
        </pc:picChg>
      </pc:sldChg>
      <pc:sldChg chg="addSp delSp modSp add mod">
        <pc:chgData name="Vivian Krosnick" userId="fcd0b8b0-c6c4-4419-bf13-76f4b65de029" providerId="ADAL" clId="{2F5C0EF2-0449-45C7-BAE3-BE06EC700EB1}" dt="2020-08-31T19:55:36.931" v="5729" actId="1076"/>
        <pc:sldMkLst>
          <pc:docMk/>
          <pc:sldMk cId="466512599" sldId="373"/>
        </pc:sldMkLst>
        <pc:spChg chg="del mod">
          <ac:chgData name="Vivian Krosnick" userId="fcd0b8b0-c6c4-4419-bf13-76f4b65de029" providerId="ADAL" clId="{2F5C0EF2-0449-45C7-BAE3-BE06EC700EB1}" dt="2020-08-31T16:30:34.467" v="2029" actId="478"/>
          <ac:spMkLst>
            <pc:docMk/>
            <pc:sldMk cId="466512599" sldId="373"/>
            <ac:spMk id="5" creationId="{02A06636-E76E-473A-995E-03E48CF0C65F}"/>
          </ac:spMkLst>
        </pc:spChg>
        <pc:spChg chg="add mod">
          <ac:chgData name="Vivian Krosnick" userId="fcd0b8b0-c6c4-4419-bf13-76f4b65de029" providerId="ADAL" clId="{2F5C0EF2-0449-45C7-BAE3-BE06EC700EB1}" dt="2020-08-31T19:55:36.931" v="5729" actId="1076"/>
          <ac:spMkLst>
            <pc:docMk/>
            <pc:sldMk cId="466512599" sldId="373"/>
            <ac:spMk id="8" creationId="{F2F45546-A1C8-4644-B45F-59C121F46654}"/>
          </ac:spMkLst>
        </pc:spChg>
        <pc:spChg chg="mod">
          <ac:chgData name="Vivian Krosnick" userId="fcd0b8b0-c6c4-4419-bf13-76f4b65de029" providerId="ADAL" clId="{2F5C0EF2-0449-45C7-BAE3-BE06EC700EB1}" dt="2020-08-31T16:30:52.691" v="2037" actId="20577"/>
          <ac:spMkLst>
            <pc:docMk/>
            <pc:sldMk cId="466512599" sldId="373"/>
            <ac:spMk id="9" creationId="{BCAC77C8-02EB-4241-8003-9A6D5431B72A}"/>
          </ac:spMkLst>
        </pc:spChg>
        <pc:picChg chg="del mod">
          <ac:chgData name="Vivian Krosnick" userId="fcd0b8b0-c6c4-4419-bf13-76f4b65de029" providerId="ADAL" clId="{2F5C0EF2-0449-45C7-BAE3-BE06EC700EB1}" dt="2020-08-31T16:37:18.677" v="2046" actId="478"/>
          <ac:picMkLst>
            <pc:docMk/>
            <pc:sldMk cId="466512599" sldId="373"/>
            <ac:picMk id="3" creationId="{5080B6D5-64FD-49FC-BFE8-A73F52213B70}"/>
          </ac:picMkLst>
        </pc:picChg>
        <pc:picChg chg="add del mod">
          <ac:chgData name="Vivian Krosnick" userId="fcd0b8b0-c6c4-4419-bf13-76f4b65de029" providerId="ADAL" clId="{2F5C0EF2-0449-45C7-BAE3-BE06EC700EB1}" dt="2020-08-31T16:36:52.930" v="2043" actId="478"/>
          <ac:picMkLst>
            <pc:docMk/>
            <pc:sldMk cId="466512599" sldId="373"/>
            <ac:picMk id="4" creationId="{0E08BF1B-E889-4D79-AAFD-43BFAAAA0C4E}"/>
          </ac:picMkLst>
        </pc:picChg>
        <pc:picChg chg="add mod">
          <ac:chgData name="Vivian Krosnick" userId="fcd0b8b0-c6c4-4419-bf13-76f4b65de029" providerId="ADAL" clId="{2F5C0EF2-0449-45C7-BAE3-BE06EC700EB1}" dt="2020-08-31T19:55:31.480" v="5728" actId="1076"/>
          <ac:picMkLst>
            <pc:docMk/>
            <pc:sldMk cId="466512599" sldId="373"/>
            <ac:picMk id="6" creationId="{FD9C226B-9471-47B4-8BFE-CE530A91433F}"/>
          </ac:picMkLst>
        </pc:picChg>
      </pc:sldChg>
      <pc:sldChg chg="addSp modSp mod">
        <pc:chgData name="Vivian Krosnick" userId="fcd0b8b0-c6c4-4419-bf13-76f4b65de029" providerId="ADAL" clId="{2F5C0EF2-0449-45C7-BAE3-BE06EC700EB1}" dt="2020-08-31T19:47:48.796" v="5589" actId="20577"/>
        <pc:sldMkLst>
          <pc:docMk/>
          <pc:sldMk cId="62358760" sldId="374"/>
        </pc:sldMkLst>
        <pc:spChg chg="mod">
          <ac:chgData name="Vivian Krosnick" userId="fcd0b8b0-c6c4-4419-bf13-76f4b65de029" providerId="ADAL" clId="{2F5C0EF2-0449-45C7-BAE3-BE06EC700EB1}" dt="2020-08-31T19:47:48.796" v="5589" actId="20577"/>
          <ac:spMkLst>
            <pc:docMk/>
            <pc:sldMk cId="62358760" sldId="374"/>
            <ac:spMk id="8" creationId="{F2F45546-A1C8-4644-B45F-59C121F46654}"/>
          </ac:spMkLst>
        </pc:spChg>
        <pc:spChg chg="mod">
          <ac:chgData name="Vivian Krosnick" userId="fcd0b8b0-c6c4-4419-bf13-76f4b65de029" providerId="ADAL" clId="{2F5C0EF2-0449-45C7-BAE3-BE06EC700EB1}" dt="2020-08-31T17:32:47.418" v="2348" actId="20577"/>
          <ac:spMkLst>
            <pc:docMk/>
            <pc:sldMk cId="62358760" sldId="374"/>
            <ac:spMk id="9" creationId="{BCAC77C8-02EB-4241-8003-9A6D5431B72A}"/>
          </ac:spMkLst>
        </pc:spChg>
        <pc:picChg chg="add mod">
          <ac:chgData name="Vivian Krosnick" userId="fcd0b8b0-c6c4-4419-bf13-76f4b65de029" providerId="ADAL" clId="{2F5C0EF2-0449-45C7-BAE3-BE06EC700EB1}" dt="2020-08-31T17:35:26.053" v="2446" actId="1076"/>
          <ac:picMkLst>
            <pc:docMk/>
            <pc:sldMk cId="62358760" sldId="374"/>
            <ac:picMk id="3" creationId="{1EEDCFD0-C6DA-4FA9-AF31-E8162DB868BD}"/>
          </ac:picMkLst>
        </pc:picChg>
        <pc:picChg chg="mod">
          <ac:chgData name="Vivian Krosnick" userId="fcd0b8b0-c6c4-4419-bf13-76f4b65de029" providerId="ADAL" clId="{2F5C0EF2-0449-45C7-BAE3-BE06EC700EB1}" dt="2020-08-31T17:33:08.956" v="2351" actId="1076"/>
          <ac:picMkLst>
            <pc:docMk/>
            <pc:sldMk cId="62358760" sldId="374"/>
            <ac:picMk id="6" creationId="{FD9C226B-9471-47B4-8BFE-CE530A91433F}"/>
          </ac:picMkLst>
        </pc:picChg>
      </pc:sldChg>
      <pc:sldChg chg="modSp add del mod">
        <pc:chgData name="Vivian Krosnick" userId="fcd0b8b0-c6c4-4419-bf13-76f4b65de029" providerId="ADAL" clId="{2F5C0EF2-0449-45C7-BAE3-BE06EC700EB1}" dt="2020-08-31T17:58:58.418" v="2627" actId="47"/>
        <pc:sldMkLst>
          <pc:docMk/>
          <pc:sldMk cId="3670405392" sldId="375"/>
        </pc:sldMkLst>
        <pc:picChg chg="mod">
          <ac:chgData name="Vivian Krosnick" userId="fcd0b8b0-c6c4-4419-bf13-76f4b65de029" providerId="ADAL" clId="{2F5C0EF2-0449-45C7-BAE3-BE06EC700EB1}" dt="2020-08-31T17:33:04.040" v="2350" actId="1076"/>
          <ac:picMkLst>
            <pc:docMk/>
            <pc:sldMk cId="3670405392" sldId="375"/>
            <ac:picMk id="6" creationId="{FD9C226B-9471-47B4-8BFE-CE530A91433F}"/>
          </ac:picMkLst>
        </pc:picChg>
      </pc:sldChg>
      <pc:sldChg chg="delSp modSp mod">
        <pc:chgData name="Vivian Krosnick" userId="fcd0b8b0-c6c4-4419-bf13-76f4b65de029" providerId="ADAL" clId="{2F5C0EF2-0449-45C7-BAE3-BE06EC700EB1}" dt="2020-08-31T18:41:04.872" v="3520" actId="207"/>
        <pc:sldMkLst>
          <pc:docMk/>
          <pc:sldMk cId="345667764" sldId="376"/>
        </pc:sldMkLst>
        <pc:spChg chg="mod">
          <ac:chgData name="Vivian Krosnick" userId="fcd0b8b0-c6c4-4419-bf13-76f4b65de029" providerId="ADAL" clId="{2F5C0EF2-0449-45C7-BAE3-BE06EC700EB1}" dt="2020-08-31T18:41:04.872" v="3520" actId="207"/>
          <ac:spMkLst>
            <pc:docMk/>
            <pc:sldMk cId="345667764" sldId="376"/>
            <ac:spMk id="8" creationId="{F2F45546-A1C8-4644-B45F-59C121F46654}"/>
          </ac:spMkLst>
        </pc:spChg>
        <pc:spChg chg="mod">
          <ac:chgData name="Vivian Krosnick" userId="fcd0b8b0-c6c4-4419-bf13-76f4b65de029" providerId="ADAL" clId="{2F5C0EF2-0449-45C7-BAE3-BE06EC700EB1}" dt="2020-08-31T18:04:32.041" v="2694" actId="1076"/>
          <ac:spMkLst>
            <pc:docMk/>
            <pc:sldMk cId="345667764" sldId="376"/>
            <ac:spMk id="9" creationId="{BCAC77C8-02EB-4241-8003-9A6D5431B72A}"/>
          </ac:spMkLst>
        </pc:spChg>
        <pc:picChg chg="del">
          <ac:chgData name="Vivian Krosnick" userId="fcd0b8b0-c6c4-4419-bf13-76f4b65de029" providerId="ADAL" clId="{2F5C0EF2-0449-45C7-BAE3-BE06EC700EB1}" dt="2020-08-31T17:37:34.941" v="2462" actId="478"/>
          <ac:picMkLst>
            <pc:docMk/>
            <pc:sldMk cId="345667764" sldId="376"/>
            <ac:picMk id="3" creationId="{1EEDCFD0-C6DA-4FA9-AF31-E8162DB868BD}"/>
          </ac:picMkLst>
        </pc:picChg>
        <pc:picChg chg="mod">
          <ac:chgData name="Vivian Krosnick" userId="fcd0b8b0-c6c4-4419-bf13-76f4b65de029" providerId="ADAL" clId="{2F5C0EF2-0449-45C7-BAE3-BE06EC700EB1}" dt="2020-08-31T18:04:36.019" v="2695" actId="1076"/>
          <ac:picMkLst>
            <pc:docMk/>
            <pc:sldMk cId="345667764" sldId="376"/>
            <ac:picMk id="6" creationId="{FD9C226B-9471-47B4-8BFE-CE530A91433F}"/>
          </ac:picMkLst>
        </pc:picChg>
      </pc:sldChg>
      <pc:sldChg chg="addSp delSp modSp add mod ord">
        <pc:chgData name="Vivian Krosnick" userId="fcd0b8b0-c6c4-4419-bf13-76f4b65de029" providerId="ADAL" clId="{2F5C0EF2-0449-45C7-BAE3-BE06EC700EB1}" dt="2020-08-31T19:48:07.761" v="5594" actId="20577"/>
        <pc:sldMkLst>
          <pc:docMk/>
          <pc:sldMk cId="4154488432" sldId="377"/>
        </pc:sldMkLst>
        <pc:spChg chg="mod">
          <ac:chgData name="Vivian Krosnick" userId="fcd0b8b0-c6c4-4419-bf13-76f4b65de029" providerId="ADAL" clId="{2F5C0EF2-0449-45C7-BAE3-BE06EC700EB1}" dt="2020-08-31T19:48:07.761" v="5594" actId="20577"/>
          <ac:spMkLst>
            <pc:docMk/>
            <pc:sldMk cId="4154488432" sldId="377"/>
            <ac:spMk id="8" creationId="{F2F45546-A1C8-4644-B45F-59C121F46654}"/>
          </ac:spMkLst>
        </pc:spChg>
        <pc:picChg chg="del">
          <ac:chgData name="Vivian Krosnick" userId="fcd0b8b0-c6c4-4419-bf13-76f4b65de029" providerId="ADAL" clId="{2F5C0EF2-0449-45C7-BAE3-BE06EC700EB1}" dt="2020-08-31T17:38:52.952" v="2466" actId="478"/>
          <ac:picMkLst>
            <pc:docMk/>
            <pc:sldMk cId="4154488432" sldId="377"/>
            <ac:picMk id="3" creationId="{1EEDCFD0-C6DA-4FA9-AF31-E8162DB868BD}"/>
          </ac:picMkLst>
        </pc:picChg>
        <pc:picChg chg="add mod">
          <ac:chgData name="Vivian Krosnick" userId="fcd0b8b0-c6c4-4419-bf13-76f4b65de029" providerId="ADAL" clId="{2F5C0EF2-0449-45C7-BAE3-BE06EC700EB1}" dt="2020-08-31T17:39:23.991" v="2487" actId="1076"/>
          <ac:picMkLst>
            <pc:docMk/>
            <pc:sldMk cId="4154488432" sldId="377"/>
            <ac:picMk id="4" creationId="{CA3316FF-674A-4FBF-85F4-EBED119EB9D6}"/>
          </ac:picMkLst>
        </pc:picChg>
      </pc:sldChg>
      <pc:sldChg chg="addSp delSp modSp mod">
        <pc:chgData name="Vivian Krosnick" userId="fcd0b8b0-c6c4-4419-bf13-76f4b65de029" providerId="ADAL" clId="{2F5C0EF2-0449-45C7-BAE3-BE06EC700EB1}" dt="2020-08-31T17:44:07.505" v="2531" actId="1076"/>
        <pc:sldMkLst>
          <pc:docMk/>
          <pc:sldMk cId="16017657" sldId="378"/>
        </pc:sldMkLst>
        <pc:spChg chg="mod">
          <ac:chgData name="Vivian Krosnick" userId="fcd0b8b0-c6c4-4419-bf13-76f4b65de029" providerId="ADAL" clId="{2F5C0EF2-0449-45C7-BAE3-BE06EC700EB1}" dt="2020-08-31T17:41:31.467" v="2526" actId="1076"/>
          <ac:spMkLst>
            <pc:docMk/>
            <pc:sldMk cId="16017657" sldId="378"/>
            <ac:spMk id="8" creationId="{F2F45546-A1C8-4644-B45F-59C121F46654}"/>
          </ac:spMkLst>
        </pc:spChg>
        <pc:picChg chg="add mod">
          <ac:chgData name="Vivian Krosnick" userId="fcd0b8b0-c6c4-4419-bf13-76f4b65de029" providerId="ADAL" clId="{2F5C0EF2-0449-45C7-BAE3-BE06EC700EB1}" dt="2020-08-31T17:44:07.505" v="2531" actId="1076"/>
          <ac:picMkLst>
            <pc:docMk/>
            <pc:sldMk cId="16017657" sldId="378"/>
            <ac:picMk id="3" creationId="{F881829E-EEBA-4E73-8FAD-673287E97F8D}"/>
          </ac:picMkLst>
        </pc:picChg>
        <pc:picChg chg="del">
          <ac:chgData name="Vivian Krosnick" userId="fcd0b8b0-c6c4-4419-bf13-76f4b65de029" providerId="ADAL" clId="{2F5C0EF2-0449-45C7-BAE3-BE06EC700EB1}" dt="2020-08-31T17:43:55.653" v="2527" actId="478"/>
          <ac:picMkLst>
            <pc:docMk/>
            <pc:sldMk cId="16017657" sldId="378"/>
            <ac:picMk id="4" creationId="{CA3316FF-674A-4FBF-85F4-EBED119EB9D6}"/>
          </ac:picMkLst>
        </pc:picChg>
      </pc:sldChg>
      <pc:sldChg chg="modSp add mod modNotesTx">
        <pc:chgData name="Vivian Krosnick" userId="fcd0b8b0-c6c4-4419-bf13-76f4b65de029" providerId="ADAL" clId="{2F5C0EF2-0449-45C7-BAE3-BE06EC700EB1}" dt="2020-08-31T17:55:29.849" v="2620" actId="20577"/>
        <pc:sldMkLst>
          <pc:docMk/>
          <pc:sldMk cId="303101185" sldId="379"/>
        </pc:sldMkLst>
        <pc:spChg chg="mod">
          <ac:chgData name="Vivian Krosnick" userId="fcd0b8b0-c6c4-4419-bf13-76f4b65de029" providerId="ADAL" clId="{2F5C0EF2-0449-45C7-BAE3-BE06EC700EB1}" dt="2020-08-31T17:54:58.344" v="2619" actId="948"/>
          <ac:spMkLst>
            <pc:docMk/>
            <pc:sldMk cId="303101185" sldId="379"/>
            <ac:spMk id="5" creationId="{69A67ED7-437D-46B0-A425-C8E05AD918FB}"/>
          </ac:spMkLst>
        </pc:spChg>
      </pc:sldChg>
      <pc:sldChg chg="modSp del mod">
        <pc:chgData name="Vivian Krosnick" userId="fcd0b8b0-c6c4-4419-bf13-76f4b65de029" providerId="ADAL" clId="{2F5C0EF2-0449-45C7-BAE3-BE06EC700EB1}" dt="2020-08-31T19:41:35.670" v="5475" actId="47"/>
        <pc:sldMkLst>
          <pc:docMk/>
          <pc:sldMk cId="563578010" sldId="380"/>
        </pc:sldMkLst>
        <pc:spChg chg="mod">
          <ac:chgData name="Vivian Krosnick" userId="fcd0b8b0-c6c4-4419-bf13-76f4b65de029" providerId="ADAL" clId="{2F5C0EF2-0449-45C7-BAE3-BE06EC700EB1}" dt="2020-08-31T18:15:48.399" v="2728" actId="20577"/>
          <ac:spMkLst>
            <pc:docMk/>
            <pc:sldMk cId="563578010" sldId="380"/>
            <ac:spMk id="8" creationId="{F2F45546-A1C8-4644-B45F-59C121F46654}"/>
          </ac:spMkLst>
        </pc:spChg>
      </pc:sldChg>
      <pc:sldChg chg="modSp del mod">
        <pc:chgData name="Vivian Krosnick" userId="fcd0b8b0-c6c4-4419-bf13-76f4b65de029" providerId="ADAL" clId="{2F5C0EF2-0449-45C7-BAE3-BE06EC700EB1}" dt="2020-08-31T19:41:37.525" v="5476" actId="47"/>
        <pc:sldMkLst>
          <pc:docMk/>
          <pc:sldMk cId="335246273" sldId="381"/>
        </pc:sldMkLst>
        <pc:spChg chg="mod">
          <ac:chgData name="Vivian Krosnick" userId="fcd0b8b0-c6c4-4419-bf13-76f4b65de029" providerId="ADAL" clId="{2F5C0EF2-0449-45C7-BAE3-BE06EC700EB1}" dt="2020-08-31T18:16:48.284" v="2754" actId="14100"/>
          <ac:spMkLst>
            <pc:docMk/>
            <pc:sldMk cId="335246273" sldId="381"/>
            <ac:spMk id="8" creationId="{F2F45546-A1C8-4644-B45F-59C121F46654}"/>
          </ac:spMkLst>
        </pc:spChg>
      </pc:sldChg>
      <pc:sldChg chg="modSp del mod">
        <pc:chgData name="Vivian Krosnick" userId="fcd0b8b0-c6c4-4419-bf13-76f4b65de029" providerId="ADAL" clId="{2F5C0EF2-0449-45C7-BAE3-BE06EC700EB1}" dt="2020-08-31T19:41:38.362" v="5477" actId="47"/>
        <pc:sldMkLst>
          <pc:docMk/>
          <pc:sldMk cId="1273516193" sldId="382"/>
        </pc:sldMkLst>
        <pc:spChg chg="mod">
          <ac:chgData name="Vivian Krosnick" userId="fcd0b8b0-c6c4-4419-bf13-76f4b65de029" providerId="ADAL" clId="{2F5C0EF2-0449-45C7-BAE3-BE06EC700EB1}" dt="2020-08-31T18:17:02.160" v="2778" actId="20577"/>
          <ac:spMkLst>
            <pc:docMk/>
            <pc:sldMk cId="1273516193" sldId="382"/>
            <ac:spMk id="8" creationId="{F2F45546-A1C8-4644-B45F-59C121F46654}"/>
          </ac:spMkLst>
        </pc:spChg>
      </pc:sldChg>
      <pc:sldChg chg="new del">
        <pc:chgData name="Vivian Krosnick" userId="fcd0b8b0-c6c4-4419-bf13-76f4b65de029" providerId="ADAL" clId="{2F5C0EF2-0449-45C7-BAE3-BE06EC700EB1}" dt="2020-08-31T18:18:50.805" v="2809" actId="47"/>
        <pc:sldMkLst>
          <pc:docMk/>
          <pc:sldMk cId="2987904943" sldId="383"/>
        </pc:sldMkLst>
      </pc:sldChg>
      <pc:sldChg chg="modSp add del">
        <pc:chgData name="Vivian Krosnick" userId="fcd0b8b0-c6c4-4419-bf13-76f4b65de029" providerId="ADAL" clId="{2F5C0EF2-0449-45C7-BAE3-BE06EC700EB1}" dt="2020-09-01T13:23:16.639" v="6283" actId="47"/>
        <pc:sldMkLst>
          <pc:docMk/>
          <pc:sldMk cId="619641303" sldId="384"/>
        </pc:sldMkLst>
        <pc:spChg chg="mod">
          <ac:chgData name="Vivian Krosnick" userId="fcd0b8b0-c6c4-4419-bf13-76f4b65de029" providerId="ADAL" clId="{2F5C0EF2-0449-45C7-BAE3-BE06EC700EB1}" dt="2020-08-31T18:19:00.657" v="2810" actId="207"/>
          <ac:spMkLst>
            <pc:docMk/>
            <pc:sldMk cId="619641303" sldId="384"/>
            <ac:spMk id="5" creationId="{02A06636-E76E-473A-995E-03E48CF0C65F}"/>
          </ac:spMkLst>
        </pc:spChg>
      </pc:sldChg>
      <pc:sldChg chg="modSp del ord">
        <pc:chgData name="Vivian Krosnick" userId="fcd0b8b0-c6c4-4419-bf13-76f4b65de029" providerId="ADAL" clId="{2F5C0EF2-0449-45C7-BAE3-BE06EC700EB1}" dt="2020-09-01T13:23:43.135" v="6285" actId="47"/>
        <pc:sldMkLst>
          <pc:docMk/>
          <pc:sldMk cId="3066207487" sldId="385"/>
        </pc:sldMkLst>
        <pc:spChg chg="mod">
          <ac:chgData name="Vivian Krosnick" userId="fcd0b8b0-c6c4-4419-bf13-76f4b65de029" providerId="ADAL" clId="{2F5C0EF2-0449-45C7-BAE3-BE06EC700EB1}" dt="2020-08-31T18:20:25.432" v="2816" actId="207"/>
          <ac:spMkLst>
            <pc:docMk/>
            <pc:sldMk cId="3066207487" sldId="385"/>
            <ac:spMk id="5" creationId="{02A06636-E76E-473A-995E-03E48CF0C65F}"/>
          </ac:spMkLst>
        </pc:spChg>
      </pc:sldChg>
      <pc:sldChg chg="modSp del">
        <pc:chgData name="Vivian Krosnick" userId="fcd0b8b0-c6c4-4419-bf13-76f4b65de029" providerId="ADAL" clId="{2F5C0EF2-0449-45C7-BAE3-BE06EC700EB1}" dt="2020-09-01T13:24:18.099" v="6289" actId="47"/>
        <pc:sldMkLst>
          <pc:docMk/>
          <pc:sldMk cId="1109336426" sldId="386"/>
        </pc:sldMkLst>
        <pc:spChg chg="mod">
          <ac:chgData name="Vivian Krosnick" userId="fcd0b8b0-c6c4-4419-bf13-76f4b65de029" providerId="ADAL" clId="{2F5C0EF2-0449-45C7-BAE3-BE06EC700EB1}" dt="2020-08-31T18:21:22.327" v="2819" actId="207"/>
          <ac:spMkLst>
            <pc:docMk/>
            <pc:sldMk cId="1109336426" sldId="386"/>
            <ac:spMk id="5" creationId="{02A06636-E76E-473A-995E-03E48CF0C65F}"/>
          </ac:spMkLst>
        </pc:spChg>
      </pc:sldChg>
      <pc:sldChg chg="addSp modSp del mod">
        <pc:chgData name="Vivian Krosnick" userId="fcd0b8b0-c6c4-4419-bf13-76f4b65de029" providerId="ADAL" clId="{2F5C0EF2-0449-45C7-BAE3-BE06EC700EB1}" dt="2020-09-01T13:27:04.357" v="6298" actId="47"/>
        <pc:sldMkLst>
          <pc:docMk/>
          <pc:sldMk cId="3787540840" sldId="387"/>
        </pc:sldMkLst>
        <pc:spChg chg="add mod">
          <ac:chgData name="Vivian Krosnick" userId="fcd0b8b0-c6c4-4419-bf13-76f4b65de029" providerId="ADAL" clId="{2F5C0EF2-0449-45C7-BAE3-BE06EC700EB1}" dt="2020-08-31T19:45:30.225" v="5580" actId="20577"/>
          <ac:spMkLst>
            <pc:docMk/>
            <pc:sldMk cId="3787540840" sldId="387"/>
            <ac:spMk id="2" creationId="{7BDF1617-BAAA-4ECA-AA8E-250A5B57E1CC}"/>
          </ac:spMkLst>
        </pc:spChg>
        <pc:spChg chg="mod">
          <ac:chgData name="Vivian Krosnick" userId="fcd0b8b0-c6c4-4419-bf13-76f4b65de029" providerId="ADAL" clId="{2F5C0EF2-0449-45C7-BAE3-BE06EC700EB1}" dt="2020-08-31T19:42:47.056" v="5482" actId="5793"/>
          <ac:spMkLst>
            <pc:docMk/>
            <pc:sldMk cId="3787540840" sldId="387"/>
            <ac:spMk id="5" creationId="{02A06636-E76E-473A-995E-03E48CF0C65F}"/>
          </ac:spMkLst>
        </pc:spChg>
      </pc:sldChg>
      <pc:sldChg chg="modSp mod">
        <pc:chgData name="Vivian Krosnick" userId="fcd0b8b0-c6c4-4419-bf13-76f4b65de029" providerId="ADAL" clId="{2F5C0EF2-0449-45C7-BAE3-BE06EC700EB1}" dt="2020-08-31T18:41:10.182" v="3521" actId="207"/>
        <pc:sldMkLst>
          <pc:docMk/>
          <pc:sldMk cId="3759617893" sldId="388"/>
        </pc:sldMkLst>
        <pc:spChg chg="mod">
          <ac:chgData name="Vivian Krosnick" userId="fcd0b8b0-c6c4-4419-bf13-76f4b65de029" providerId="ADAL" clId="{2F5C0EF2-0449-45C7-BAE3-BE06EC700EB1}" dt="2020-08-31T18:41:10.182" v="3521" actId="207"/>
          <ac:spMkLst>
            <pc:docMk/>
            <pc:sldMk cId="3759617893" sldId="388"/>
            <ac:spMk id="8" creationId="{F2F45546-A1C8-4644-B45F-59C121F46654}"/>
          </ac:spMkLst>
        </pc:spChg>
      </pc:sldChg>
      <pc:sldChg chg="del">
        <pc:chgData name="Vivian Krosnick" userId="fcd0b8b0-c6c4-4419-bf13-76f4b65de029" providerId="ADAL" clId="{2F5C0EF2-0449-45C7-BAE3-BE06EC700EB1}" dt="2020-08-31T19:41:34.506" v="5474" actId="47"/>
        <pc:sldMkLst>
          <pc:docMk/>
          <pc:sldMk cId="4263943704" sldId="389"/>
        </pc:sldMkLst>
      </pc:sldChg>
      <pc:sldChg chg="modSp mod modNotesTx">
        <pc:chgData name="Vivian Krosnick" userId="fcd0b8b0-c6c4-4419-bf13-76f4b65de029" providerId="ADAL" clId="{2F5C0EF2-0449-45C7-BAE3-BE06EC700EB1}" dt="2020-08-31T19:07:32.886" v="4323" actId="20577"/>
        <pc:sldMkLst>
          <pc:docMk/>
          <pc:sldMk cId="1367307315" sldId="390"/>
        </pc:sldMkLst>
        <pc:spChg chg="mod">
          <ac:chgData name="Vivian Krosnick" userId="fcd0b8b0-c6c4-4419-bf13-76f4b65de029" providerId="ADAL" clId="{2F5C0EF2-0449-45C7-BAE3-BE06EC700EB1}" dt="2020-08-31T19:07:32.886" v="4323" actId="20577"/>
          <ac:spMkLst>
            <pc:docMk/>
            <pc:sldMk cId="1367307315" sldId="390"/>
            <ac:spMk id="8" creationId="{F2F45546-A1C8-4644-B45F-59C121F46654}"/>
          </ac:spMkLst>
        </pc:spChg>
      </pc:sldChg>
      <pc:sldChg chg="modSp mod modNotesTx">
        <pc:chgData name="Vivian Krosnick" userId="fcd0b8b0-c6c4-4419-bf13-76f4b65de029" providerId="ADAL" clId="{2F5C0EF2-0449-45C7-BAE3-BE06EC700EB1}" dt="2020-08-31T19:17:21.300" v="4681" actId="20577"/>
        <pc:sldMkLst>
          <pc:docMk/>
          <pc:sldMk cId="3659475337" sldId="391"/>
        </pc:sldMkLst>
        <pc:spChg chg="mod">
          <ac:chgData name="Vivian Krosnick" userId="fcd0b8b0-c6c4-4419-bf13-76f4b65de029" providerId="ADAL" clId="{2F5C0EF2-0449-45C7-BAE3-BE06EC700EB1}" dt="2020-08-31T19:17:21.300" v="4681" actId="20577"/>
          <ac:spMkLst>
            <pc:docMk/>
            <pc:sldMk cId="3659475337" sldId="391"/>
            <ac:spMk id="8" creationId="{F2F45546-A1C8-4644-B45F-59C121F46654}"/>
          </ac:spMkLst>
        </pc:spChg>
      </pc:sldChg>
      <pc:sldChg chg="modSp mod modNotesTx">
        <pc:chgData name="Vivian Krosnick" userId="fcd0b8b0-c6c4-4419-bf13-76f4b65de029" providerId="ADAL" clId="{2F5C0EF2-0449-45C7-BAE3-BE06EC700EB1}" dt="2020-08-31T19:49:31.932" v="5597" actId="20577"/>
        <pc:sldMkLst>
          <pc:docMk/>
          <pc:sldMk cId="3742366564" sldId="392"/>
        </pc:sldMkLst>
        <pc:spChg chg="mod">
          <ac:chgData name="Vivian Krosnick" userId="fcd0b8b0-c6c4-4419-bf13-76f4b65de029" providerId="ADAL" clId="{2F5C0EF2-0449-45C7-BAE3-BE06EC700EB1}" dt="2020-08-31T19:49:31.932" v="5597" actId="20577"/>
          <ac:spMkLst>
            <pc:docMk/>
            <pc:sldMk cId="3742366564" sldId="392"/>
            <ac:spMk id="8" creationId="{F2F45546-A1C8-4644-B45F-59C121F46654}"/>
          </ac:spMkLst>
        </pc:spChg>
      </pc:sldChg>
      <pc:sldChg chg="addSp delSp modSp mod modNotesTx">
        <pc:chgData name="Vivian Krosnick" userId="fcd0b8b0-c6c4-4419-bf13-76f4b65de029" providerId="ADAL" clId="{2F5C0EF2-0449-45C7-BAE3-BE06EC700EB1}" dt="2020-08-31T19:49:50.226" v="5606" actId="20577"/>
        <pc:sldMkLst>
          <pc:docMk/>
          <pc:sldMk cId="3446589110" sldId="393"/>
        </pc:sldMkLst>
        <pc:spChg chg="add del mod">
          <ac:chgData name="Vivian Krosnick" userId="fcd0b8b0-c6c4-4419-bf13-76f4b65de029" providerId="ADAL" clId="{2F5C0EF2-0449-45C7-BAE3-BE06EC700EB1}" dt="2020-08-31T19:41:22.354" v="5473" actId="478"/>
          <ac:spMkLst>
            <pc:docMk/>
            <pc:sldMk cId="3446589110" sldId="393"/>
            <ac:spMk id="2" creationId="{662168DD-E5E5-4FBE-8722-7A2477CAD9D6}"/>
          </ac:spMkLst>
        </pc:spChg>
        <pc:spChg chg="mod">
          <ac:chgData name="Vivian Krosnick" userId="fcd0b8b0-c6c4-4419-bf13-76f4b65de029" providerId="ADAL" clId="{2F5C0EF2-0449-45C7-BAE3-BE06EC700EB1}" dt="2020-08-31T19:49:50.226" v="5606" actId="20577"/>
          <ac:spMkLst>
            <pc:docMk/>
            <pc:sldMk cId="3446589110" sldId="393"/>
            <ac:spMk id="8" creationId="{F2F45546-A1C8-4644-B45F-59C121F46654}"/>
          </ac:spMkLst>
        </pc:spChg>
      </pc:sldChg>
      <pc:sldChg chg="addSp delSp modSp new mod">
        <pc:chgData name="Vivian Krosnick" userId="fcd0b8b0-c6c4-4419-bf13-76f4b65de029" providerId="ADAL" clId="{2F5C0EF2-0449-45C7-BAE3-BE06EC700EB1}" dt="2020-09-01T14:19:53.486" v="6382" actId="14100"/>
        <pc:sldMkLst>
          <pc:docMk/>
          <pc:sldMk cId="4129271619" sldId="394"/>
        </pc:sldMkLst>
        <pc:spChg chg="add mod">
          <ac:chgData name="Vivian Krosnick" userId="fcd0b8b0-c6c4-4419-bf13-76f4b65de029" providerId="ADAL" clId="{2F5C0EF2-0449-45C7-BAE3-BE06EC700EB1}" dt="2020-09-01T13:43:45.719" v="6339" actId="27636"/>
          <ac:spMkLst>
            <pc:docMk/>
            <pc:sldMk cId="4129271619" sldId="394"/>
            <ac:spMk id="2" creationId="{E85C4303-C182-4A5A-99E8-B202EB3F3477}"/>
          </ac:spMkLst>
        </pc:spChg>
        <pc:spChg chg="add mod">
          <ac:chgData name="Vivian Krosnick" userId="fcd0b8b0-c6c4-4419-bf13-76f4b65de029" providerId="ADAL" clId="{2F5C0EF2-0449-45C7-BAE3-BE06EC700EB1}" dt="2020-09-01T14:19:53.486" v="6382" actId="14100"/>
          <ac:spMkLst>
            <pc:docMk/>
            <pc:sldMk cId="4129271619" sldId="394"/>
            <ac:spMk id="3" creationId="{AE268DBA-B069-4816-8943-646090F4620A}"/>
          </ac:spMkLst>
        </pc:spChg>
        <pc:spChg chg="add mod">
          <ac:chgData name="Vivian Krosnick" userId="fcd0b8b0-c6c4-4419-bf13-76f4b65de029" providerId="ADAL" clId="{2F5C0EF2-0449-45C7-BAE3-BE06EC700EB1}" dt="2020-09-01T14:19:45.273" v="6381" actId="1076"/>
          <ac:spMkLst>
            <pc:docMk/>
            <pc:sldMk cId="4129271619" sldId="394"/>
            <ac:spMk id="6" creationId="{24815F4C-DFCE-469E-8890-9C1E7B4901A8}"/>
          </ac:spMkLst>
        </pc:spChg>
        <pc:picChg chg="add del mod">
          <ac:chgData name="Vivian Krosnick" userId="fcd0b8b0-c6c4-4419-bf13-76f4b65de029" providerId="ADAL" clId="{2F5C0EF2-0449-45C7-BAE3-BE06EC700EB1}" dt="2020-08-31T19:57:26.333" v="5734" actId="478"/>
          <ac:picMkLst>
            <pc:docMk/>
            <pc:sldMk cId="4129271619" sldId="394"/>
            <ac:picMk id="3" creationId="{5796AE69-145C-49C3-8B0E-F417CC91A119}"/>
          </ac:picMkLst>
        </pc:picChg>
        <pc:picChg chg="add del mod">
          <ac:chgData name="Vivian Krosnick" userId="fcd0b8b0-c6c4-4419-bf13-76f4b65de029" providerId="ADAL" clId="{2F5C0EF2-0449-45C7-BAE3-BE06EC700EB1}" dt="2020-08-31T20:04:38.786" v="6227" actId="478"/>
          <ac:picMkLst>
            <pc:docMk/>
            <pc:sldMk cId="4129271619" sldId="394"/>
            <ac:picMk id="5" creationId="{F2A90139-3F8C-43D8-87CD-6047003A63ED}"/>
          </ac:picMkLst>
        </pc:picChg>
        <pc:picChg chg="add mod">
          <ac:chgData name="Vivian Krosnick" userId="fcd0b8b0-c6c4-4419-bf13-76f4b65de029" providerId="ADAL" clId="{2F5C0EF2-0449-45C7-BAE3-BE06EC700EB1}" dt="2020-09-01T13:43:53.480" v="6340" actId="1076"/>
          <ac:picMkLst>
            <pc:docMk/>
            <pc:sldMk cId="4129271619" sldId="394"/>
            <ac:picMk id="8" creationId="{206BD353-1F31-4639-8757-5AC47AF7FF75}"/>
          </ac:picMkLst>
        </pc:picChg>
      </pc:sldChg>
      <pc:sldChg chg="modSp add">
        <pc:chgData name="Vivian Krosnick" userId="fcd0b8b0-c6c4-4419-bf13-76f4b65de029" providerId="ADAL" clId="{2F5C0EF2-0449-45C7-BAE3-BE06EC700EB1}" dt="2020-09-01T13:24:06.111" v="6287" actId="207"/>
        <pc:sldMkLst>
          <pc:docMk/>
          <pc:sldMk cId="1408819731" sldId="395"/>
        </pc:sldMkLst>
        <pc:spChg chg="mod">
          <ac:chgData name="Vivian Krosnick" userId="fcd0b8b0-c6c4-4419-bf13-76f4b65de029" providerId="ADAL" clId="{2F5C0EF2-0449-45C7-BAE3-BE06EC700EB1}" dt="2020-09-01T13:24:06.111" v="6287" actId="207"/>
          <ac:spMkLst>
            <pc:docMk/>
            <pc:sldMk cId="1408819731" sldId="395"/>
            <ac:spMk id="5" creationId="{02A06636-E76E-473A-995E-03E48CF0C65F}"/>
          </ac:spMkLst>
        </pc:spChg>
      </pc:sldChg>
      <pc:sldChg chg="modSp add">
        <pc:chgData name="Vivian Krosnick" userId="fcd0b8b0-c6c4-4419-bf13-76f4b65de029" providerId="ADAL" clId="{2F5C0EF2-0449-45C7-BAE3-BE06EC700EB1}" dt="2020-09-01T13:24:32.450" v="6291" actId="207"/>
        <pc:sldMkLst>
          <pc:docMk/>
          <pc:sldMk cId="657727355" sldId="396"/>
        </pc:sldMkLst>
        <pc:spChg chg="mod">
          <ac:chgData name="Vivian Krosnick" userId="fcd0b8b0-c6c4-4419-bf13-76f4b65de029" providerId="ADAL" clId="{2F5C0EF2-0449-45C7-BAE3-BE06EC700EB1}" dt="2020-09-01T13:24:32.450" v="6291" actId="207"/>
          <ac:spMkLst>
            <pc:docMk/>
            <pc:sldMk cId="657727355" sldId="396"/>
            <ac:spMk id="5" creationId="{02A06636-E76E-473A-995E-03E48CF0C65F}"/>
          </ac:spMkLst>
        </pc:spChg>
      </pc:sldChg>
      <pc:sldChg chg="addSp modSp add del mod">
        <pc:chgData name="Vivian Krosnick" userId="fcd0b8b0-c6c4-4419-bf13-76f4b65de029" providerId="ADAL" clId="{2F5C0EF2-0449-45C7-BAE3-BE06EC700EB1}" dt="2020-09-01T13:26:57.507" v="6297" actId="207"/>
        <pc:sldMkLst>
          <pc:docMk/>
          <pc:sldMk cId="798205217" sldId="397"/>
        </pc:sldMkLst>
        <pc:spChg chg="add mod">
          <ac:chgData name="Vivian Krosnick" userId="fcd0b8b0-c6c4-4419-bf13-76f4b65de029" providerId="ADAL" clId="{2F5C0EF2-0449-45C7-BAE3-BE06EC700EB1}" dt="2020-09-01T13:26:27.957" v="6293" actId="1076"/>
          <ac:spMkLst>
            <pc:docMk/>
            <pc:sldMk cId="798205217" sldId="397"/>
            <ac:spMk id="2" creationId="{E05224D0-F637-439F-97CA-98231FCD76EA}"/>
          </ac:spMkLst>
        </pc:spChg>
        <pc:spChg chg="mod">
          <ac:chgData name="Vivian Krosnick" userId="fcd0b8b0-c6c4-4419-bf13-76f4b65de029" providerId="ADAL" clId="{2F5C0EF2-0449-45C7-BAE3-BE06EC700EB1}" dt="2020-09-01T13:26:57.507" v="6297" actId="207"/>
          <ac:spMkLst>
            <pc:docMk/>
            <pc:sldMk cId="798205217" sldId="397"/>
            <ac:spMk id="5" creationId="{02A06636-E76E-473A-995E-03E48CF0C65F}"/>
          </ac:spMkLst>
        </pc:spChg>
      </pc:sldChg>
      <pc:sldChg chg="new del">
        <pc:chgData name="Vivian Krosnick" userId="fcd0b8b0-c6c4-4419-bf13-76f4b65de029" providerId="ADAL" clId="{2F5C0EF2-0449-45C7-BAE3-BE06EC700EB1}" dt="2020-09-01T14:20:07.670" v="6384" actId="47"/>
        <pc:sldMkLst>
          <pc:docMk/>
          <pc:sldMk cId="2694077339" sldId="398"/>
        </pc:sldMkLst>
      </pc:sldChg>
      <pc:sldChg chg="addSp delSp modSp add mod">
        <pc:chgData name="Vivian Krosnick" userId="fcd0b8b0-c6c4-4419-bf13-76f4b65de029" providerId="ADAL" clId="{2F5C0EF2-0449-45C7-BAE3-BE06EC700EB1}" dt="2020-09-01T14:25:23.956" v="6418" actId="14100"/>
        <pc:sldMkLst>
          <pc:docMk/>
          <pc:sldMk cId="397212202" sldId="399"/>
        </pc:sldMkLst>
        <pc:spChg chg="mod">
          <ac:chgData name="Vivian Krosnick" userId="fcd0b8b0-c6c4-4419-bf13-76f4b65de029" providerId="ADAL" clId="{2F5C0EF2-0449-45C7-BAE3-BE06EC700EB1}" dt="2020-09-01T14:20:16.377" v="6390" actId="20577"/>
          <ac:spMkLst>
            <pc:docMk/>
            <pc:sldMk cId="397212202" sldId="399"/>
            <ac:spMk id="2" creationId="{E85C4303-C182-4A5A-99E8-B202EB3F3477}"/>
          </ac:spMkLst>
        </pc:spChg>
        <pc:spChg chg="mod ord">
          <ac:chgData name="Vivian Krosnick" userId="fcd0b8b0-c6c4-4419-bf13-76f4b65de029" providerId="ADAL" clId="{2F5C0EF2-0449-45C7-BAE3-BE06EC700EB1}" dt="2020-09-01T14:25:23.956" v="6418" actId="14100"/>
          <ac:spMkLst>
            <pc:docMk/>
            <pc:sldMk cId="397212202" sldId="399"/>
            <ac:spMk id="3" creationId="{AE268DBA-B069-4816-8943-646090F4620A}"/>
          </ac:spMkLst>
        </pc:spChg>
        <pc:spChg chg="del">
          <ac:chgData name="Vivian Krosnick" userId="fcd0b8b0-c6c4-4419-bf13-76f4b65de029" providerId="ADAL" clId="{2F5C0EF2-0449-45C7-BAE3-BE06EC700EB1}" dt="2020-09-01T14:21:52.884" v="6398" actId="478"/>
          <ac:spMkLst>
            <pc:docMk/>
            <pc:sldMk cId="397212202" sldId="399"/>
            <ac:spMk id="6" creationId="{24815F4C-DFCE-469E-8890-9C1E7B4901A8}"/>
          </ac:spMkLst>
        </pc:spChg>
        <pc:picChg chg="add mod">
          <ac:chgData name="Vivian Krosnick" userId="fcd0b8b0-c6c4-4419-bf13-76f4b65de029" providerId="ADAL" clId="{2F5C0EF2-0449-45C7-BAE3-BE06EC700EB1}" dt="2020-09-01T14:21:41.258" v="6396" actId="1076"/>
          <ac:picMkLst>
            <pc:docMk/>
            <pc:sldMk cId="397212202" sldId="399"/>
            <ac:picMk id="5" creationId="{F46D1CBE-F976-4D30-B7EF-72173E14CC18}"/>
          </ac:picMkLst>
        </pc:picChg>
        <pc:picChg chg="del">
          <ac:chgData name="Vivian Krosnick" userId="fcd0b8b0-c6c4-4419-bf13-76f4b65de029" providerId="ADAL" clId="{2F5C0EF2-0449-45C7-BAE3-BE06EC700EB1}" dt="2020-09-01T14:20:18.952" v="6391" actId="478"/>
          <ac:picMkLst>
            <pc:docMk/>
            <pc:sldMk cId="397212202" sldId="399"/>
            <ac:picMk id="8" creationId="{206BD353-1F31-4639-8757-5AC47AF7FF75}"/>
          </ac:picMkLst>
        </pc:picChg>
        <pc:picChg chg="add mod">
          <ac:chgData name="Vivian Krosnick" userId="fcd0b8b0-c6c4-4419-bf13-76f4b65de029" providerId="ADAL" clId="{2F5C0EF2-0449-45C7-BAE3-BE06EC700EB1}" dt="2020-09-01T14:24:39.118" v="6405" actId="14100"/>
          <ac:picMkLst>
            <pc:docMk/>
            <pc:sldMk cId="397212202" sldId="399"/>
            <ac:picMk id="9" creationId="{4DEBDFCC-283B-427F-90DD-2FC40E291F0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314F4608-12F4-624E-AD0B-9945D1189291}" type="datetimeFigureOut">
              <a:rPr lang="en-US" smtClean="0"/>
              <a:t>9/1/2020</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ABB3640A-019B-3845-BE2B-CDF1080EE615}" type="slidenum">
              <a:rPr lang="en-US" smtClean="0"/>
              <a:t>‹#›</a:t>
            </a:fld>
            <a:endParaRPr lang="en-US"/>
          </a:p>
        </p:txBody>
      </p:sp>
    </p:spTree>
    <p:extLst>
      <p:ext uri="{BB962C8B-B14F-4D97-AF65-F5344CB8AC3E}">
        <p14:creationId xmlns:p14="http://schemas.microsoft.com/office/powerpoint/2010/main" val="1736757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mu.edu/teaching/assessment/examples/courselevel-bycollege/hss/tools/jeria.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B3640A-019B-3845-BE2B-CDF1080EE615}" type="slidenum">
              <a:rPr lang="en-US" smtClean="0"/>
              <a:t>1</a:t>
            </a:fld>
            <a:endParaRPr lang="en-US"/>
          </a:p>
        </p:txBody>
      </p:sp>
    </p:spTree>
    <p:extLst>
      <p:ext uri="{BB962C8B-B14F-4D97-AF65-F5344CB8AC3E}">
        <p14:creationId xmlns:p14="http://schemas.microsoft.com/office/powerpoint/2010/main" val="83844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3640A-019B-3845-BE2B-CDF1080EE615}" type="slidenum">
              <a:rPr lang="en-US" smtClean="0"/>
              <a:t>10</a:t>
            </a:fld>
            <a:endParaRPr lang="en-US"/>
          </a:p>
        </p:txBody>
      </p:sp>
    </p:spTree>
    <p:extLst>
      <p:ext uri="{BB962C8B-B14F-4D97-AF65-F5344CB8AC3E}">
        <p14:creationId xmlns:p14="http://schemas.microsoft.com/office/powerpoint/2010/main" val="3482601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3640A-019B-3845-BE2B-CDF1080EE615}" type="slidenum">
              <a:rPr lang="en-US" smtClean="0"/>
              <a:t>11</a:t>
            </a:fld>
            <a:endParaRPr lang="en-US"/>
          </a:p>
        </p:txBody>
      </p:sp>
    </p:spTree>
    <p:extLst>
      <p:ext uri="{BB962C8B-B14F-4D97-AF65-F5344CB8AC3E}">
        <p14:creationId xmlns:p14="http://schemas.microsoft.com/office/powerpoint/2010/main" val="1600998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3640A-019B-3845-BE2B-CDF1080EE615}" type="slidenum">
              <a:rPr lang="en-US" smtClean="0"/>
              <a:t>12</a:t>
            </a:fld>
            <a:endParaRPr lang="en-US"/>
          </a:p>
        </p:txBody>
      </p:sp>
    </p:spTree>
    <p:extLst>
      <p:ext uri="{BB962C8B-B14F-4D97-AF65-F5344CB8AC3E}">
        <p14:creationId xmlns:p14="http://schemas.microsoft.com/office/powerpoint/2010/main" val="4270958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3640A-019B-3845-BE2B-CDF1080EE615}" type="slidenum">
              <a:rPr lang="en-US" smtClean="0"/>
              <a:t>13</a:t>
            </a:fld>
            <a:endParaRPr lang="en-US"/>
          </a:p>
        </p:txBody>
      </p:sp>
    </p:spTree>
    <p:extLst>
      <p:ext uri="{BB962C8B-B14F-4D97-AF65-F5344CB8AC3E}">
        <p14:creationId xmlns:p14="http://schemas.microsoft.com/office/powerpoint/2010/main" val="137011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3640A-019B-3845-BE2B-CDF1080EE615}" type="slidenum">
              <a:rPr lang="en-US" smtClean="0"/>
              <a:t>14</a:t>
            </a:fld>
            <a:endParaRPr lang="en-US"/>
          </a:p>
        </p:txBody>
      </p:sp>
    </p:spTree>
    <p:extLst>
      <p:ext uri="{BB962C8B-B14F-4D97-AF65-F5344CB8AC3E}">
        <p14:creationId xmlns:p14="http://schemas.microsoft.com/office/powerpoint/2010/main" val="150687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3640A-019B-3845-BE2B-CDF1080EE615}" type="slidenum">
              <a:rPr lang="en-US" smtClean="0"/>
              <a:t>15</a:t>
            </a:fld>
            <a:endParaRPr lang="en-US"/>
          </a:p>
        </p:txBody>
      </p:sp>
    </p:spTree>
    <p:extLst>
      <p:ext uri="{BB962C8B-B14F-4D97-AF65-F5344CB8AC3E}">
        <p14:creationId xmlns:p14="http://schemas.microsoft.com/office/powerpoint/2010/main" val="1243639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3640A-019B-3845-BE2B-CDF1080EE615}" type="slidenum">
              <a:rPr lang="en-US" smtClean="0"/>
              <a:t>16</a:t>
            </a:fld>
            <a:endParaRPr lang="en-US"/>
          </a:p>
        </p:txBody>
      </p:sp>
    </p:spTree>
    <p:extLst>
      <p:ext uri="{BB962C8B-B14F-4D97-AF65-F5344CB8AC3E}">
        <p14:creationId xmlns:p14="http://schemas.microsoft.com/office/powerpoint/2010/main" val="3780979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Discussions – break into smaller groups</a:t>
            </a:r>
          </a:p>
          <a:p>
            <a:r>
              <a:rPr lang="en-US" dirty="0"/>
              <a:t>Group projects</a:t>
            </a:r>
          </a:p>
          <a:p>
            <a:endParaRPr lang="en-US" dirty="0"/>
          </a:p>
          <a:p>
            <a:endParaRPr lang="en-US" dirty="0"/>
          </a:p>
          <a:p>
            <a:r>
              <a:rPr lang="en-US" dirty="0"/>
              <a:t>SIZE: think of potential drops</a:t>
            </a:r>
          </a:p>
          <a:p>
            <a:r>
              <a:rPr lang="en-US" dirty="0"/>
              <a:t>Roles they will have</a:t>
            </a:r>
          </a:p>
          <a:p>
            <a:r>
              <a:rPr lang="en-US" dirty="0"/>
              <a:t>Small enough for active role</a:t>
            </a:r>
          </a:p>
          <a:p>
            <a:r>
              <a:rPr lang="en-US" dirty="0"/>
              <a:t>4-5 good number </a:t>
            </a:r>
          </a:p>
          <a:p>
            <a:endParaRPr lang="en-US" dirty="0"/>
          </a:p>
          <a:p>
            <a:r>
              <a:rPr lang="en-US" dirty="0"/>
              <a:t>ASSIGNING:</a:t>
            </a:r>
          </a:p>
          <a:p>
            <a:r>
              <a:rPr lang="en-US" dirty="0"/>
              <a:t>Have they worked together in the past</a:t>
            </a:r>
          </a:p>
          <a:p>
            <a:r>
              <a:rPr lang="en-US" dirty="0"/>
              <a:t>How and who they would like to work with</a:t>
            </a:r>
          </a:p>
          <a:p>
            <a:r>
              <a:rPr lang="en-US" dirty="0"/>
              <a:t>Discussion Forum-look for them to share preferences</a:t>
            </a:r>
          </a:p>
          <a:p>
            <a:r>
              <a:rPr lang="en-US" dirty="0"/>
              <a:t>No promises = feel as though they have input</a:t>
            </a:r>
          </a:p>
          <a:p>
            <a:endParaRPr lang="en-US" dirty="0"/>
          </a:p>
          <a:p>
            <a:r>
              <a:rPr lang="en-US" dirty="0"/>
              <a:t>Give the group ability to make decision to manage membership</a:t>
            </a:r>
          </a:p>
          <a:p>
            <a:endParaRPr lang="en-US" dirty="0"/>
          </a:p>
          <a:p>
            <a:r>
              <a:rPr lang="en-US" dirty="0"/>
              <a:t>Groups based on skills</a:t>
            </a:r>
          </a:p>
          <a:p>
            <a:r>
              <a:rPr lang="en-US" dirty="0"/>
              <a:t>Survey who has skills</a:t>
            </a:r>
          </a:p>
          <a:p>
            <a:r>
              <a:rPr lang="en-US" dirty="0"/>
              <a:t>Language = do you have students who have traveled</a:t>
            </a:r>
          </a:p>
          <a:p>
            <a:r>
              <a:rPr lang="en-US" dirty="0"/>
              <a:t>Students with management experience</a:t>
            </a:r>
          </a:p>
          <a:p>
            <a:r>
              <a:rPr lang="en-US" dirty="0"/>
              <a:t>Cross-functional teams (engineering, business,  etc.)</a:t>
            </a:r>
          </a:p>
          <a:p>
            <a:endParaRPr lang="en-US" dirty="0"/>
          </a:p>
        </p:txBody>
      </p:sp>
      <p:sp>
        <p:nvSpPr>
          <p:cNvPr id="4" name="Slide Number Placeholder 3"/>
          <p:cNvSpPr>
            <a:spLocks noGrp="1"/>
          </p:cNvSpPr>
          <p:nvPr>
            <p:ph type="sldNum" sz="quarter" idx="5"/>
          </p:nvPr>
        </p:nvSpPr>
        <p:spPr/>
        <p:txBody>
          <a:bodyPr/>
          <a:lstStyle/>
          <a:p>
            <a:fld id="{ABB3640A-019B-3845-BE2B-CDF1080EE615}" type="slidenum">
              <a:rPr lang="en-US" smtClean="0"/>
              <a:t>17</a:t>
            </a:fld>
            <a:endParaRPr lang="en-US"/>
          </a:p>
        </p:txBody>
      </p:sp>
    </p:spTree>
    <p:extLst>
      <p:ext uri="{BB962C8B-B14F-4D97-AF65-F5344CB8AC3E}">
        <p14:creationId xmlns:p14="http://schemas.microsoft.com/office/powerpoint/2010/main" val="1981558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recorder, fact checker, summarizer, </a:t>
            </a:r>
          </a:p>
        </p:txBody>
      </p:sp>
      <p:sp>
        <p:nvSpPr>
          <p:cNvPr id="4" name="Slide Number Placeholder 3"/>
          <p:cNvSpPr>
            <a:spLocks noGrp="1"/>
          </p:cNvSpPr>
          <p:nvPr>
            <p:ph type="sldNum" sz="quarter" idx="5"/>
          </p:nvPr>
        </p:nvSpPr>
        <p:spPr/>
        <p:txBody>
          <a:bodyPr/>
          <a:lstStyle/>
          <a:p>
            <a:fld id="{ABB3640A-019B-3845-BE2B-CDF1080EE615}" type="slidenum">
              <a:rPr lang="en-US" smtClean="0"/>
              <a:t>18</a:t>
            </a:fld>
            <a:endParaRPr lang="en-US"/>
          </a:p>
        </p:txBody>
      </p:sp>
    </p:spTree>
    <p:extLst>
      <p:ext uri="{BB962C8B-B14F-4D97-AF65-F5344CB8AC3E}">
        <p14:creationId xmlns:p14="http://schemas.microsoft.com/office/powerpoint/2010/main" val="4282509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milestones – quiz with short answer NAME, RATE PARTICIPATION 1-5, RATE CONTRIBUTIONS, COMMENT</a:t>
            </a:r>
          </a:p>
          <a:p>
            <a:endParaRPr lang="en-US" dirty="0"/>
          </a:p>
          <a:p>
            <a:r>
              <a:rPr lang="en-US" dirty="0"/>
              <a:t>DISCUSSIONS NOT PARTICIPATING BUT CHECK TO SEE HOW ITS GOING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BB3640A-019B-3845-BE2B-CDF1080EE615}" type="slidenum">
              <a:rPr lang="en-US" smtClean="0"/>
              <a:t>19</a:t>
            </a:fld>
            <a:endParaRPr lang="en-US"/>
          </a:p>
        </p:txBody>
      </p:sp>
    </p:spTree>
    <p:extLst>
      <p:ext uri="{BB962C8B-B14F-4D97-AF65-F5344CB8AC3E}">
        <p14:creationId xmlns:p14="http://schemas.microsoft.com/office/powerpoint/2010/main" val="117945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13B479-BEBC-4BE6-8937-988E6E552D32}" type="slidenum">
              <a:rPr lang="en-US" smtClean="0"/>
              <a:t>2</a:t>
            </a:fld>
            <a:endParaRPr lang="en-US"/>
          </a:p>
        </p:txBody>
      </p:sp>
    </p:spTree>
    <p:extLst>
      <p:ext uri="{BB962C8B-B14F-4D97-AF65-F5344CB8AC3E}">
        <p14:creationId xmlns:p14="http://schemas.microsoft.com/office/powerpoint/2010/main" val="1874233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points as needed, penalize</a:t>
            </a:r>
          </a:p>
          <a:p>
            <a:r>
              <a:rPr lang="en-US" dirty="0"/>
              <a:t>Journaling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type of assessment in blackboard</a:t>
            </a:r>
          </a:p>
          <a:p>
            <a:endParaRPr lang="en-US" dirty="0"/>
          </a:p>
          <a:p>
            <a:r>
              <a:rPr lang="en-US" dirty="0">
                <a:hlinkClick r:id="rId3"/>
              </a:rPr>
              <a:t>https://www.cmu.edu/teaching/assessment/examples/courselevel-bycollege/hss/tools/jeria.pdf</a:t>
            </a:r>
            <a:endParaRPr lang="en-US" dirty="0"/>
          </a:p>
          <a:p>
            <a:r>
              <a:rPr lang="en-US" dirty="0"/>
              <a:t>Carnegie Mellon</a:t>
            </a:r>
          </a:p>
        </p:txBody>
      </p:sp>
      <p:sp>
        <p:nvSpPr>
          <p:cNvPr id="4" name="Slide Number Placeholder 3"/>
          <p:cNvSpPr>
            <a:spLocks noGrp="1"/>
          </p:cNvSpPr>
          <p:nvPr>
            <p:ph type="sldNum" sz="quarter" idx="5"/>
          </p:nvPr>
        </p:nvSpPr>
        <p:spPr/>
        <p:txBody>
          <a:bodyPr/>
          <a:lstStyle/>
          <a:p>
            <a:fld id="{ABB3640A-019B-3845-BE2B-CDF1080EE615}" type="slidenum">
              <a:rPr lang="en-US" smtClean="0"/>
              <a:t>20</a:t>
            </a:fld>
            <a:endParaRPr lang="en-US"/>
          </a:p>
        </p:txBody>
      </p:sp>
    </p:spTree>
    <p:extLst>
      <p:ext uri="{BB962C8B-B14F-4D97-AF65-F5344CB8AC3E}">
        <p14:creationId xmlns:p14="http://schemas.microsoft.com/office/powerpoint/2010/main" val="2234481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3640A-019B-3845-BE2B-CDF1080EE615}" type="slidenum">
              <a:rPr lang="en-US" smtClean="0"/>
              <a:t>21</a:t>
            </a:fld>
            <a:endParaRPr lang="en-US"/>
          </a:p>
        </p:txBody>
      </p:sp>
    </p:spTree>
    <p:extLst>
      <p:ext uri="{BB962C8B-B14F-4D97-AF65-F5344CB8AC3E}">
        <p14:creationId xmlns:p14="http://schemas.microsoft.com/office/powerpoint/2010/main" val="2867663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3640A-019B-3845-BE2B-CDF1080EE615}" type="slidenum">
              <a:rPr lang="en-US" smtClean="0"/>
              <a:t>22</a:t>
            </a:fld>
            <a:endParaRPr lang="en-US"/>
          </a:p>
        </p:txBody>
      </p:sp>
    </p:spTree>
    <p:extLst>
      <p:ext uri="{BB962C8B-B14F-4D97-AF65-F5344CB8AC3E}">
        <p14:creationId xmlns:p14="http://schemas.microsoft.com/office/powerpoint/2010/main" val="1222238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B3640A-019B-3845-BE2B-CDF1080EE615}" type="slidenum">
              <a:rPr lang="en-US" smtClean="0"/>
              <a:t>23</a:t>
            </a:fld>
            <a:endParaRPr lang="en-US"/>
          </a:p>
        </p:txBody>
      </p:sp>
    </p:spTree>
    <p:extLst>
      <p:ext uri="{BB962C8B-B14F-4D97-AF65-F5344CB8AC3E}">
        <p14:creationId xmlns:p14="http://schemas.microsoft.com/office/powerpoint/2010/main" val="116969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B3640A-019B-3845-BE2B-CDF1080EE615}" type="slidenum">
              <a:rPr lang="en-US" smtClean="0"/>
              <a:t>3</a:t>
            </a:fld>
            <a:endParaRPr lang="en-US"/>
          </a:p>
        </p:txBody>
      </p:sp>
    </p:spTree>
    <p:extLst>
      <p:ext uri="{BB962C8B-B14F-4D97-AF65-F5344CB8AC3E}">
        <p14:creationId xmlns:p14="http://schemas.microsoft.com/office/powerpoint/2010/main" val="56874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3640A-019B-3845-BE2B-CDF1080EE615}" type="slidenum">
              <a:rPr lang="en-US" smtClean="0"/>
              <a:t>4</a:t>
            </a:fld>
            <a:endParaRPr lang="en-US"/>
          </a:p>
        </p:txBody>
      </p:sp>
    </p:spTree>
    <p:extLst>
      <p:ext uri="{BB962C8B-B14F-4D97-AF65-F5344CB8AC3E}">
        <p14:creationId xmlns:p14="http://schemas.microsoft.com/office/powerpoint/2010/main" val="393570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Wingdings" panose="05000000000000000000" pitchFamily="2" charset="2"/>
              <a:buChar char="Ø"/>
            </a:pPr>
            <a:endParaRPr lang="en-US" sz="1200" dirty="0">
              <a:solidFill>
                <a:srgbClr val="333333"/>
              </a:solidFill>
              <a:latin typeface="Tahoma" panose="020B0604030504040204" pitchFamily="34" charset="0"/>
            </a:endParaRPr>
          </a:p>
          <a:p>
            <a:pPr marL="0" indent="0">
              <a:buFont typeface="Wingdings" panose="05000000000000000000" pitchFamily="2" charset="2"/>
              <a:buNone/>
            </a:pPr>
            <a:r>
              <a:rPr lang="en-US" sz="1200" b="1" dirty="0">
                <a:solidFill>
                  <a:srgbClr val="333333"/>
                </a:solidFill>
                <a:latin typeface="Tahoma" panose="020B0604030504040204" pitchFamily="34" charset="0"/>
              </a:rPr>
              <a:t>Purpose</a:t>
            </a:r>
            <a:r>
              <a:rPr lang="en-US" sz="1200" dirty="0">
                <a:solidFill>
                  <a:srgbClr val="333333"/>
                </a:solidFill>
                <a:latin typeface="Tahoma" panose="020B0604030504040204" pitchFamily="34" charset="0"/>
              </a:rPr>
              <a:t>: Propose problem solutions</a:t>
            </a:r>
            <a:r>
              <a:rPr lang="en-US" sz="1200" b="0" i="0" dirty="0">
                <a:solidFill>
                  <a:srgbClr val="333333"/>
                </a:solidFill>
                <a:effectLst/>
                <a:latin typeface="Tahoma" panose="020B0604030504040204" pitchFamily="34" charset="0"/>
              </a:rPr>
              <a:t>, develop a project or paper, or submit assignments where team collaboration is beneficial and teams can divide up the work and use individual strengths to come together and solve problem and deliver solution.</a:t>
            </a:r>
          </a:p>
          <a:p>
            <a:pPr marL="0" indent="0">
              <a:buFont typeface="Wingdings" panose="05000000000000000000" pitchFamily="2" charset="2"/>
              <a:buNone/>
            </a:pPr>
            <a:endParaRPr lang="en-US" sz="1200" b="0" i="0" dirty="0">
              <a:solidFill>
                <a:srgbClr val="333333"/>
              </a:solidFill>
              <a:effectLst/>
              <a:latin typeface="Tahoma" panose="020B0604030504040204" pitchFamily="34" charset="0"/>
            </a:endParaRPr>
          </a:p>
          <a:p>
            <a:pPr marL="0" indent="0">
              <a:buFont typeface="Wingdings" panose="05000000000000000000" pitchFamily="2" charset="2"/>
              <a:buNone/>
            </a:pPr>
            <a:r>
              <a:rPr lang="en-US" sz="1200" b="1" i="0" dirty="0">
                <a:solidFill>
                  <a:srgbClr val="333333"/>
                </a:solidFill>
                <a:effectLst/>
                <a:latin typeface="Tahoma" panose="020B0604030504040204" pitchFamily="34" charset="0"/>
              </a:rPr>
              <a:t>Benefits</a:t>
            </a:r>
            <a:r>
              <a:rPr lang="en-US" sz="1200" b="0" i="0" dirty="0">
                <a:solidFill>
                  <a:srgbClr val="333333"/>
                </a:solidFill>
                <a:effectLst/>
                <a:latin typeface="Tahoma" panose="020B0604030504040204" pitchFamily="34" charset="0"/>
              </a:rPr>
              <a:t>:  </a:t>
            </a:r>
          </a:p>
          <a:p>
            <a:pPr marL="0" indent="0">
              <a:buFont typeface="Wingdings" panose="05000000000000000000" pitchFamily="2" charset="2"/>
              <a:buNone/>
            </a:pPr>
            <a:r>
              <a:rPr lang="en-US" sz="1200" b="0" i="0" dirty="0">
                <a:solidFill>
                  <a:srgbClr val="333333"/>
                </a:solidFill>
                <a:effectLst/>
                <a:latin typeface="Tahoma" panose="020B0604030504040204" pitchFamily="34" charset="0"/>
              </a:rPr>
              <a:t>Breaks down the work of large projects</a:t>
            </a:r>
          </a:p>
          <a:p>
            <a:pPr marL="0" indent="0">
              <a:buFont typeface="Wingdings" panose="05000000000000000000" pitchFamily="2" charset="2"/>
              <a:buNone/>
            </a:pPr>
            <a:r>
              <a:rPr lang="en-US" sz="1200" b="0" i="0" dirty="0">
                <a:solidFill>
                  <a:srgbClr val="333333"/>
                </a:solidFill>
                <a:effectLst/>
                <a:latin typeface="Tahoma" panose="020B0604030504040204" pitchFamily="34" charset="0"/>
              </a:rPr>
              <a:t>Leverages individual talents for the good of the group</a:t>
            </a:r>
          </a:p>
          <a:p>
            <a:pPr marL="0" indent="0">
              <a:buFont typeface="Wingdings" panose="05000000000000000000" pitchFamily="2" charset="2"/>
              <a:buNone/>
            </a:pPr>
            <a:r>
              <a:rPr lang="en-US" sz="1200" b="0" i="0" dirty="0">
                <a:solidFill>
                  <a:srgbClr val="333333"/>
                </a:solidFill>
                <a:effectLst/>
                <a:latin typeface="Tahoma" panose="020B0604030504040204" pitchFamily="34" charset="0"/>
              </a:rPr>
              <a:t>Teaches teamwork and leadership</a:t>
            </a:r>
          </a:p>
          <a:p>
            <a:pPr marL="0" indent="0">
              <a:buFont typeface="Wingdings" panose="05000000000000000000" pitchFamily="2" charset="2"/>
              <a:buNone/>
            </a:pPr>
            <a:r>
              <a:rPr lang="en-US" sz="1200" b="0" i="0" dirty="0">
                <a:solidFill>
                  <a:srgbClr val="333333"/>
                </a:solidFill>
                <a:effectLst/>
                <a:latin typeface="Tahoma" panose="020B0604030504040204" pitchFamily="34" charset="0"/>
              </a:rPr>
              <a:t>Share out to whole group</a:t>
            </a:r>
          </a:p>
          <a:p>
            <a:pPr marL="0" indent="0">
              <a:buFont typeface="Wingdings" panose="05000000000000000000" pitchFamily="2" charset="2"/>
              <a:buNone/>
            </a:pPr>
            <a:endParaRPr lang="en-US" sz="1200" b="0" i="0" dirty="0">
              <a:solidFill>
                <a:srgbClr val="333333"/>
              </a:solidFill>
              <a:effectLst/>
              <a:latin typeface="Tahoma" panose="020B0604030504040204" pitchFamily="34" charset="0"/>
            </a:endParaRPr>
          </a:p>
          <a:p>
            <a:pPr marL="0" indent="0">
              <a:buFont typeface="Wingdings" panose="05000000000000000000" pitchFamily="2" charset="2"/>
              <a:buNone/>
            </a:pPr>
            <a:r>
              <a:rPr lang="en-US" sz="1200" b="1" i="0" dirty="0">
                <a:solidFill>
                  <a:srgbClr val="333333"/>
                </a:solidFill>
                <a:effectLst/>
                <a:latin typeface="Tahoma" panose="020B0604030504040204" pitchFamily="34" charset="0"/>
              </a:rPr>
              <a:t>Challenges</a:t>
            </a:r>
            <a:r>
              <a:rPr lang="en-US" sz="1200" b="0" i="0" dirty="0">
                <a:solidFill>
                  <a:srgbClr val="333333"/>
                </a:solidFill>
                <a:effectLst/>
                <a:latin typeface="Tahoma" panose="020B0604030504040204" pitchFamily="34" charset="0"/>
              </a:rPr>
              <a:t>:</a:t>
            </a:r>
          </a:p>
          <a:p>
            <a:pPr marL="0" indent="0">
              <a:buFont typeface="Wingdings" panose="05000000000000000000" pitchFamily="2" charset="2"/>
              <a:buNone/>
            </a:pPr>
            <a:r>
              <a:rPr lang="en-US" sz="1200" b="0" i="0" dirty="0">
                <a:solidFill>
                  <a:srgbClr val="333333"/>
                </a:solidFill>
                <a:effectLst/>
                <a:latin typeface="Tahoma" panose="020B0604030504040204" pitchFamily="34" charset="0"/>
              </a:rPr>
              <a:t>Assigning groups</a:t>
            </a:r>
          </a:p>
          <a:p>
            <a:pPr marL="0" indent="0">
              <a:buFont typeface="Wingdings" panose="05000000000000000000" pitchFamily="2" charset="2"/>
              <a:buNone/>
            </a:pPr>
            <a:r>
              <a:rPr lang="en-US" sz="1200" b="0" i="0" dirty="0">
                <a:solidFill>
                  <a:srgbClr val="333333"/>
                </a:solidFill>
                <a:effectLst/>
                <a:latin typeface="Tahoma" panose="020B0604030504040204" pitchFamily="34" charset="0"/>
              </a:rPr>
              <a:t>Lack of participation/motivation</a:t>
            </a:r>
          </a:p>
          <a:p>
            <a:pPr marL="0" indent="0">
              <a:buFont typeface="Wingdings" panose="05000000000000000000" pitchFamily="2" charset="2"/>
              <a:buNone/>
            </a:pPr>
            <a:r>
              <a:rPr lang="en-US" sz="1200" b="0" i="0" dirty="0">
                <a:solidFill>
                  <a:srgbClr val="333333"/>
                </a:solidFill>
                <a:effectLst/>
                <a:latin typeface="Tahoma" panose="020B0604030504040204" pitchFamily="34" charset="0"/>
              </a:rPr>
              <a:t>Grading</a:t>
            </a:r>
          </a:p>
          <a:p>
            <a:pPr marL="0" indent="0">
              <a:buFont typeface="Wingdings" panose="05000000000000000000" pitchFamily="2" charset="2"/>
              <a:buNone/>
            </a:pPr>
            <a:r>
              <a:rPr lang="en-US" sz="1200" b="0" i="0" dirty="0">
                <a:solidFill>
                  <a:srgbClr val="333333"/>
                </a:solidFill>
                <a:effectLst/>
                <a:latin typeface="Tahoma" panose="020B0604030504040204" pitchFamily="34" charset="0"/>
              </a:rPr>
              <a:t>Unequal workload</a:t>
            </a:r>
          </a:p>
          <a:p>
            <a:pPr marL="0" indent="0">
              <a:buFont typeface="Wingdings" panose="05000000000000000000" pitchFamily="2" charset="2"/>
              <a:buNone/>
            </a:pPr>
            <a:endParaRPr lang="en-US" sz="1200" b="0" i="0" dirty="0">
              <a:solidFill>
                <a:srgbClr val="333333"/>
              </a:solidFill>
              <a:effectLst/>
              <a:latin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ABB3640A-019B-3845-BE2B-CDF1080EE615}" type="slidenum">
              <a:rPr lang="en-US" smtClean="0"/>
              <a:t>5</a:t>
            </a:fld>
            <a:endParaRPr lang="en-US"/>
          </a:p>
        </p:txBody>
      </p:sp>
    </p:spTree>
    <p:extLst>
      <p:ext uri="{BB962C8B-B14F-4D97-AF65-F5344CB8AC3E}">
        <p14:creationId xmlns:p14="http://schemas.microsoft.com/office/powerpoint/2010/main" val="3949653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3640A-019B-3845-BE2B-CDF1080EE615}" type="slidenum">
              <a:rPr lang="en-US" smtClean="0"/>
              <a:t>6</a:t>
            </a:fld>
            <a:endParaRPr lang="en-US"/>
          </a:p>
        </p:txBody>
      </p:sp>
    </p:spTree>
    <p:extLst>
      <p:ext uri="{BB962C8B-B14F-4D97-AF65-F5344CB8AC3E}">
        <p14:creationId xmlns:p14="http://schemas.microsoft.com/office/powerpoint/2010/main" val="401956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dirty="0"/>
          </a:p>
        </p:txBody>
      </p:sp>
      <p:sp>
        <p:nvSpPr>
          <p:cNvPr id="4" name="Slide Number Placeholder 3"/>
          <p:cNvSpPr>
            <a:spLocks noGrp="1"/>
          </p:cNvSpPr>
          <p:nvPr>
            <p:ph type="sldNum" sz="quarter" idx="5"/>
          </p:nvPr>
        </p:nvSpPr>
        <p:spPr/>
        <p:txBody>
          <a:bodyPr/>
          <a:lstStyle/>
          <a:p>
            <a:fld id="{ABB3640A-019B-3845-BE2B-CDF1080EE615}" type="slidenum">
              <a:rPr lang="en-US" smtClean="0"/>
              <a:t>7</a:t>
            </a:fld>
            <a:endParaRPr lang="en-US"/>
          </a:p>
        </p:txBody>
      </p:sp>
    </p:spTree>
    <p:extLst>
      <p:ext uri="{BB962C8B-B14F-4D97-AF65-F5344CB8AC3E}">
        <p14:creationId xmlns:p14="http://schemas.microsoft.com/office/powerpoint/2010/main" val="3624639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dirty="0"/>
          </a:p>
        </p:txBody>
      </p:sp>
      <p:sp>
        <p:nvSpPr>
          <p:cNvPr id="4" name="Slide Number Placeholder 3"/>
          <p:cNvSpPr>
            <a:spLocks noGrp="1"/>
          </p:cNvSpPr>
          <p:nvPr>
            <p:ph type="sldNum" sz="quarter" idx="5"/>
          </p:nvPr>
        </p:nvSpPr>
        <p:spPr/>
        <p:txBody>
          <a:bodyPr/>
          <a:lstStyle/>
          <a:p>
            <a:fld id="{ABB3640A-019B-3845-BE2B-CDF1080EE615}" type="slidenum">
              <a:rPr lang="en-US" smtClean="0"/>
              <a:t>8</a:t>
            </a:fld>
            <a:endParaRPr lang="en-US"/>
          </a:p>
        </p:txBody>
      </p:sp>
    </p:spTree>
    <p:extLst>
      <p:ext uri="{BB962C8B-B14F-4D97-AF65-F5344CB8AC3E}">
        <p14:creationId xmlns:p14="http://schemas.microsoft.com/office/powerpoint/2010/main" val="289896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3640A-019B-3845-BE2B-CDF1080EE615}" type="slidenum">
              <a:rPr lang="en-US" smtClean="0"/>
              <a:t>9</a:t>
            </a:fld>
            <a:endParaRPr lang="en-US"/>
          </a:p>
        </p:txBody>
      </p:sp>
    </p:spTree>
    <p:extLst>
      <p:ext uri="{BB962C8B-B14F-4D97-AF65-F5344CB8AC3E}">
        <p14:creationId xmlns:p14="http://schemas.microsoft.com/office/powerpoint/2010/main" val="320310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10.sv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7EF-A354-C048-A5D6-F6D94A19BAD6}"/>
              </a:ext>
            </a:extLst>
          </p:cNvPr>
          <p:cNvSpPr>
            <a:spLocks noGrp="1"/>
          </p:cNvSpPr>
          <p:nvPr>
            <p:ph type="ctrTitle"/>
          </p:nvPr>
        </p:nvSpPr>
        <p:spPr/>
        <p:txBody>
          <a:bodyPr/>
          <a:lstStyle/>
          <a:p>
            <a:r>
              <a:rPr lang="en-US" dirty="0"/>
              <a:t>Using the Group Tools in Blackboard</a:t>
            </a:r>
          </a:p>
        </p:txBody>
      </p:sp>
      <p:sp>
        <p:nvSpPr>
          <p:cNvPr id="3" name="Subtitle 2">
            <a:extLst>
              <a:ext uri="{FF2B5EF4-FFF2-40B4-BE49-F238E27FC236}">
                <a16:creationId xmlns:a16="http://schemas.microsoft.com/office/drawing/2014/main" id="{0A926EF0-ACB2-6746-A0C0-FFC021A7BF30}"/>
              </a:ext>
            </a:extLst>
          </p:cNvPr>
          <p:cNvSpPr>
            <a:spLocks noGrp="1"/>
          </p:cNvSpPr>
          <p:nvPr>
            <p:ph type="subTitle" idx="1"/>
          </p:nvPr>
        </p:nvSpPr>
        <p:spPr/>
        <p:txBody>
          <a:bodyPr>
            <a:normAutofit/>
          </a:bodyPr>
          <a:lstStyle/>
          <a:p>
            <a:endParaRPr lang="en-US" sz="2800" dirty="0"/>
          </a:p>
          <a:p>
            <a:endParaRPr lang="en-US" sz="2800" dirty="0"/>
          </a:p>
        </p:txBody>
      </p:sp>
      <p:pic>
        <p:nvPicPr>
          <p:cNvPr id="5" name="Picture 4">
            <a:extLst>
              <a:ext uri="{FF2B5EF4-FFF2-40B4-BE49-F238E27FC236}">
                <a16:creationId xmlns:a16="http://schemas.microsoft.com/office/drawing/2014/main" id="{532596C2-EF30-654B-B8DE-B850AF3B6608}"/>
              </a:ext>
            </a:extLst>
          </p:cNvPr>
          <p:cNvPicPr>
            <a:picLocks noChangeAspect="1"/>
          </p:cNvPicPr>
          <p:nvPr/>
        </p:nvPicPr>
        <p:blipFill>
          <a:blip r:embed="rId4"/>
          <a:stretch>
            <a:fillRect/>
          </a:stretch>
        </p:blipFill>
        <p:spPr>
          <a:xfrm>
            <a:off x="702382" y="5147732"/>
            <a:ext cx="3561138" cy="1066059"/>
          </a:xfrm>
          <a:prstGeom prst="rect">
            <a:avLst/>
          </a:prstGeom>
        </p:spPr>
      </p:pic>
    </p:spTree>
    <p:custDataLst>
      <p:tags r:id="rId1"/>
    </p:custDataLst>
    <p:extLst>
      <p:ext uri="{BB962C8B-B14F-4D97-AF65-F5344CB8AC3E}">
        <p14:creationId xmlns:p14="http://schemas.microsoft.com/office/powerpoint/2010/main" val="36865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AC77C8-02EB-4241-8003-9A6D5431B72A}"/>
              </a:ext>
            </a:extLst>
          </p:cNvPr>
          <p:cNvSpPr txBox="1">
            <a:spLocks/>
          </p:cNvSpPr>
          <p:nvPr/>
        </p:nvSpPr>
        <p:spPr>
          <a:xfrm>
            <a:off x="851505" y="751411"/>
            <a:ext cx="8596312" cy="77085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Example Group</a:t>
            </a:r>
          </a:p>
        </p:txBody>
      </p:sp>
      <p:pic>
        <p:nvPicPr>
          <p:cNvPr id="6" name="Graphic 5" descr="Users">
            <a:extLst>
              <a:ext uri="{FF2B5EF4-FFF2-40B4-BE49-F238E27FC236}">
                <a16:creationId xmlns:a16="http://schemas.microsoft.com/office/drawing/2014/main" id="{FD9C226B-9471-47B4-8BFE-CE530A9143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6492" y="1522262"/>
            <a:ext cx="1486187" cy="1486187"/>
          </a:xfrm>
          <a:prstGeom prst="rect">
            <a:avLst/>
          </a:prstGeom>
        </p:spPr>
      </p:pic>
      <p:sp>
        <p:nvSpPr>
          <p:cNvPr id="8" name="TextBox 7">
            <a:extLst>
              <a:ext uri="{FF2B5EF4-FFF2-40B4-BE49-F238E27FC236}">
                <a16:creationId xmlns:a16="http://schemas.microsoft.com/office/drawing/2014/main" id="{F2F45546-A1C8-4644-B45F-59C121F46654}"/>
              </a:ext>
            </a:extLst>
          </p:cNvPr>
          <p:cNvSpPr txBox="1"/>
          <p:nvPr/>
        </p:nvSpPr>
        <p:spPr>
          <a:xfrm>
            <a:off x="395857" y="2846070"/>
            <a:ext cx="9507607" cy="3046988"/>
          </a:xfrm>
          <a:prstGeom prst="rect">
            <a:avLst/>
          </a:prstGeom>
          <a:noFill/>
        </p:spPr>
        <p:txBody>
          <a:bodyPr wrap="square">
            <a:spAutoFit/>
          </a:bodyPr>
          <a:lstStyle/>
          <a:p>
            <a:r>
              <a:rPr lang="en-US" sz="4800" dirty="0">
                <a:solidFill>
                  <a:srgbClr val="333333"/>
                </a:solidFill>
                <a:latin typeface="Tahoma" panose="020B0604030504040204" pitchFamily="34" charset="0"/>
              </a:rPr>
              <a:t>P</a:t>
            </a:r>
            <a:r>
              <a:rPr lang="en-US" sz="4800" b="0" i="0" dirty="0">
                <a:solidFill>
                  <a:srgbClr val="333333"/>
                </a:solidFill>
                <a:effectLst/>
                <a:latin typeface="Tahoma" panose="020B0604030504040204" pitchFamily="34" charset="0"/>
              </a:rPr>
              <a:t>roject teams to provide final presentation and recommendation of learning management software. </a:t>
            </a:r>
          </a:p>
          <a:p>
            <a:endParaRPr lang="en-US" sz="4800" b="0" i="0" dirty="0">
              <a:solidFill>
                <a:srgbClr val="333333"/>
              </a:solidFill>
              <a:effectLst/>
              <a:latin typeface="Tahoma" panose="020B0604030504040204" pitchFamily="34" charset="0"/>
            </a:endParaRPr>
          </a:p>
        </p:txBody>
      </p:sp>
    </p:spTree>
    <p:custDataLst>
      <p:tags r:id="rId1"/>
    </p:custDataLst>
    <p:extLst>
      <p:ext uri="{BB962C8B-B14F-4D97-AF65-F5344CB8AC3E}">
        <p14:creationId xmlns:p14="http://schemas.microsoft.com/office/powerpoint/2010/main" val="46651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AC77C8-02EB-4241-8003-9A6D5431B72A}"/>
              </a:ext>
            </a:extLst>
          </p:cNvPr>
          <p:cNvSpPr txBox="1">
            <a:spLocks/>
          </p:cNvSpPr>
          <p:nvPr/>
        </p:nvSpPr>
        <p:spPr>
          <a:xfrm>
            <a:off x="851505" y="751411"/>
            <a:ext cx="8596312" cy="77085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Grading Group Assignments</a:t>
            </a:r>
          </a:p>
        </p:txBody>
      </p:sp>
      <p:pic>
        <p:nvPicPr>
          <p:cNvPr id="6" name="Graphic 5" descr="Users">
            <a:extLst>
              <a:ext uri="{FF2B5EF4-FFF2-40B4-BE49-F238E27FC236}">
                <a16:creationId xmlns:a16="http://schemas.microsoft.com/office/drawing/2014/main" id="{FD9C226B-9471-47B4-8BFE-CE530A9143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17352" y="308323"/>
            <a:ext cx="1486187" cy="1486187"/>
          </a:xfrm>
          <a:prstGeom prst="rect">
            <a:avLst/>
          </a:prstGeom>
        </p:spPr>
      </p:pic>
      <p:sp>
        <p:nvSpPr>
          <p:cNvPr id="8" name="TextBox 7">
            <a:extLst>
              <a:ext uri="{FF2B5EF4-FFF2-40B4-BE49-F238E27FC236}">
                <a16:creationId xmlns:a16="http://schemas.microsoft.com/office/drawing/2014/main" id="{F2F45546-A1C8-4644-B45F-59C121F46654}"/>
              </a:ext>
            </a:extLst>
          </p:cNvPr>
          <p:cNvSpPr txBox="1"/>
          <p:nvPr/>
        </p:nvSpPr>
        <p:spPr>
          <a:xfrm>
            <a:off x="516503" y="2016503"/>
            <a:ext cx="4919385" cy="2554545"/>
          </a:xfrm>
          <a:prstGeom prst="rect">
            <a:avLst/>
          </a:prstGeom>
          <a:noFill/>
        </p:spPr>
        <p:txBody>
          <a:bodyPr wrap="square">
            <a:spAutoFit/>
          </a:bodyPr>
          <a:lstStyle/>
          <a:p>
            <a:r>
              <a:rPr lang="en-US" sz="3200" dirty="0">
                <a:solidFill>
                  <a:srgbClr val="333333"/>
                </a:solidFill>
                <a:latin typeface="Tahoma" panose="020B0604030504040204" pitchFamily="34" charset="0"/>
              </a:rPr>
              <a:t>Available in </a:t>
            </a:r>
            <a:r>
              <a:rPr lang="en-US" sz="3200" i="1" dirty="0">
                <a:solidFill>
                  <a:srgbClr val="333333"/>
                </a:solidFill>
                <a:latin typeface="Tahoma" panose="020B0604030504040204" pitchFamily="34" charset="0"/>
              </a:rPr>
              <a:t>Needs Grading </a:t>
            </a:r>
            <a:r>
              <a:rPr lang="en-US" sz="3200" dirty="0">
                <a:solidFill>
                  <a:srgbClr val="333333"/>
                </a:solidFill>
                <a:latin typeface="Tahoma" panose="020B0604030504040204" pitchFamily="34" charset="0"/>
              </a:rPr>
              <a:t>after assignment has been submitted by one group member.</a:t>
            </a:r>
            <a:r>
              <a:rPr lang="en-US" sz="3200" b="0" i="0" dirty="0">
                <a:solidFill>
                  <a:srgbClr val="333333"/>
                </a:solidFill>
                <a:effectLst/>
                <a:latin typeface="Tahoma" panose="020B0604030504040204" pitchFamily="34" charset="0"/>
              </a:rPr>
              <a:t> </a:t>
            </a:r>
          </a:p>
          <a:p>
            <a:endParaRPr lang="en-US" sz="3200" b="0" i="0" dirty="0">
              <a:solidFill>
                <a:srgbClr val="333333"/>
              </a:solidFill>
              <a:effectLst/>
              <a:latin typeface="Tahoma" panose="020B0604030504040204" pitchFamily="34" charset="0"/>
            </a:endParaRPr>
          </a:p>
        </p:txBody>
      </p:sp>
      <p:pic>
        <p:nvPicPr>
          <p:cNvPr id="3" name="Picture 2">
            <a:extLst>
              <a:ext uri="{FF2B5EF4-FFF2-40B4-BE49-F238E27FC236}">
                <a16:creationId xmlns:a16="http://schemas.microsoft.com/office/drawing/2014/main" id="{1EEDCFD0-C6DA-4FA9-AF31-E8162DB868BD}"/>
              </a:ext>
            </a:extLst>
          </p:cNvPr>
          <p:cNvPicPr>
            <a:picLocks noChangeAspect="1"/>
          </p:cNvPicPr>
          <p:nvPr/>
        </p:nvPicPr>
        <p:blipFill>
          <a:blip r:embed="rId6"/>
          <a:stretch>
            <a:fillRect/>
          </a:stretch>
        </p:blipFill>
        <p:spPr>
          <a:xfrm>
            <a:off x="5390167" y="1656398"/>
            <a:ext cx="4057650" cy="2914650"/>
          </a:xfrm>
          <a:prstGeom prst="rect">
            <a:avLst/>
          </a:prstGeom>
        </p:spPr>
      </p:pic>
    </p:spTree>
    <p:custDataLst>
      <p:tags r:id="rId1"/>
    </p:custDataLst>
    <p:extLst>
      <p:ext uri="{BB962C8B-B14F-4D97-AF65-F5344CB8AC3E}">
        <p14:creationId xmlns:p14="http://schemas.microsoft.com/office/powerpoint/2010/main" val="6235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AC77C8-02EB-4241-8003-9A6D5431B72A}"/>
              </a:ext>
            </a:extLst>
          </p:cNvPr>
          <p:cNvSpPr txBox="1">
            <a:spLocks/>
          </p:cNvSpPr>
          <p:nvPr/>
        </p:nvSpPr>
        <p:spPr>
          <a:xfrm>
            <a:off x="851505" y="751411"/>
            <a:ext cx="8596312" cy="77085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Grading Group Assignments</a:t>
            </a:r>
          </a:p>
        </p:txBody>
      </p:sp>
      <p:pic>
        <p:nvPicPr>
          <p:cNvPr id="6" name="Graphic 5" descr="Users">
            <a:extLst>
              <a:ext uri="{FF2B5EF4-FFF2-40B4-BE49-F238E27FC236}">
                <a16:creationId xmlns:a16="http://schemas.microsoft.com/office/drawing/2014/main" id="{FD9C226B-9471-47B4-8BFE-CE530A9143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17352" y="308323"/>
            <a:ext cx="1486187" cy="1486187"/>
          </a:xfrm>
          <a:prstGeom prst="rect">
            <a:avLst/>
          </a:prstGeom>
        </p:spPr>
      </p:pic>
      <p:sp>
        <p:nvSpPr>
          <p:cNvPr id="8" name="TextBox 7">
            <a:extLst>
              <a:ext uri="{FF2B5EF4-FFF2-40B4-BE49-F238E27FC236}">
                <a16:creationId xmlns:a16="http://schemas.microsoft.com/office/drawing/2014/main" id="{F2F45546-A1C8-4644-B45F-59C121F46654}"/>
              </a:ext>
            </a:extLst>
          </p:cNvPr>
          <p:cNvSpPr txBox="1"/>
          <p:nvPr/>
        </p:nvSpPr>
        <p:spPr>
          <a:xfrm>
            <a:off x="516503" y="2016503"/>
            <a:ext cx="4919385" cy="3046988"/>
          </a:xfrm>
          <a:prstGeom prst="rect">
            <a:avLst/>
          </a:prstGeom>
          <a:noFill/>
        </p:spPr>
        <p:txBody>
          <a:bodyPr wrap="square">
            <a:spAutoFit/>
          </a:bodyPr>
          <a:lstStyle/>
          <a:p>
            <a:r>
              <a:rPr lang="en-US" sz="3200" dirty="0">
                <a:solidFill>
                  <a:srgbClr val="333333"/>
                </a:solidFill>
                <a:latin typeface="Tahoma" panose="020B0604030504040204" pitchFamily="34" charset="0"/>
              </a:rPr>
              <a:t>Available in </a:t>
            </a:r>
            <a:r>
              <a:rPr lang="en-US" sz="3200" i="1" dirty="0">
                <a:solidFill>
                  <a:srgbClr val="333333"/>
                </a:solidFill>
                <a:latin typeface="Tahoma" panose="020B0604030504040204" pitchFamily="34" charset="0"/>
              </a:rPr>
              <a:t>Full</a:t>
            </a:r>
            <a:r>
              <a:rPr lang="en-US" sz="3200" dirty="0">
                <a:solidFill>
                  <a:srgbClr val="333333"/>
                </a:solidFill>
                <a:latin typeface="Tahoma" panose="020B0604030504040204" pitchFamily="34" charset="0"/>
              </a:rPr>
              <a:t> </a:t>
            </a:r>
            <a:r>
              <a:rPr lang="en-US" sz="3200" i="1" dirty="0">
                <a:solidFill>
                  <a:srgbClr val="333333"/>
                </a:solidFill>
                <a:latin typeface="Tahoma" panose="020B0604030504040204" pitchFamily="34" charset="0"/>
              </a:rPr>
              <a:t>Grade Center Grading </a:t>
            </a:r>
            <a:r>
              <a:rPr lang="en-US" sz="3200" dirty="0">
                <a:solidFill>
                  <a:srgbClr val="333333"/>
                </a:solidFill>
                <a:latin typeface="Tahoma" panose="020B0604030504040204" pitchFamily="34" charset="0"/>
              </a:rPr>
              <a:t>after assignment has been submitted by one group member.</a:t>
            </a:r>
            <a:r>
              <a:rPr lang="en-US" sz="3200" b="0" i="0" dirty="0">
                <a:solidFill>
                  <a:srgbClr val="333333"/>
                </a:solidFill>
                <a:effectLst/>
                <a:latin typeface="Tahoma" panose="020B0604030504040204" pitchFamily="34" charset="0"/>
              </a:rPr>
              <a:t> </a:t>
            </a:r>
          </a:p>
          <a:p>
            <a:endParaRPr lang="en-US" sz="3200" b="0" i="0" dirty="0">
              <a:solidFill>
                <a:srgbClr val="333333"/>
              </a:solidFill>
              <a:effectLst/>
              <a:latin typeface="Tahoma" panose="020B0604030504040204" pitchFamily="34" charset="0"/>
            </a:endParaRPr>
          </a:p>
        </p:txBody>
      </p:sp>
      <p:pic>
        <p:nvPicPr>
          <p:cNvPr id="4" name="Picture 3">
            <a:extLst>
              <a:ext uri="{FF2B5EF4-FFF2-40B4-BE49-F238E27FC236}">
                <a16:creationId xmlns:a16="http://schemas.microsoft.com/office/drawing/2014/main" id="{CA3316FF-674A-4FBF-85F4-EBED119EB9D6}"/>
              </a:ext>
            </a:extLst>
          </p:cNvPr>
          <p:cNvPicPr>
            <a:picLocks noChangeAspect="1"/>
          </p:cNvPicPr>
          <p:nvPr/>
        </p:nvPicPr>
        <p:blipFill>
          <a:blip r:embed="rId6"/>
          <a:stretch>
            <a:fillRect/>
          </a:stretch>
        </p:blipFill>
        <p:spPr>
          <a:xfrm>
            <a:off x="5149661" y="2095500"/>
            <a:ext cx="4486275" cy="2667000"/>
          </a:xfrm>
          <a:prstGeom prst="rect">
            <a:avLst/>
          </a:prstGeom>
        </p:spPr>
      </p:pic>
    </p:spTree>
    <p:custDataLst>
      <p:tags r:id="rId1"/>
    </p:custDataLst>
    <p:extLst>
      <p:ext uri="{BB962C8B-B14F-4D97-AF65-F5344CB8AC3E}">
        <p14:creationId xmlns:p14="http://schemas.microsoft.com/office/powerpoint/2010/main" val="415448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AC77C8-02EB-4241-8003-9A6D5431B72A}"/>
              </a:ext>
            </a:extLst>
          </p:cNvPr>
          <p:cNvSpPr txBox="1">
            <a:spLocks/>
          </p:cNvSpPr>
          <p:nvPr/>
        </p:nvSpPr>
        <p:spPr>
          <a:xfrm>
            <a:off x="851505" y="751411"/>
            <a:ext cx="8596312" cy="77085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Grading Group Assignments</a:t>
            </a:r>
          </a:p>
        </p:txBody>
      </p:sp>
      <p:pic>
        <p:nvPicPr>
          <p:cNvPr id="6" name="Graphic 5" descr="Users">
            <a:extLst>
              <a:ext uri="{FF2B5EF4-FFF2-40B4-BE49-F238E27FC236}">
                <a16:creationId xmlns:a16="http://schemas.microsoft.com/office/drawing/2014/main" id="{FD9C226B-9471-47B4-8BFE-CE530A9143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17352" y="308323"/>
            <a:ext cx="1486187" cy="1486187"/>
          </a:xfrm>
          <a:prstGeom prst="rect">
            <a:avLst/>
          </a:prstGeom>
        </p:spPr>
      </p:pic>
      <p:sp>
        <p:nvSpPr>
          <p:cNvPr id="8" name="TextBox 7">
            <a:extLst>
              <a:ext uri="{FF2B5EF4-FFF2-40B4-BE49-F238E27FC236}">
                <a16:creationId xmlns:a16="http://schemas.microsoft.com/office/drawing/2014/main" id="{F2F45546-A1C8-4644-B45F-59C121F46654}"/>
              </a:ext>
            </a:extLst>
          </p:cNvPr>
          <p:cNvSpPr txBox="1"/>
          <p:nvPr/>
        </p:nvSpPr>
        <p:spPr>
          <a:xfrm>
            <a:off x="516503" y="2770883"/>
            <a:ext cx="4919385" cy="1077218"/>
          </a:xfrm>
          <a:prstGeom prst="rect">
            <a:avLst/>
          </a:prstGeom>
          <a:noFill/>
        </p:spPr>
        <p:txBody>
          <a:bodyPr wrap="square">
            <a:spAutoFit/>
          </a:bodyPr>
          <a:lstStyle/>
          <a:p>
            <a:r>
              <a:rPr lang="en-US" sz="3200" i="1" dirty="0">
                <a:solidFill>
                  <a:srgbClr val="333333"/>
                </a:solidFill>
                <a:latin typeface="Tahoma" panose="020B0604030504040204" pitchFamily="34" charset="0"/>
              </a:rPr>
              <a:t>Individual grades </a:t>
            </a:r>
            <a:r>
              <a:rPr lang="en-US" sz="3200" dirty="0">
                <a:solidFill>
                  <a:srgbClr val="333333"/>
                </a:solidFill>
                <a:latin typeface="Tahoma" panose="020B0604030504040204" pitchFamily="34" charset="0"/>
              </a:rPr>
              <a:t>can be overwritten</a:t>
            </a:r>
            <a:endParaRPr lang="en-US" sz="3200" b="0" i="0" dirty="0">
              <a:solidFill>
                <a:srgbClr val="333333"/>
              </a:solidFill>
              <a:effectLst/>
              <a:latin typeface="Tahoma" panose="020B0604030504040204" pitchFamily="34" charset="0"/>
            </a:endParaRPr>
          </a:p>
        </p:txBody>
      </p:sp>
      <p:pic>
        <p:nvPicPr>
          <p:cNvPr id="3" name="Picture 2">
            <a:extLst>
              <a:ext uri="{FF2B5EF4-FFF2-40B4-BE49-F238E27FC236}">
                <a16:creationId xmlns:a16="http://schemas.microsoft.com/office/drawing/2014/main" id="{F881829E-EEBA-4E73-8FAD-673287E97F8D}"/>
              </a:ext>
            </a:extLst>
          </p:cNvPr>
          <p:cNvPicPr>
            <a:picLocks noChangeAspect="1"/>
          </p:cNvPicPr>
          <p:nvPr/>
        </p:nvPicPr>
        <p:blipFill>
          <a:blip r:embed="rId6"/>
          <a:stretch>
            <a:fillRect/>
          </a:stretch>
        </p:blipFill>
        <p:spPr>
          <a:xfrm>
            <a:off x="5435888" y="1673303"/>
            <a:ext cx="3036570" cy="4876374"/>
          </a:xfrm>
          <a:prstGeom prst="rect">
            <a:avLst/>
          </a:prstGeom>
        </p:spPr>
      </p:pic>
    </p:spTree>
    <p:custDataLst>
      <p:tags r:id="rId1"/>
    </p:custDataLst>
    <p:extLst>
      <p:ext uri="{BB962C8B-B14F-4D97-AF65-F5344CB8AC3E}">
        <p14:creationId xmlns:p14="http://schemas.microsoft.com/office/powerpoint/2010/main" val="1601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Users">
            <a:extLst>
              <a:ext uri="{FF2B5EF4-FFF2-40B4-BE49-F238E27FC236}">
                <a16:creationId xmlns:a16="http://schemas.microsoft.com/office/drawing/2014/main" id="{5080B6D5-64FD-49FC-BFE8-A73F52213B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7642" y="2297383"/>
            <a:ext cx="2086337" cy="2086337"/>
          </a:xfrm>
          <a:prstGeom prst="rect">
            <a:avLst/>
          </a:prstGeom>
        </p:spPr>
      </p:pic>
      <p:sp>
        <p:nvSpPr>
          <p:cNvPr id="5" name="TextBox 4">
            <a:extLst>
              <a:ext uri="{FF2B5EF4-FFF2-40B4-BE49-F238E27FC236}">
                <a16:creationId xmlns:a16="http://schemas.microsoft.com/office/drawing/2014/main" id="{02A06636-E76E-473A-995E-03E48CF0C65F}"/>
              </a:ext>
            </a:extLst>
          </p:cNvPr>
          <p:cNvSpPr txBox="1"/>
          <p:nvPr/>
        </p:nvSpPr>
        <p:spPr>
          <a:xfrm>
            <a:off x="1690356" y="2135407"/>
            <a:ext cx="5214796" cy="4401205"/>
          </a:xfrm>
          <a:prstGeom prst="rect">
            <a:avLst/>
          </a:prstGeom>
          <a:noFill/>
        </p:spPr>
        <p:txBody>
          <a:bodyPr wrap="square" rtlCol="0">
            <a:spAutoFit/>
          </a:bodyPr>
          <a:lstStyle/>
          <a:p>
            <a:pPr marL="457200" indent="-457200">
              <a:buFont typeface="Courier New" panose="02070309020205020404" pitchFamily="49" charset="0"/>
              <a:buChar char="o"/>
            </a:pPr>
            <a:r>
              <a:rPr lang="en-US" sz="4000" dirty="0">
                <a:solidFill>
                  <a:schemeClr val="bg1">
                    <a:lumMod val="85000"/>
                  </a:schemeClr>
                </a:solidFill>
              </a:rPr>
              <a:t>Introduction</a:t>
            </a:r>
          </a:p>
          <a:p>
            <a:pPr marL="457200" indent="-457200">
              <a:buFont typeface="Courier New" panose="02070309020205020404" pitchFamily="49" charset="0"/>
              <a:buChar char="o"/>
            </a:pPr>
            <a:r>
              <a:rPr lang="en-US" sz="4000" dirty="0">
                <a:solidFill>
                  <a:schemeClr val="bg1">
                    <a:lumMod val="85000"/>
                  </a:schemeClr>
                </a:solidFill>
              </a:rPr>
              <a:t>Tools</a:t>
            </a:r>
          </a:p>
          <a:p>
            <a:pPr marL="457200" indent="-457200">
              <a:buFont typeface="Courier New" panose="02070309020205020404" pitchFamily="49" charset="0"/>
              <a:buChar char="o"/>
            </a:pPr>
            <a:r>
              <a:rPr lang="en-US" sz="4000" dirty="0">
                <a:solidFill>
                  <a:schemeClr val="bg1">
                    <a:lumMod val="85000"/>
                  </a:schemeClr>
                </a:solidFill>
              </a:rPr>
              <a:t>Example</a:t>
            </a:r>
          </a:p>
          <a:p>
            <a:pPr marL="457200" indent="-457200">
              <a:buFont typeface="Courier New" panose="02070309020205020404" pitchFamily="49" charset="0"/>
              <a:buChar char="o"/>
            </a:pPr>
            <a:r>
              <a:rPr lang="en-US" sz="4000" dirty="0"/>
              <a:t>Best Practices</a:t>
            </a:r>
          </a:p>
          <a:p>
            <a:pPr marL="457200" indent="-457200">
              <a:buFont typeface="Courier New" panose="02070309020205020404" pitchFamily="49" charset="0"/>
              <a:buChar char="o"/>
            </a:pPr>
            <a:r>
              <a:rPr lang="en-US" sz="4000" dirty="0">
                <a:solidFill>
                  <a:schemeClr val="bg1">
                    <a:lumMod val="85000"/>
                  </a:schemeClr>
                </a:solidFill>
              </a:rPr>
              <a:t>Group Q &amp; A</a:t>
            </a:r>
          </a:p>
          <a:p>
            <a:pPr marL="285750" indent="-285750">
              <a:buFont typeface="Arial" panose="020B0604020202020204" pitchFamily="34" charset="0"/>
              <a:buChar char="•"/>
            </a:pPr>
            <a:endParaRPr lang="en-US" sz="4000" dirty="0"/>
          </a:p>
          <a:p>
            <a:pPr marL="285750" indent="-285750">
              <a:buFont typeface="Arial" panose="020B0604020202020204" pitchFamily="34" charset="0"/>
              <a:buChar char="•"/>
            </a:pPr>
            <a:endParaRPr lang="en-US" sz="4000" dirty="0"/>
          </a:p>
        </p:txBody>
      </p:sp>
      <p:sp>
        <p:nvSpPr>
          <p:cNvPr id="9" name="Title 1">
            <a:extLst>
              <a:ext uri="{FF2B5EF4-FFF2-40B4-BE49-F238E27FC236}">
                <a16:creationId xmlns:a16="http://schemas.microsoft.com/office/drawing/2014/main" id="{BCAC77C8-02EB-4241-8003-9A6D5431B72A}"/>
              </a:ext>
            </a:extLst>
          </p:cNvPr>
          <p:cNvSpPr txBox="1">
            <a:spLocks/>
          </p:cNvSpPr>
          <p:nvPr/>
        </p:nvSpPr>
        <p:spPr>
          <a:xfrm>
            <a:off x="851505" y="751411"/>
            <a:ext cx="8596312" cy="77085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Blackboard Groups</a:t>
            </a:r>
          </a:p>
        </p:txBody>
      </p:sp>
      <p:sp>
        <p:nvSpPr>
          <p:cNvPr id="2" name="TextBox 1">
            <a:extLst>
              <a:ext uri="{FF2B5EF4-FFF2-40B4-BE49-F238E27FC236}">
                <a16:creationId xmlns:a16="http://schemas.microsoft.com/office/drawing/2014/main" id="{E05224D0-F637-439F-97CA-98231FCD76EA}"/>
              </a:ext>
            </a:extLst>
          </p:cNvPr>
          <p:cNvSpPr txBox="1"/>
          <p:nvPr/>
        </p:nvSpPr>
        <p:spPr>
          <a:xfrm>
            <a:off x="851505" y="5890281"/>
            <a:ext cx="7709565" cy="646331"/>
          </a:xfrm>
          <a:prstGeom prst="rect">
            <a:avLst/>
          </a:prstGeom>
          <a:noFill/>
        </p:spPr>
        <p:txBody>
          <a:bodyPr wrap="square" rtlCol="0">
            <a:spAutoFit/>
          </a:bodyPr>
          <a:lstStyle/>
          <a:p>
            <a:r>
              <a:rPr lang="en-US" i="1" dirty="0">
                <a:solidFill>
                  <a:srgbClr val="0070C0"/>
                </a:solidFill>
              </a:rPr>
              <a:t>Tips for Effective Group Collaboration in Blackboard</a:t>
            </a:r>
            <a:r>
              <a:rPr lang="en-US" dirty="0">
                <a:solidFill>
                  <a:srgbClr val="0070C0"/>
                </a:solidFill>
              </a:rPr>
              <a:t>, (2012, Jason Rhode - NIU)</a:t>
            </a:r>
          </a:p>
        </p:txBody>
      </p:sp>
    </p:spTree>
    <p:custDataLst>
      <p:tags r:id="rId1"/>
    </p:custDataLst>
    <p:extLst>
      <p:ext uri="{BB962C8B-B14F-4D97-AF65-F5344CB8AC3E}">
        <p14:creationId xmlns:p14="http://schemas.microsoft.com/office/powerpoint/2010/main" val="79820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AC77C8-02EB-4241-8003-9A6D5431B72A}"/>
              </a:ext>
            </a:extLst>
          </p:cNvPr>
          <p:cNvSpPr txBox="1">
            <a:spLocks/>
          </p:cNvSpPr>
          <p:nvPr/>
        </p:nvSpPr>
        <p:spPr>
          <a:xfrm>
            <a:off x="207227" y="499951"/>
            <a:ext cx="8596312" cy="77085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Best Practices for Group Collaboration</a:t>
            </a:r>
          </a:p>
        </p:txBody>
      </p:sp>
      <p:pic>
        <p:nvPicPr>
          <p:cNvPr id="6" name="Graphic 5" descr="Users">
            <a:extLst>
              <a:ext uri="{FF2B5EF4-FFF2-40B4-BE49-F238E27FC236}">
                <a16:creationId xmlns:a16="http://schemas.microsoft.com/office/drawing/2014/main" id="{FD9C226B-9471-47B4-8BFE-CE530A9143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5912" y="865595"/>
            <a:ext cx="1486187" cy="1486187"/>
          </a:xfrm>
          <a:prstGeom prst="rect">
            <a:avLst/>
          </a:prstGeom>
        </p:spPr>
      </p:pic>
      <p:sp>
        <p:nvSpPr>
          <p:cNvPr id="8" name="TextBox 7">
            <a:extLst>
              <a:ext uri="{FF2B5EF4-FFF2-40B4-BE49-F238E27FC236}">
                <a16:creationId xmlns:a16="http://schemas.microsoft.com/office/drawing/2014/main" id="{F2F45546-A1C8-4644-B45F-59C121F46654}"/>
              </a:ext>
            </a:extLst>
          </p:cNvPr>
          <p:cNvSpPr txBox="1"/>
          <p:nvPr/>
        </p:nvSpPr>
        <p:spPr>
          <a:xfrm>
            <a:off x="470782" y="1517392"/>
            <a:ext cx="7793108" cy="4370427"/>
          </a:xfrm>
          <a:prstGeom prst="rect">
            <a:avLst/>
          </a:prstGeom>
          <a:noFill/>
        </p:spPr>
        <p:txBody>
          <a:bodyPr wrap="square">
            <a:spAutoFit/>
          </a:bodyPr>
          <a:lstStyle/>
          <a:p>
            <a:pPr>
              <a:spcAft>
                <a:spcPts val="1200"/>
              </a:spcAft>
            </a:pPr>
            <a:r>
              <a:rPr lang="en-US" sz="3200" dirty="0">
                <a:solidFill>
                  <a:srgbClr val="FF0000"/>
                </a:solidFill>
                <a:latin typeface="Tahoma" panose="020B0604030504040204" pitchFamily="34" charset="0"/>
              </a:rPr>
              <a:t>Rationale</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Gets all s</a:t>
            </a:r>
            <a:r>
              <a:rPr lang="en-US" sz="2800" b="0" i="0" dirty="0">
                <a:solidFill>
                  <a:srgbClr val="333333"/>
                </a:solidFill>
                <a:effectLst/>
                <a:latin typeface="Tahoma" panose="020B0604030504040204" pitchFamily="34" charset="0"/>
              </a:rPr>
              <a:t>tudents involved</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Team building</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Simulates real-world environment</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Encourages leadership skills</a:t>
            </a:r>
          </a:p>
          <a:p>
            <a:pPr marL="914400" lvl="1" indent="-457200">
              <a:buFont typeface="Wingdings" panose="05000000000000000000" pitchFamily="2" charset="2"/>
              <a:buChar char="Ø"/>
            </a:pPr>
            <a:endParaRPr lang="en-US" sz="3200" b="0" i="0" dirty="0">
              <a:solidFill>
                <a:srgbClr val="333333"/>
              </a:solidFill>
              <a:effectLst/>
              <a:latin typeface="Tahoma" panose="020B0604030504040204" pitchFamily="34" charset="0"/>
            </a:endParaRPr>
          </a:p>
          <a:p>
            <a:endParaRPr lang="en-US" sz="3200" b="0" i="0" dirty="0">
              <a:solidFill>
                <a:srgbClr val="333333"/>
              </a:solidFill>
              <a:effectLst/>
              <a:latin typeface="Tahoma" panose="020B0604030504040204" pitchFamily="34" charset="0"/>
            </a:endParaRPr>
          </a:p>
        </p:txBody>
      </p:sp>
    </p:spTree>
    <p:custDataLst>
      <p:tags r:id="rId1"/>
    </p:custDataLst>
    <p:extLst>
      <p:ext uri="{BB962C8B-B14F-4D97-AF65-F5344CB8AC3E}">
        <p14:creationId xmlns:p14="http://schemas.microsoft.com/office/powerpoint/2010/main" val="34566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AC77C8-02EB-4241-8003-9A6D5431B72A}"/>
              </a:ext>
            </a:extLst>
          </p:cNvPr>
          <p:cNvSpPr txBox="1">
            <a:spLocks/>
          </p:cNvSpPr>
          <p:nvPr/>
        </p:nvSpPr>
        <p:spPr>
          <a:xfrm>
            <a:off x="207227" y="499951"/>
            <a:ext cx="8596312" cy="77085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Best Practices for Group Collaboration</a:t>
            </a:r>
          </a:p>
        </p:txBody>
      </p:sp>
      <p:pic>
        <p:nvPicPr>
          <p:cNvPr id="6" name="Graphic 5" descr="Users">
            <a:extLst>
              <a:ext uri="{FF2B5EF4-FFF2-40B4-BE49-F238E27FC236}">
                <a16:creationId xmlns:a16="http://schemas.microsoft.com/office/drawing/2014/main" id="{FD9C226B-9471-47B4-8BFE-CE530A9143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5912" y="865595"/>
            <a:ext cx="1486187" cy="1486187"/>
          </a:xfrm>
          <a:prstGeom prst="rect">
            <a:avLst/>
          </a:prstGeom>
        </p:spPr>
      </p:pic>
      <p:sp>
        <p:nvSpPr>
          <p:cNvPr id="8" name="TextBox 7">
            <a:extLst>
              <a:ext uri="{FF2B5EF4-FFF2-40B4-BE49-F238E27FC236}">
                <a16:creationId xmlns:a16="http://schemas.microsoft.com/office/drawing/2014/main" id="{F2F45546-A1C8-4644-B45F-59C121F46654}"/>
              </a:ext>
            </a:extLst>
          </p:cNvPr>
          <p:cNvSpPr txBox="1"/>
          <p:nvPr/>
        </p:nvSpPr>
        <p:spPr>
          <a:xfrm>
            <a:off x="470782" y="1517392"/>
            <a:ext cx="7793108" cy="7017306"/>
          </a:xfrm>
          <a:prstGeom prst="rect">
            <a:avLst/>
          </a:prstGeom>
          <a:noFill/>
        </p:spPr>
        <p:txBody>
          <a:bodyPr wrap="square">
            <a:spAutoFit/>
          </a:bodyPr>
          <a:lstStyle/>
          <a:p>
            <a:pPr>
              <a:spcAft>
                <a:spcPts val="1200"/>
              </a:spcAft>
            </a:pPr>
            <a:r>
              <a:rPr lang="en-US" sz="3200" dirty="0">
                <a:solidFill>
                  <a:srgbClr val="FF0000"/>
                </a:solidFill>
                <a:latin typeface="Tahoma" panose="020B0604030504040204" pitchFamily="34" charset="0"/>
              </a:rPr>
              <a:t>Challenges</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Student attitude toward group work</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Group membership/member withdrawal</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Lack of team skills</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The free rider</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Wide variance of student abilities</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Assessments</a:t>
            </a:r>
          </a:p>
          <a:p>
            <a:pPr marL="914400" lvl="1" indent="-457200">
              <a:spcAft>
                <a:spcPts val="1800"/>
              </a:spcAft>
              <a:buFont typeface="Wingdings" panose="05000000000000000000" pitchFamily="2" charset="2"/>
              <a:buChar char="Ø"/>
            </a:pPr>
            <a:endParaRPr lang="en-US" sz="2800" dirty="0">
              <a:solidFill>
                <a:srgbClr val="333333"/>
              </a:solidFill>
              <a:latin typeface="Tahoma" panose="020B0604030504040204" pitchFamily="34" charset="0"/>
            </a:endParaRPr>
          </a:p>
          <a:p>
            <a:pPr lvl="1">
              <a:spcAft>
                <a:spcPts val="1800"/>
              </a:spcAft>
            </a:pPr>
            <a:endParaRPr lang="en-US" sz="2800" dirty="0">
              <a:solidFill>
                <a:srgbClr val="333333"/>
              </a:solidFill>
              <a:latin typeface="Tahoma" panose="020B0604030504040204" pitchFamily="34" charset="0"/>
            </a:endParaRPr>
          </a:p>
          <a:p>
            <a:pPr marL="914400" lvl="1" indent="-457200">
              <a:buFont typeface="Wingdings" panose="05000000000000000000" pitchFamily="2" charset="2"/>
              <a:buChar char="Ø"/>
            </a:pPr>
            <a:endParaRPr lang="en-US" sz="3200" b="0" i="0" dirty="0">
              <a:solidFill>
                <a:srgbClr val="333333"/>
              </a:solidFill>
              <a:effectLst/>
              <a:latin typeface="Tahoma" panose="020B0604030504040204" pitchFamily="34" charset="0"/>
            </a:endParaRPr>
          </a:p>
          <a:p>
            <a:endParaRPr lang="en-US" sz="3200" b="0" i="0" dirty="0">
              <a:solidFill>
                <a:srgbClr val="333333"/>
              </a:solidFill>
              <a:effectLst/>
              <a:latin typeface="Tahoma" panose="020B0604030504040204" pitchFamily="34" charset="0"/>
            </a:endParaRPr>
          </a:p>
        </p:txBody>
      </p:sp>
    </p:spTree>
    <p:custDataLst>
      <p:tags r:id="rId1"/>
    </p:custDataLst>
    <p:extLst>
      <p:ext uri="{BB962C8B-B14F-4D97-AF65-F5344CB8AC3E}">
        <p14:creationId xmlns:p14="http://schemas.microsoft.com/office/powerpoint/2010/main" val="3759617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AC77C8-02EB-4241-8003-9A6D5431B72A}"/>
              </a:ext>
            </a:extLst>
          </p:cNvPr>
          <p:cNvSpPr txBox="1">
            <a:spLocks/>
          </p:cNvSpPr>
          <p:nvPr/>
        </p:nvSpPr>
        <p:spPr>
          <a:xfrm>
            <a:off x="207227" y="499951"/>
            <a:ext cx="8596312" cy="77085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Best Practices for Group Collaboration</a:t>
            </a:r>
          </a:p>
        </p:txBody>
      </p:sp>
      <p:pic>
        <p:nvPicPr>
          <p:cNvPr id="6" name="Graphic 5" descr="Users">
            <a:extLst>
              <a:ext uri="{FF2B5EF4-FFF2-40B4-BE49-F238E27FC236}">
                <a16:creationId xmlns:a16="http://schemas.microsoft.com/office/drawing/2014/main" id="{FD9C226B-9471-47B4-8BFE-CE530A9143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5912" y="865595"/>
            <a:ext cx="1486187" cy="1486187"/>
          </a:xfrm>
          <a:prstGeom prst="rect">
            <a:avLst/>
          </a:prstGeom>
        </p:spPr>
      </p:pic>
      <p:sp>
        <p:nvSpPr>
          <p:cNvPr id="8" name="TextBox 7">
            <a:extLst>
              <a:ext uri="{FF2B5EF4-FFF2-40B4-BE49-F238E27FC236}">
                <a16:creationId xmlns:a16="http://schemas.microsoft.com/office/drawing/2014/main" id="{F2F45546-A1C8-4644-B45F-59C121F46654}"/>
              </a:ext>
            </a:extLst>
          </p:cNvPr>
          <p:cNvSpPr txBox="1"/>
          <p:nvPr/>
        </p:nvSpPr>
        <p:spPr>
          <a:xfrm>
            <a:off x="470782" y="1517392"/>
            <a:ext cx="7793108" cy="5463034"/>
          </a:xfrm>
          <a:prstGeom prst="rect">
            <a:avLst/>
          </a:prstGeom>
          <a:noFill/>
        </p:spPr>
        <p:txBody>
          <a:bodyPr wrap="square">
            <a:spAutoFit/>
          </a:bodyPr>
          <a:lstStyle/>
          <a:p>
            <a:pPr>
              <a:spcAft>
                <a:spcPts val="1200"/>
              </a:spcAft>
            </a:pPr>
            <a:r>
              <a:rPr lang="en-US" sz="3200" dirty="0">
                <a:solidFill>
                  <a:srgbClr val="FF0000"/>
                </a:solidFill>
                <a:latin typeface="Tahoma" panose="020B0604030504040204" pitchFamily="34" charset="0"/>
              </a:rPr>
              <a:t>Forming Groups</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Be very clear in the purpose for groups in your course</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Size of groups</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Assigning membership</a:t>
            </a:r>
          </a:p>
          <a:p>
            <a:pPr marL="914400" lvl="1" indent="-457200">
              <a:spcAft>
                <a:spcPts val="1800"/>
              </a:spcAft>
              <a:buFont typeface="Wingdings" panose="05000000000000000000" pitchFamily="2" charset="2"/>
              <a:buChar char="Ø"/>
            </a:pPr>
            <a:endParaRPr lang="en-US" sz="2800" dirty="0">
              <a:solidFill>
                <a:srgbClr val="333333"/>
              </a:solidFill>
              <a:latin typeface="Tahoma" panose="020B0604030504040204" pitchFamily="34" charset="0"/>
            </a:endParaRPr>
          </a:p>
          <a:p>
            <a:pPr lvl="1">
              <a:spcAft>
                <a:spcPts val="1800"/>
              </a:spcAft>
            </a:pPr>
            <a:endParaRPr lang="en-US" sz="2800" dirty="0">
              <a:solidFill>
                <a:srgbClr val="333333"/>
              </a:solidFill>
              <a:latin typeface="Tahoma" panose="020B0604030504040204" pitchFamily="34" charset="0"/>
            </a:endParaRPr>
          </a:p>
          <a:p>
            <a:pPr lvl="1"/>
            <a:endParaRPr lang="en-US" sz="3200" b="0" i="0" dirty="0">
              <a:solidFill>
                <a:srgbClr val="333333"/>
              </a:solidFill>
              <a:effectLst/>
              <a:latin typeface="Tahoma" panose="020B0604030504040204" pitchFamily="34" charset="0"/>
            </a:endParaRPr>
          </a:p>
          <a:p>
            <a:endParaRPr lang="en-US" sz="3200" b="0" i="0" dirty="0">
              <a:solidFill>
                <a:srgbClr val="333333"/>
              </a:solidFill>
              <a:effectLst/>
              <a:latin typeface="Tahoma" panose="020B0604030504040204" pitchFamily="34" charset="0"/>
            </a:endParaRPr>
          </a:p>
        </p:txBody>
      </p:sp>
    </p:spTree>
    <p:custDataLst>
      <p:tags r:id="rId1"/>
    </p:custDataLst>
    <p:extLst>
      <p:ext uri="{BB962C8B-B14F-4D97-AF65-F5344CB8AC3E}">
        <p14:creationId xmlns:p14="http://schemas.microsoft.com/office/powerpoint/2010/main" val="1367307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AC77C8-02EB-4241-8003-9A6D5431B72A}"/>
              </a:ext>
            </a:extLst>
          </p:cNvPr>
          <p:cNvSpPr txBox="1">
            <a:spLocks/>
          </p:cNvSpPr>
          <p:nvPr/>
        </p:nvSpPr>
        <p:spPr>
          <a:xfrm>
            <a:off x="207227" y="499951"/>
            <a:ext cx="8596312" cy="77085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Best Practices for Group Collaboration</a:t>
            </a:r>
          </a:p>
        </p:txBody>
      </p:sp>
      <p:pic>
        <p:nvPicPr>
          <p:cNvPr id="6" name="Graphic 5" descr="Users">
            <a:extLst>
              <a:ext uri="{FF2B5EF4-FFF2-40B4-BE49-F238E27FC236}">
                <a16:creationId xmlns:a16="http://schemas.microsoft.com/office/drawing/2014/main" id="{FD9C226B-9471-47B4-8BFE-CE530A9143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5912" y="865595"/>
            <a:ext cx="1486187" cy="1486187"/>
          </a:xfrm>
          <a:prstGeom prst="rect">
            <a:avLst/>
          </a:prstGeom>
        </p:spPr>
      </p:pic>
      <p:sp>
        <p:nvSpPr>
          <p:cNvPr id="8" name="TextBox 7">
            <a:extLst>
              <a:ext uri="{FF2B5EF4-FFF2-40B4-BE49-F238E27FC236}">
                <a16:creationId xmlns:a16="http://schemas.microsoft.com/office/drawing/2014/main" id="{F2F45546-A1C8-4644-B45F-59C121F46654}"/>
              </a:ext>
            </a:extLst>
          </p:cNvPr>
          <p:cNvSpPr txBox="1"/>
          <p:nvPr/>
        </p:nvSpPr>
        <p:spPr>
          <a:xfrm>
            <a:off x="470782" y="1517392"/>
            <a:ext cx="7793108" cy="6786473"/>
          </a:xfrm>
          <a:prstGeom prst="rect">
            <a:avLst/>
          </a:prstGeom>
          <a:noFill/>
        </p:spPr>
        <p:txBody>
          <a:bodyPr wrap="square">
            <a:spAutoFit/>
          </a:bodyPr>
          <a:lstStyle/>
          <a:p>
            <a:pPr>
              <a:spcAft>
                <a:spcPts val="1200"/>
              </a:spcAft>
            </a:pPr>
            <a:r>
              <a:rPr lang="en-US" sz="3200" dirty="0">
                <a:solidFill>
                  <a:srgbClr val="FF0000"/>
                </a:solidFill>
                <a:latin typeface="Tahoma" panose="020B0604030504040204" pitchFamily="34" charset="0"/>
              </a:rPr>
              <a:t>Group Expectations</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Be clear in expectations for participation</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Break projects into milestones/stages</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Ask members to create and agree to a group charter</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Suggest roles that members can assume</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Show them an example of final project</a:t>
            </a:r>
          </a:p>
          <a:p>
            <a:pPr lvl="1">
              <a:spcAft>
                <a:spcPts val="1800"/>
              </a:spcAft>
            </a:pPr>
            <a:endParaRPr lang="en-US" sz="2800" dirty="0">
              <a:solidFill>
                <a:srgbClr val="333333"/>
              </a:solidFill>
              <a:latin typeface="Tahoma" panose="020B0604030504040204" pitchFamily="34" charset="0"/>
            </a:endParaRPr>
          </a:p>
          <a:p>
            <a:pPr lvl="1">
              <a:spcAft>
                <a:spcPts val="1800"/>
              </a:spcAft>
            </a:pPr>
            <a:endParaRPr lang="en-US" sz="2800" dirty="0">
              <a:solidFill>
                <a:srgbClr val="333333"/>
              </a:solidFill>
              <a:latin typeface="Tahoma" panose="020B0604030504040204" pitchFamily="34" charset="0"/>
            </a:endParaRPr>
          </a:p>
          <a:p>
            <a:pPr lvl="1"/>
            <a:endParaRPr lang="en-US" sz="3200" b="0" i="0" dirty="0">
              <a:solidFill>
                <a:srgbClr val="333333"/>
              </a:solidFill>
              <a:effectLst/>
              <a:latin typeface="Tahoma" panose="020B0604030504040204" pitchFamily="34" charset="0"/>
            </a:endParaRPr>
          </a:p>
          <a:p>
            <a:endParaRPr lang="en-US" sz="3200" b="0" i="0" dirty="0">
              <a:solidFill>
                <a:srgbClr val="333333"/>
              </a:solidFill>
              <a:effectLst/>
              <a:latin typeface="Tahoma" panose="020B0604030504040204" pitchFamily="34" charset="0"/>
            </a:endParaRPr>
          </a:p>
        </p:txBody>
      </p:sp>
    </p:spTree>
    <p:custDataLst>
      <p:tags r:id="rId1"/>
    </p:custDataLst>
    <p:extLst>
      <p:ext uri="{BB962C8B-B14F-4D97-AF65-F5344CB8AC3E}">
        <p14:creationId xmlns:p14="http://schemas.microsoft.com/office/powerpoint/2010/main" val="3659475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AC77C8-02EB-4241-8003-9A6D5431B72A}"/>
              </a:ext>
            </a:extLst>
          </p:cNvPr>
          <p:cNvSpPr txBox="1">
            <a:spLocks/>
          </p:cNvSpPr>
          <p:nvPr/>
        </p:nvSpPr>
        <p:spPr>
          <a:xfrm>
            <a:off x="207227" y="499951"/>
            <a:ext cx="8596312" cy="77085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Best Practices for Group Collaboration</a:t>
            </a:r>
          </a:p>
        </p:txBody>
      </p:sp>
      <p:pic>
        <p:nvPicPr>
          <p:cNvPr id="6" name="Graphic 5" descr="Users">
            <a:extLst>
              <a:ext uri="{FF2B5EF4-FFF2-40B4-BE49-F238E27FC236}">
                <a16:creationId xmlns:a16="http://schemas.microsoft.com/office/drawing/2014/main" id="{FD9C226B-9471-47B4-8BFE-CE530A9143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5912" y="865595"/>
            <a:ext cx="1486187" cy="1486187"/>
          </a:xfrm>
          <a:prstGeom prst="rect">
            <a:avLst/>
          </a:prstGeom>
        </p:spPr>
      </p:pic>
      <p:sp>
        <p:nvSpPr>
          <p:cNvPr id="8" name="TextBox 7">
            <a:extLst>
              <a:ext uri="{FF2B5EF4-FFF2-40B4-BE49-F238E27FC236}">
                <a16:creationId xmlns:a16="http://schemas.microsoft.com/office/drawing/2014/main" id="{F2F45546-A1C8-4644-B45F-59C121F46654}"/>
              </a:ext>
            </a:extLst>
          </p:cNvPr>
          <p:cNvSpPr txBox="1"/>
          <p:nvPr/>
        </p:nvSpPr>
        <p:spPr>
          <a:xfrm>
            <a:off x="470782" y="1517392"/>
            <a:ext cx="7793108" cy="6093976"/>
          </a:xfrm>
          <a:prstGeom prst="rect">
            <a:avLst/>
          </a:prstGeom>
          <a:noFill/>
        </p:spPr>
        <p:txBody>
          <a:bodyPr wrap="square">
            <a:spAutoFit/>
          </a:bodyPr>
          <a:lstStyle/>
          <a:p>
            <a:pPr>
              <a:spcAft>
                <a:spcPts val="1200"/>
              </a:spcAft>
            </a:pPr>
            <a:r>
              <a:rPr lang="en-US" sz="3200" dirty="0">
                <a:solidFill>
                  <a:srgbClr val="FF0000"/>
                </a:solidFill>
                <a:latin typeface="Tahoma" panose="020B0604030504040204" pitchFamily="34" charset="0"/>
              </a:rPr>
              <a:t>Monitoring Group Progress</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Peer assess each other’s participation at several stages</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Drop-in on group discussions to gauge how they are doing</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Communicate with group members periodically to check-in and provide reminders</a:t>
            </a:r>
          </a:p>
          <a:p>
            <a:pPr lvl="1">
              <a:spcAft>
                <a:spcPts val="1800"/>
              </a:spcAft>
            </a:pPr>
            <a:endParaRPr lang="en-US" sz="2800" dirty="0">
              <a:solidFill>
                <a:srgbClr val="333333"/>
              </a:solidFill>
              <a:latin typeface="Tahoma" panose="020B0604030504040204" pitchFamily="34" charset="0"/>
            </a:endParaRPr>
          </a:p>
          <a:p>
            <a:pPr lvl="1"/>
            <a:endParaRPr lang="en-US" sz="3200" b="0" i="0" dirty="0">
              <a:solidFill>
                <a:srgbClr val="333333"/>
              </a:solidFill>
              <a:effectLst/>
              <a:latin typeface="Tahoma" panose="020B0604030504040204" pitchFamily="34" charset="0"/>
            </a:endParaRPr>
          </a:p>
          <a:p>
            <a:endParaRPr lang="en-US" sz="3200" b="0" i="0" dirty="0">
              <a:solidFill>
                <a:srgbClr val="333333"/>
              </a:solidFill>
              <a:effectLst/>
              <a:latin typeface="Tahoma" panose="020B0604030504040204" pitchFamily="34" charset="0"/>
            </a:endParaRPr>
          </a:p>
        </p:txBody>
      </p:sp>
    </p:spTree>
    <p:custDataLst>
      <p:tags r:id="rId1"/>
    </p:custDataLst>
    <p:extLst>
      <p:ext uri="{BB962C8B-B14F-4D97-AF65-F5344CB8AC3E}">
        <p14:creationId xmlns:p14="http://schemas.microsoft.com/office/powerpoint/2010/main" val="374236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7F9BD3-813E-4E6C-8AF4-0AC6688F2AC6}"/>
              </a:ext>
            </a:extLst>
          </p:cNvPr>
          <p:cNvPicPr/>
          <p:nvPr/>
        </p:nvPicPr>
        <p:blipFill rotWithShape="1">
          <a:blip r:embed="rId4">
            <a:extLst>
              <a:ext uri="{BEBA8EAE-BF5A-486C-A8C5-ECC9F3942E4B}">
                <a14:imgProps xmlns:a14="http://schemas.microsoft.com/office/drawing/2010/main">
                  <a14:imgLayer r:embed="rId5">
                    <a14:imgEffect>
                      <a14:sharpenSoften amount="20000"/>
                    </a14:imgEffect>
                  </a14:imgLayer>
                </a14:imgProps>
              </a:ext>
            </a:extLst>
          </a:blip>
          <a:srcRect l="6223" t="15804" r="56253" b="15038"/>
          <a:stretch/>
        </p:blipFill>
        <p:spPr bwMode="auto">
          <a:xfrm>
            <a:off x="0" y="-39756"/>
            <a:ext cx="12194179" cy="7023652"/>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4000249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AC77C8-02EB-4241-8003-9A6D5431B72A}"/>
              </a:ext>
            </a:extLst>
          </p:cNvPr>
          <p:cNvSpPr txBox="1">
            <a:spLocks/>
          </p:cNvSpPr>
          <p:nvPr/>
        </p:nvSpPr>
        <p:spPr>
          <a:xfrm>
            <a:off x="207227" y="499951"/>
            <a:ext cx="8596312" cy="77085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Best Practices for Group Collaboration</a:t>
            </a:r>
          </a:p>
        </p:txBody>
      </p:sp>
      <p:pic>
        <p:nvPicPr>
          <p:cNvPr id="6" name="Graphic 5" descr="Users">
            <a:extLst>
              <a:ext uri="{FF2B5EF4-FFF2-40B4-BE49-F238E27FC236}">
                <a16:creationId xmlns:a16="http://schemas.microsoft.com/office/drawing/2014/main" id="{FD9C226B-9471-47B4-8BFE-CE530A9143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5912" y="865595"/>
            <a:ext cx="1486187" cy="1486187"/>
          </a:xfrm>
          <a:prstGeom prst="rect">
            <a:avLst/>
          </a:prstGeom>
        </p:spPr>
      </p:pic>
      <p:sp>
        <p:nvSpPr>
          <p:cNvPr id="8" name="TextBox 7">
            <a:extLst>
              <a:ext uri="{FF2B5EF4-FFF2-40B4-BE49-F238E27FC236}">
                <a16:creationId xmlns:a16="http://schemas.microsoft.com/office/drawing/2014/main" id="{F2F45546-A1C8-4644-B45F-59C121F46654}"/>
              </a:ext>
            </a:extLst>
          </p:cNvPr>
          <p:cNvSpPr txBox="1"/>
          <p:nvPr/>
        </p:nvSpPr>
        <p:spPr>
          <a:xfrm>
            <a:off x="470782" y="1517392"/>
            <a:ext cx="7793108" cy="5170646"/>
          </a:xfrm>
          <a:prstGeom prst="rect">
            <a:avLst/>
          </a:prstGeom>
          <a:noFill/>
        </p:spPr>
        <p:txBody>
          <a:bodyPr wrap="square">
            <a:spAutoFit/>
          </a:bodyPr>
          <a:lstStyle/>
          <a:p>
            <a:pPr>
              <a:spcAft>
                <a:spcPts val="1200"/>
              </a:spcAft>
            </a:pPr>
            <a:r>
              <a:rPr lang="en-US" sz="3200" dirty="0">
                <a:solidFill>
                  <a:srgbClr val="FF0000"/>
                </a:solidFill>
                <a:latin typeface="Tahoma" panose="020B0604030504040204" pitchFamily="34" charset="0"/>
              </a:rPr>
              <a:t>Assessing Group Work</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Rubric for how groups/projects will be assessed</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Assess in stages rather than just final deliverable</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Be prepared for free riders</a:t>
            </a:r>
          </a:p>
          <a:p>
            <a:pPr marL="914400" lvl="1" indent="-457200">
              <a:spcAft>
                <a:spcPts val="1800"/>
              </a:spcAft>
              <a:buFont typeface="Wingdings" panose="05000000000000000000" pitchFamily="2" charset="2"/>
              <a:buChar char="Ø"/>
            </a:pPr>
            <a:r>
              <a:rPr lang="en-US" sz="2800" dirty="0">
                <a:solidFill>
                  <a:srgbClr val="333333"/>
                </a:solidFill>
                <a:latin typeface="Tahoma" panose="020B0604030504040204" pitchFamily="34" charset="0"/>
              </a:rPr>
              <a:t>Assess both group and individual contributions</a:t>
            </a:r>
          </a:p>
          <a:p>
            <a:endParaRPr lang="en-US" sz="3200" b="0" i="0" dirty="0">
              <a:solidFill>
                <a:srgbClr val="333333"/>
              </a:solidFill>
              <a:effectLst/>
              <a:latin typeface="Tahoma" panose="020B0604030504040204" pitchFamily="34" charset="0"/>
            </a:endParaRPr>
          </a:p>
        </p:txBody>
      </p:sp>
    </p:spTree>
    <p:custDataLst>
      <p:tags r:id="rId1"/>
    </p:custDataLst>
    <p:extLst>
      <p:ext uri="{BB962C8B-B14F-4D97-AF65-F5344CB8AC3E}">
        <p14:creationId xmlns:p14="http://schemas.microsoft.com/office/powerpoint/2010/main" val="3446589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815F4C-DFCE-469E-8890-9C1E7B4901A8}"/>
              </a:ext>
            </a:extLst>
          </p:cNvPr>
          <p:cNvSpPr txBox="1"/>
          <p:nvPr/>
        </p:nvSpPr>
        <p:spPr>
          <a:xfrm>
            <a:off x="4674870" y="316230"/>
            <a:ext cx="4640580" cy="6001643"/>
          </a:xfrm>
          <a:prstGeom prst="rect">
            <a:avLst/>
          </a:prstGeom>
          <a:noFill/>
        </p:spPr>
        <p:txBody>
          <a:bodyPr wrap="square" rtlCol="0">
            <a:spAutoFit/>
          </a:bodyPr>
          <a:lstStyle/>
          <a:p>
            <a:r>
              <a:rPr lang="en-US" sz="2400" dirty="0">
                <a:solidFill>
                  <a:srgbClr val="FF0000"/>
                </a:solidFill>
              </a:rPr>
              <a:t>Stage One</a:t>
            </a:r>
          </a:p>
          <a:p>
            <a:pPr marL="285750" indent="-285750">
              <a:buFont typeface="Arial" panose="020B0604020202020204" pitchFamily="34" charset="0"/>
              <a:buChar char="•"/>
            </a:pPr>
            <a:r>
              <a:rPr lang="en-US" sz="2400" dirty="0">
                <a:solidFill>
                  <a:schemeClr val="tx2"/>
                </a:solidFill>
              </a:rPr>
              <a:t>Skills &amp; experience survey, preferred team members</a:t>
            </a:r>
          </a:p>
          <a:p>
            <a:r>
              <a:rPr lang="en-US" sz="2400" dirty="0">
                <a:solidFill>
                  <a:srgbClr val="FF0000"/>
                </a:solidFill>
              </a:rPr>
              <a:t>Stage Two</a:t>
            </a:r>
          </a:p>
          <a:p>
            <a:pPr marL="285750" indent="-285750">
              <a:buFont typeface="Arial" panose="020B0604020202020204" pitchFamily="34" charset="0"/>
              <a:buChar char="•"/>
            </a:pPr>
            <a:r>
              <a:rPr lang="en-US" sz="2400" dirty="0"/>
              <a:t>Group Charter</a:t>
            </a:r>
          </a:p>
          <a:p>
            <a:pPr marL="285750" indent="-285750">
              <a:buFont typeface="Arial" panose="020B0604020202020204" pitchFamily="34" charset="0"/>
              <a:buChar char="•"/>
            </a:pPr>
            <a:r>
              <a:rPr lang="en-US" sz="2400" dirty="0"/>
              <a:t>Peer Evaluation</a:t>
            </a:r>
          </a:p>
          <a:p>
            <a:r>
              <a:rPr lang="en-US" sz="2400" dirty="0">
                <a:solidFill>
                  <a:srgbClr val="FF0000"/>
                </a:solidFill>
              </a:rPr>
              <a:t>Stage Three</a:t>
            </a:r>
          </a:p>
          <a:p>
            <a:pPr marL="285750" indent="-285750">
              <a:buFont typeface="Arial" panose="020B0604020202020204" pitchFamily="34" charset="0"/>
              <a:buChar char="•"/>
            </a:pPr>
            <a:r>
              <a:rPr lang="en-US" sz="2400" dirty="0"/>
              <a:t>Project Plan</a:t>
            </a:r>
          </a:p>
          <a:p>
            <a:pPr marL="285750" indent="-285750">
              <a:buFont typeface="Arial" panose="020B0604020202020204" pitchFamily="34" charset="0"/>
              <a:buChar char="•"/>
            </a:pPr>
            <a:r>
              <a:rPr lang="en-US" sz="2400" dirty="0"/>
              <a:t>Peer Evaluation</a:t>
            </a:r>
          </a:p>
          <a:p>
            <a:r>
              <a:rPr lang="en-US" sz="2400" dirty="0">
                <a:solidFill>
                  <a:srgbClr val="FF0000"/>
                </a:solidFill>
              </a:rPr>
              <a:t>Stage Four</a:t>
            </a:r>
          </a:p>
          <a:p>
            <a:pPr marL="285750" indent="-285750">
              <a:buFont typeface="Arial" panose="020B0604020202020204" pitchFamily="34" charset="0"/>
              <a:buChar char="•"/>
            </a:pPr>
            <a:r>
              <a:rPr lang="en-US" sz="2400" dirty="0"/>
              <a:t>Group Report Draft</a:t>
            </a:r>
          </a:p>
          <a:p>
            <a:pPr marL="285750" indent="-285750">
              <a:buFont typeface="Arial" panose="020B0604020202020204" pitchFamily="34" charset="0"/>
              <a:buChar char="•"/>
            </a:pPr>
            <a:r>
              <a:rPr lang="en-US" sz="2400" dirty="0"/>
              <a:t>Peer Evaluation</a:t>
            </a:r>
          </a:p>
          <a:p>
            <a:r>
              <a:rPr lang="en-US" sz="2400" dirty="0">
                <a:solidFill>
                  <a:srgbClr val="FF0000"/>
                </a:solidFill>
              </a:rPr>
              <a:t>Stage Five</a:t>
            </a:r>
          </a:p>
          <a:p>
            <a:pPr marL="285750" indent="-285750">
              <a:buFont typeface="Arial" panose="020B0604020202020204" pitchFamily="34" charset="0"/>
              <a:buChar char="•"/>
            </a:pPr>
            <a:r>
              <a:rPr lang="en-US" sz="2400"/>
              <a:t>Group Final </a:t>
            </a:r>
            <a:r>
              <a:rPr lang="en-US" sz="2400" dirty="0"/>
              <a:t>Report</a:t>
            </a:r>
          </a:p>
          <a:p>
            <a:pPr marL="285750" indent="-285750">
              <a:buFont typeface="Arial" panose="020B0604020202020204" pitchFamily="34" charset="0"/>
              <a:buChar char="•"/>
            </a:pPr>
            <a:r>
              <a:rPr lang="en-US" sz="2400" dirty="0"/>
              <a:t>Group Presentation</a:t>
            </a:r>
          </a:p>
          <a:p>
            <a:pPr marL="285750" indent="-285750">
              <a:buFont typeface="Arial" panose="020B0604020202020204" pitchFamily="34" charset="0"/>
              <a:buChar char="•"/>
            </a:pPr>
            <a:r>
              <a:rPr lang="en-US" sz="2400" dirty="0"/>
              <a:t>Peer Evaluation </a:t>
            </a:r>
          </a:p>
        </p:txBody>
      </p:sp>
      <p:pic>
        <p:nvPicPr>
          <p:cNvPr id="8" name="Graphic 7" descr="Daily calendar">
            <a:extLst>
              <a:ext uri="{FF2B5EF4-FFF2-40B4-BE49-F238E27FC236}">
                <a16:creationId xmlns:a16="http://schemas.microsoft.com/office/drawing/2014/main" id="{206BD353-1F31-4639-8757-5AC47AF7FF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2480" y="2297430"/>
            <a:ext cx="2263140" cy="2263140"/>
          </a:xfrm>
          <a:prstGeom prst="rect">
            <a:avLst/>
          </a:prstGeom>
        </p:spPr>
      </p:pic>
      <p:sp>
        <p:nvSpPr>
          <p:cNvPr id="2" name="Title 1">
            <a:extLst>
              <a:ext uri="{FF2B5EF4-FFF2-40B4-BE49-F238E27FC236}">
                <a16:creationId xmlns:a16="http://schemas.microsoft.com/office/drawing/2014/main" id="{E85C4303-C182-4A5A-99E8-B202EB3F3477}"/>
              </a:ext>
            </a:extLst>
          </p:cNvPr>
          <p:cNvSpPr txBox="1">
            <a:spLocks/>
          </p:cNvSpPr>
          <p:nvPr/>
        </p:nvSpPr>
        <p:spPr>
          <a:xfrm>
            <a:off x="207227" y="499951"/>
            <a:ext cx="4079023" cy="1511729"/>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Group Project Sample Schedule</a:t>
            </a:r>
          </a:p>
        </p:txBody>
      </p:sp>
      <p:sp>
        <p:nvSpPr>
          <p:cNvPr id="3" name="Rectangle 2">
            <a:extLst>
              <a:ext uri="{FF2B5EF4-FFF2-40B4-BE49-F238E27FC236}">
                <a16:creationId xmlns:a16="http://schemas.microsoft.com/office/drawing/2014/main" id="{AE268DBA-B069-4816-8943-646090F4620A}"/>
              </a:ext>
            </a:extLst>
          </p:cNvPr>
          <p:cNvSpPr/>
          <p:nvPr/>
        </p:nvSpPr>
        <p:spPr>
          <a:xfrm>
            <a:off x="4446270" y="316230"/>
            <a:ext cx="4480560" cy="6041819"/>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29271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C4303-C182-4A5A-99E8-B202EB3F3477}"/>
              </a:ext>
            </a:extLst>
          </p:cNvPr>
          <p:cNvSpPr txBox="1">
            <a:spLocks/>
          </p:cNvSpPr>
          <p:nvPr/>
        </p:nvSpPr>
        <p:spPr>
          <a:xfrm>
            <a:off x="207227" y="499951"/>
            <a:ext cx="4079023" cy="1511729"/>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Group Project Sample Rubric</a:t>
            </a:r>
          </a:p>
        </p:txBody>
      </p:sp>
      <p:pic>
        <p:nvPicPr>
          <p:cNvPr id="5" name="Graphic 4" descr="Diploma">
            <a:extLst>
              <a:ext uri="{FF2B5EF4-FFF2-40B4-BE49-F238E27FC236}">
                <a16:creationId xmlns:a16="http://schemas.microsoft.com/office/drawing/2014/main" id="{F46D1CBE-F976-4D30-B7EF-72173E14CC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0186" y="1921726"/>
            <a:ext cx="1507274" cy="1507274"/>
          </a:xfrm>
          <a:prstGeom prst="rect">
            <a:avLst/>
          </a:prstGeom>
        </p:spPr>
      </p:pic>
      <p:pic>
        <p:nvPicPr>
          <p:cNvPr id="9" name="Picture 8">
            <a:extLst>
              <a:ext uri="{FF2B5EF4-FFF2-40B4-BE49-F238E27FC236}">
                <a16:creationId xmlns:a16="http://schemas.microsoft.com/office/drawing/2014/main" id="{4DEBDFCC-283B-427F-90DD-2FC40E291F0D}"/>
              </a:ext>
            </a:extLst>
          </p:cNvPr>
          <p:cNvPicPr>
            <a:picLocks noChangeAspect="1"/>
          </p:cNvPicPr>
          <p:nvPr/>
        </p:nvPicPr>
        <p:blipFill>
          <a:blip r:embed="rId6"/>
          <a:stretch>
            <a:fillRect/>
          </a:stretch>
        </p:blipFill>
        <p:spPr>
          <a:xfrm>
            <a:off x="3768806" y="499951"/>
            <a:ext cx="5135163" cy="6054161"/>
          </a:xfrm>
          <a:prstGeom prst="rect">
            <a:avLst/>
          </a:prstGeom>
        </p:spPr>
      </p:pic>
      <p:sp>
        <p:nvSpPr>
          <p:cNvPr id="3" name="Rectangle 2">
            <a:extLst>
              <a:ext uri="{FF2B5EF4-FFF2-40B4-BE49-F238E27FC236}">
                <a16:creationId xmlns:a16="http://schemas.microsoft.com/office/drawing/2014/main" id="{AE268DBA-B069-4816-8943-646090F4620A}"/>
              </a:ext>
            </a:extLst>
          </p:cNvPr>
          <p:cNvSpPr/>
          <p:nvPr/>
        </p:nvSpPr>
        <p:spPr>
          <a:xfrm>
            <a:off x="3832859" y="499951"/>
            <a:ext cx="5135162" cy="605416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7212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59AF-1A8C-433D-986D-37013AB1E38C}"/>
              </a:ext>
            </a:extLst>
          </p:cNvPr>
          <p:cNvSpPr>
            <a:spLocks noGrp="1"/>
          </p:cNvSpPr>
          <p:nvPr>
            <p:ph type="title"/>
          </p:nvPr>
        </p:nvSpPr>
        <p:spPr>
          <a:xfrm>
            <a:off x="2245149" y="2597150"/>
            <a:ext cx="8596668" cy="1320800"/>
          </a:xfrm>
        </p:spPr>
        <p:txBody>
          <a:bodyPr>
            <a:normAutofit/>
          </a:bodyPr>
          <a:lstStyle/>
          <a:p>
            <a:r>
              <a:rPr lang="en-US" sz="6000" dirty="0"/>
              <a:t>Groups Q &amp; A</a:t>
            </a:r>
          </a:p>
        </p:txBody>
      </p:sp>
    </p:spTree>
    <p:custDataLst>
      <p:tags r:id="rId1"/>
    </p:custDataLst>
    <p:extLst>
      <p:ext uri="{BB962C8B-B14F-4D97-AF65-F5344CB8AC3E}">
        <p14:creationId xmlns:p14="http://schemas.microsoft.com/office/powerpoint/2010/main" val="3537212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504F-5BF5-B949-BBED-1254147D4148}"/>
              </a:ext>
            </a:extLst>
          </p:cNvPr>
          <p:cNvSpPr>
            <a:spLocks noGrp="1"/>
          </p:cNvSpPr>
          <p:nvPr>
            <p:ph type="title"/>
          </p:nvPr>
        </p:nvSpPr>
        <p:spPr/>
        <p:txBody>
          <a:bodyPr/>
          <a:lstStyle/>
          <a:p>
            <a:r>
              <a:rPr lang="en-US" dirty="0"/>
              <a:t>Engaging Students in Blackboard Discussions</a:t>
            </a:r>
          </a:p>
        </p:txBody>
      </p:sp>
      <p:sp>
        <p:nvSpPr>
          <p:cNvPr id="3" name="Content Placeholder 2">
            <a:extLst>
              <a:ext uri="{FF2B5EF4-FFF2-40B4-BE49-F238E27FC236}">
                <a16:creationId xmlns:a16="http://schemas.microsoft.com/office/drawing/2014/main" id="{93A5B1CE-9DBD-2B43-AAFC-AC28B0FDB841}"/>
              </a:ext>
            </a:extLst>
          </p:cNvPr>
          <p:cNvSpPr>
            <a:spLocks noGrp="1"/>
          </p:cNvSpPr>
          <p:nvPr>
            <p:ph idx="1"/>
          </p:nvPr>
        </p:nvSpPr>
        <p:spPr/>
        <p:txBody>
          <a:bodyPr vert="horz" lIns="91440" tIns="45720" rIns="91440" bIns="45720" rtlCol="0" anchor="t">
            <a:normAutofit/>
          </a:bodyPr>
          <a:lstStyle/>
          <a:p>
            <a:pPr marL="514350" indent="-514350"/>
            <a:r>
              <a:rPr lang="en-US" sz="2800" dirty="0"/>
              <a:t>Microphone Muted</a:t>
            </a:r>
          </a:p>
          <a:p>
            <a:pPr marL="461963" indent="-461963"/>
            <a:r>
              <a:rPr lang="en-US" sz="2800" dirty="0"/>
              <a:t>Chat Panel</a:t>
            </a:r>
          </a:p>
          <a:p>
            <a:pPr marL="461963" indent="-461963"/>
            <a:r>
              <a:rPr lang="en-US" sz="2800" dirty="0"/>
              <a:t>Today’s Presenters:</a:t>
            </a:r>
          </a:p>
          <a:p>
            <a:pPr marL="862013" lvl="1" indent="-461963">
              <a:buFont typeface="Wingdings" panose="05000000000000000000" pitchFamily="2" charset="2"/>
              <a:buChar char="v"/>
            </a:pPr>
            <a:r>
              <a:rPr lang="en-US" sz="2400" dirty="0"/>
              <a:t>LeAnn Krosnick, Sr. Instructional Designer</a:t>
            </a:r>
          </a:p>
          <a:p>
            <a:pPr marL="862013" lvl="1" indent="-461963">
              <a:buFont typeface="Wingdings" panose="05000000000000000000" pitchFamily="2" charset="2"/>
              <a:buChar char="v"/>
            </a:pPr>
            <a:r>
              <a:rPr lang="en-US" sz="2400" dirty="0"/>
              <a:t>Sarah Rutland, QA Manager/Sr. Instructional Designer</a:t>
            </a:r>
            <a:endParaRPr lang="en-US" sz="2800" dirty="0"/>
          </a:p>
        </p:txBody>
      </p:sp>
      <p:pic>
        <p:nvPicPr>
          <p:cNvPr id="4" name="Picture 3">
            <a:extLst>
              <a:ext uri="{FF2B5EF4-FFF2-40B4-BE49-F238E27FC236}">
                <a16:creationId xmlns:a16="http://schemas.microsoft.com/office/drawing/2014/main" id="{BE691888-2006-1144-BABF-DFF910AB6355}"/>
              </a:ext>
            </a:extLst>
          </p:cNvPr>
          <p:cNvPicPr>
            <a:picLocks noChangeAspect="1"/>
          </p:cNvPicPr>
          <p:nvPr/>
        </p:nvPicPr>
        <p:blipFill>
          <a:blip r:embed="rId4"/>
          <a:stretch>
            <a:fillRect/>
          </a:stretch>
        </p:blipFill>
        <p:spPr>
          <a:xfrm>
            <a:off x="677334" y="6178061"/>
            <a:ext cx="1972368" cy="590447"/>
          </a:xfrm>
          <a:prstGeom prst="rect">
            <a:avLst/>
          </a:prstGeom>
        </p:spPr>
      </p:pic>
      <p:pic>
        <p:nvPicPr>
          <p:cNvPr id="5" name="Picture 4">
            <a:extLst>
              <a:ext uri="{FF2B5EF4-FFF2-40B4-BE49-F238E27FC236}">
                <a16:creationId xmlns:a16="http://schemas.microsoft.com/office/drawing/2014/main" id="{51B2AB77-D193-9843-B6CE-E41364A0EB41}"/>
              </a:ext>
            </a:extLst>
          </p:cNvPr>
          <p:cNvPicPr>
            <a:picLocks noChangeAspect="1"/>
          </p:cNvPicPr>
          <p:nvPr/>
        </p:nvPicPr>
        <p:blipFill>
          <a:blip r:embed="rId5"/>
          <a:stretch>
            <a:fillRect/>
          </a:stretch>
        </p:blipFill>
        <p:spPr>
          <a:xfrm>
            <a:off x="3304464" y="2752243"/>
            <a:ext cx="461014" cy="415817"/>
          </a:xfrm>
          <a:prstGeom prst="rect">
            <a:avLst/>
          </a:prstGeom>
        </p:spPr>
      </p:pic>
    </p:spTree>
    <p:custDataLst>
      <p:tags r:id="rId1"/>
    </p:custDataLst>
    <p:extLst>
      <p:ext uri="{BB962C8B-B14F-4D97-AF65-F5344CB8AC3E}">
        <p14:creationId xmlns:p14="http://schemas.microsoft.com/office/powerpoint/2010/main" val="394247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Users">
            <a:extLst>
              <a:ext uri="{FF2B5EF4-FFF2-40B4-BE49-F238E27FC236}">
                <a16:creationId xmlns:a16="http://schemas.microsoft.com/office/drawing/2014/main" id="{5080B6D5-64FD-49FC-BFE8-A73F52213B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7642" y="2297383"/>
            <a:ext cx="2086337" cy="2086337"/>
          </a:xfrm>
          <a:prstGeom prst="rect">
            <a:avLst/>
          </a:prstGeom>
        </p:spPr>
      </p:pic>
      <p:sp>
        <p:nvSpPr>
          <p:cNvPr id="5" name="TextBox 4">
            <a:extLst>
              <a:ext uri="{FF2B5EF4-FFF2-40B4-BE49-F238E27FC236}">
                <a16:creationId xmlns:a16="http://schemas.microsoft.com/office/drawing/2014/main" id="{02A06636-E76E-473A-995E-03E48CF0C65F}"/>
              </a:ext>
            </a:extLst>
          </p:cNvPr>
          <p:cNvSpPr txBox="1"/>
          <p:nvPr/>
        </p:nvSpPr>
        <p:spPr>
          <a:xfrm>
            <a:off x="1690356" y="2135407"/>
            <a:ext cx="5214796" cy="4401205"/>
          </a:xfrm>
          <a:prstGeom prst="rect">
            <a:avLst/>
          </a:prstGeom>
          <a:noFill/>
        </p:spPr>
        <p:txBody>
          <a:bodyPr wrap="square" rtlCol="0">
            <a:spAutoFit/>
          </a:bodyPr>
          <a:lstStyle/>
          <a:p>
            <a:pPr marL="457200" indent="-457200">
              <a:buFont typeface="Courier New" panose="02070309020205020404" pitchFamily="49" charset="0"/>
              <a:buChar char="o"/>
            </a:pPr>
            <a:r>
              <a:rPr lang="en-US" sz="4000" dirty="0"/>
              <a:t>Introduction</a:t>
            </a:r>
          </a:p>
          <a:p>
            <a:pPr marL="457200" indent="-457200">
              <a:buFont typeface="Courier New" panose="02070309020205020404" pitchFamily="49" charset="0"/>
              <a:buChar char="o"/>
            </a:pPr>
            <a:r>
              <a:rPr lang="en-US" sz="4000" dirty="0"/>
              <a:t>Tools</a:t>
            </a:r>
          </a:p>
          <a:p>
            <a:pPr marL="457200" indent="-457200">
              <a:buFont typeface="Courier New" panose="02070309020205020404" pitchFamily="49" charset="0"/>
              <a:buChar char="o"/>
            </a:pPr>
            <a:r>
              <a:rPr lang="en-US" sz="4000" dirty="0"/>
              <a:t>Example</a:t>
            </a:r>
          </a:p>
          <a:p>
            <a:pPr marL="457200" indent="-457200">
              <a:buFont typeface="Courier New" panose="02070309020205020404" pitchFamily="49" charset="0"/>
              <a:buChar char="o"/>
            </a:pPr>
            <a:r>
              <a:rPr lang="en-US" sz="4000" dirty="0"/>
              <a:t>Best Practices</a:t>
            </a:r>
          </a:p>
          <a:p>
            <a:pPr marL="457200" indent="-457200">
              <a:buFont typeface="Courier New" panose="02070309020205020404" pitchFamily="49" charset="0"/>
              <a:buChar char="o"/>
            </a:pPr>
            <a:r>
              <a:rPr lang="en-US" sz="4000" dirty="0"/>
              <a:t>Group Q &amp; A</a:t>
            </a:r>
          </a:p>
          <a:p>
            <a:pPr marL="285750" indent="-285750">
              <a:buFont typeface="Arial" panose="020B0604020202020204" pitchFamily="34" charset="0"/>
              <a:buChar char="•"/>
            </a:pPr>
            <a:endParaRPr lang="en-US" sz="4000" dirty="0"/>
          </a:p>
          <a:p>
            <a:pPr marL="285750" indent="-285750">
              <a:buFont typeface="Arial" panose="020B0604020202020204" pitchFamily="34" charset="0"/>
              <a:buChar char="•"/>
            </a:pPr>
            <a:endParaRPr lang="en-US" sz="4000" dirty="0"/>
          </a:p>
        </p:txBody>
      </p:sp>
      <p:sp>
        <p:nvSpPr>
          <p:cNvPr id="9" name="Title 1">
            <a:extLst>
              <a:ext uri="{FF2B5EF4-FFF2-40B4-BE49-F238E27FC236}">
                <a16:creationId xmlns:a16="http://schemas.microsoft.com/office/drawing/2014/main" id="{BCAC77C8-02EB-4241-8003-9A6D5431B72A}"/>
              </a:ext>
            </a:extLst>
          </p:cNvPr>
          <p:cNvSpPr txBox="1">
            <a:spLocks/>
          </p:cNvSpPr>
          <p:nvPr/>
        </p:nvSpPr>
        <p:spPr>
          <a:xfrm>
            <a:off x="851505" y="751411"/>
            <a:ext cx="8596312" cy="77085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Blackboard Groups</a:t>
            </a:r>
          </a:p>
        </p:txBody>
      </p:sp>
    </p:spTree>
    <p:custDataLst>
      <p:tags r:id="rId1"/>
    </p:custDataLst>
    <p:extLst>
      <p:ext uri="{BB962C8B-B14F-4D97-AF65-F5344CB8AC3E}">
        <p14:creationId xmlns:p14="http://schemas.microsoft.com/office/powerpoint/2010/main" val="3562646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Users">
            <a:extLst>
              <a:ext uri="{FF2B5EF4-FFF2-40B4-BE49-F238E27FC236}">
                <a16:creationId xmlns:a16="http://schemas.microsoft.com/office/drawing/2014/main" id="{5080B6D5-64FD-49FC-BFE8-A73F52213B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6492" y="1942813"/>
            <a:ext cx="1486187" cy="1486187"/>
          </a:xfrm>
          <a:prstGeom prst="rect">
            <a:avLst/>
          </a:prstGeom>
        </p:spPr>
      </p:pic>
      <p:sp>
        <p:nvSpPr>
          <p:cNvPr id="9" name="Title 1">
            <a:extLst>
              <a:ext uri="{FF2B5EF4-FFF2-40B4-BE49-F238E27FC236}">
                <a16:creationId xmlns:a16="http://schemas.microsoft.com/office/drawing/2014/main" id="{BCAC77C8-02EB-4241-8003-9A6D5431B72A}"/>
              </a:ext>
            </a:extLst>
          </p:cNvPr>
          <p:cNvSpPr txBox="1">
            <a:spLocks/>
          </p:cNvSpPr>
          <p:nvPr/>
        </p:nvSpPr>
        <p:spPr>
          <a:xfrm>
            <a:off x="851505" y="751411"/>
            <a:ext cx="8596312" cy="77085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Introduction to Groups</a:t>
            </a:r>
          </a:p>
        </p:txBody>
      </p:sp>
      <p:sp>
        <p:nvSpPr>
          <p:cNvPr id="6" name="TextBox 5">
            <a:extLst>
              <a:ext uri="{FF2B5EF4-FFF2-40B4-BE49-F238E27FC236}">
                <a16:creationId xmlns:a16="http://schemas.microsoft.com/office/drawing/2014/main" id="{3ABF18B7-8924-48FB-856C-33A81270C8FF}"/>
              </a:ext>
            </a:extLst>
          </p:cNvPr>
          <p:cNvSpPr txBox="1"/>
          <p:nvPr/>
        </p:nvSpPr>
        <p:spPr>
          <a:xfrm>
            <a:off x="619372" y="3127708"/>
            <a:ext cx="9507607" cy="1569660"/>
          </a:xfrm>
          <a:prstGeom prst="rect">
            <a:avLst/>
          </a:prstGeom>
          <a:noFill/>
        </p:spPr>
        <p:txBody>
          <a:bodyPr wrap="square">
            <a:spAutoFit/>
          </a:bodyPr>
          <a:lstStyle/>
          <a:p>
            <a:r>
              <a:rPr lang="en-US" sz="4800" b="0" i="0" dirty="0">
                <a:solidFill>
                  <a:srgbClr val="333333"/>
                </a:solidFill>
                <a:effectLst/>
                <a:latin typeface="Tahoma" panose="020B0604030504040204" pitchFamily="34" charset="0"/>
              </a:rPr>
              <a:t>Groups of students </a:t>
            </a:r>
            <a:r>
              <a:rPr lang="en-US" sz="4800" dirty="0">
                <a:solidFill>
                  <a:srgbClr val="333333"/>
                </a:solidFill>
                <a:latin typeface="Tahoma" panose="020B0604030504040204" pitchFamily="34" charset="0"/>
              </a:rPr>
              <a:t>with </a:t>
            </a:r>
            <a:r>
              <a:rPr lang="en-US" sz="4800" b="0" i="0" dirty="0">
                <a:solidFill>
                  <a:srgbClr val="333333"/>
                </a:solidFill>
                <a:effectLst/>
                <a:latin typeface="Tahoma" panose="020B0604030504040204" pitchFamily="34" charset="0"/>
              </a:rPr>
              <a:t>access to their own collaborative space. </a:t>
            </a:r>
          </a:p>
        </p:txBody>
      </p:sp>
    </p:spTree>
    <p:custDataLst>
      <p:tags r:id="rId1"/>
    </p:custDataLst>
    <p:extLst>
      <p:ext uri="{BB962C8B-B14F-4D97-AF65-F5344CB8AC3E}">
        <p14:creationId xmlns:p14="http://schemas.microsoft.com/office/powerpoint/2010/main" val="82158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Users">
            <a:extLst>
              <a:ext uri="{FF2B5EF4-FFF2-40B4-BE49-F238E27FC236}">
                <a16:creationId xmlns:a16="http://schemas.microsoft.com/office/drawing/2014/main" id="{5080B6D5-64FD-49FC-BFE8-A73F52213B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7642" y="2297383"/>
            <a:ext cx="2086337" cy="2086337"/>
          </a:xfrm>
          <a:prstGeom prst="rect">
            <a:avLst/>
          </a:prstGeom>
        </p:spPr>
      </p:pic>
      <p:sp>
        <p:nvSpPr>
          <p:cNvPr id="5" name="TextBox 4">
            <a:extLst>
              <a:ext uri="{FF2B5EF4-FFF2-40B4-BE49-F238E27FC236}">
                <a16:creationId xmlns:a16="http://schemas.microsoft.com/office/drawing/2014/main" id="{02A06636-E76E-473A-995E-03E48CF0C65F}"/>
              </a:ext>
            </a:extLst>
          </p:cNvPr>
          <p:cNvSpPr txBox="1"/>
          <p:nvPr/>
        </p:nvSpPr>
        <p:spPr>
          <a:xfrm>
            <a:off x="1690356" y="2135407"/>
            <a:ext cx="5214796" cy="4401205"/>
          </a:xfrm>
          <a:prstGeom prst="rect">
            <a:avLst/>
          </a:prstGeom>
          <a:noFill/>
        </p:spPr>
        <p:txBody>
          <a:bodyPr wrap="square" rtlCol="0">
            <a:spAutoFit/>
          </a:bodyPr>
          <a:lstStyle/>
          <a:p>
            <a:pPr marL="457200" indent="-457200">
              <a:buFont typeface="Courier New" panose="02070309020205020404" pitchFamily="49" charset="0"/>
              <a:buChar char="o"/>
            </a:pPr>
            <a:r>
              <a:rPr lang="en-US" sz="4000" dirty="0">
                <a:solidFill>
                  <a:schemeClr val="bg1">
                    <a:lumMod val="85000"/>
                  </a:schemeClr>
                </a:solidFill>
              </a:rPr>
              <a:t>Introduction</a:t>
            </a:r>
          </a:p>
          <a:p>
            <a:pPr marL="457200" indent="-457200">
              <a:buFont typeface="Courier New" panose="02070309020205020404" pitchFamily="49" charset="0"/>
              <a:buChar char="o"/>
            </a:pPr>
            <a:r>
              <a:rPr lang="en-US" sz="4000" dirty="0"/>
              <a:t>Tools</a:t>
            </a:r>
          </a:p>
          <a:p>
            <a:pPr marL="457200" indent="-457200">
              <a:buFont typeface="Courier New" panose="02070309020205020404" pitchFamily="49" charset="0"/>
              <a:buChar char="o"/>
            </a:pPr>
            <a:r>
              <a:rPr lang="en-US" sz="4000" dirty="0">
                <a:solidFill>
                  <a:schemeClr val="bg1">
                    <a:lumMod val="85000"/>
                  </a:schemeClr>
                </a:solidFill>
              </a:rPr>
              <a:t>Example</a:t>
            </a:r>
          </a:p>
          <a:p>
            <a:pPr marL="457200" indent="-457200">
              <a:buFont typeface="Courier New" panose="02070309020205020404" pitchFamily="49" charset="0"/>
              <a:buChar char="o"/>
            </a:pPr>
            <a:r>
              <a:rPr lang="en-US" sz="4000" dirty="0">
                <a:solidFill>
                  <a:schemeClr val="bg1">
                    <a:lumMod val="85000"/>
                  </a:schemeClr>
                </a:solidFill>
              </a:rPr>
              <a:t>Best Practices</a:t>
            </a:r>
          </a:p>
          <a:p>
            <a:pPr marL="457200" indent="-457200">
              <a:buFont typeface="Courier New" panose="02070309020205020404" pitchFamily="49" charset="0"/>
              <a:buChar char="o"/>
            </a:pPr>
            <a:r>
              <a:rPr lang="en-US" sz="4000" dirty="0">
                <a:solidFill>
                  <a:schemeClr val="bg1">
                    <a:lumMod val="85000"/>
                  </a:schemeClr>
                </a:solidFill>
              </a:rPr>
              <a:t>Group Q &amp; A</a:t>
            </a:r>
          </a:p>
          <a:p>
            <a:pPr marL="285750" indent="-285750">
              <a:buFont typeface="Arial" panose="020B0604020202020204" pitchFamily="34" charset="0"/>
              <a:buChar char="•"/>
            </a:pPr>
            <a:endParaRPr lang="en-US" sz="4000" dirty="0"/>
          </a:p>
          <a:p>
            <a:pPr marL="285750" indent="-285750">
              <a:buFont typeface="Arial" panose="020B0604020202020204" pitchFamily="34" charset="0"/>
              <a:buChar char="•"/>
            </a:pPr>
            <a:endParaRPr lang="en-US" sz="4000" dirty="0"/>
          </a:p>
        </p:txBody>
      </p:sp>
      <p:sp>
        <p:nvSpPr>
          <p:cNvPr id="9" name="Title 1">
            <a:extLst>
              <a:ext uri="{FF2B5EF4-FFF2-40B4-BE49-F238E27FC236}">
                <a16:creationId xmlns:a16="http://schemas.microsoft.com/office/drawing/2014/main" id="{BCAC77C8-02EB-4241-8003-9A6D5431B72A}"/>
              </a:ext>
            </a:extLst>
          </p:cNvPr>
          <p:cNvSpPr txBox="1">
            <a:spLocks/>
          </p:cNvSpPr>
          <p:nvPr/>
        </p:nvSpPr>
        <p:spPr>
          <a:xfrm>
            <a:off x="851505" y="751411"/>
            <a:ext cx="8596312" cy="77085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Blackboard Groups</a:t>
            </a:r>
          </a:p>
        </p:txBody>
      </p:sp>
    </p:spTree>
    <p:custDataLst>
      <p:tags r:id="rId1"/>
    </p:custDataLst>
    <p:extLst>
      <p:ext uri="{BB962C8B-B14F-4D97-AF65-F5344CB8AC3E}">
        <p14:creationId xmlns:p14="http://schemas.microsoft.com/office/powerpoint/2010/main" val="140881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AC77C8-02EB-4241-8003-9A6D5431B72A}"/>
              </a:ext>
            </a:extLst>
          </p:cNvPr>
          <p:cNvSpPr txBox="1">
            <a:spLocks/>
          </p:cNvSpPr>
          <p:nvPr/>
        </p:nvSpPr>
        <p:spPr>
          <a:xfrm>
            <a:off x="737205" y="463104"/>
            <a:ext cx="8596312" cy="77085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Blackboard Group Tools</a:t>
            </a:r>
          </a:p>
        </p:txBody>
      </p:sp>
      <p:sp>
        <p:nvSpPr>
          <p:cNvPr id="5" name="TextBox 4">
            <a:extLst>
              <a:ext uri="{FF2B5EF4-FFF2-40B4-BE49-F238E27FC236}">
                <a16:creationId xmlns:a16="http://schemas.microsoft.com/office/drawing/2014/main" id="{69A67ED7-437D-46B0-A425-C8E05AD918FB}"/>
              </a:ext>
            </a:extLst>
          </p:cNvPr>
          <p:cNvSpPr txBox="1"/>
          <p:nvPr/>
        </p:nvSpPr>
        <p:spPr>
          <a:xfrm>
            <a:off x="611475" y="1477180"/>
            <a:ext cx="8596312" cy="5016758"/>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800" b="1" dirty="0">
                <a:solidFill>
                  <a:srgbClr val="FF0000"/>
                </a:solidFill>
              </a:rPr>
              <a:t>Group Discussion Board </a:t>
            </a:r>
            <a:r>
              <a:rPr lang="en-US" sz="2800" dirty="0"/>
              <a:t>allows groups members to participate in threaded discussions</a:t>
            </a:r>
          </a:p>
          <a:p>
            <a:pPr marL="342900" indent="-342900">
              <a:spcAft>
                <a:spcPts val="1200"/>
              </a:spcAft>
              <a:buFont typeface="Arial" panose="020B0604020202020204" pitchFamily="34" charset="0"/>
              <a:buChar char="•"/>
            </a:pPr>
            <a:r>
              <a:rPr lang="en-US" sz="2800" b="1" dirty="0">
                <a:solidFill>
                  <a:srgbClr val="FF0000"/>
                </a:solidFill>
              </a:rPr>
              <a:t>Send Email</a:t>
            </a:r>
            <a:r>
              <a:rPr lang="en-US" sz="2800" b="1" dirty="0"/>
              <a:t> </a:t>
            </a:r>
            <a:r>
              <a:rPr lang="en-US" sz="2800" dirty="0"/>
              <a:t>sends an email message to selected group members or to the entire group</a:t>
            </a:r>
          </a:p>
          <a:p>
            <a:pPr marL="342900" indent="-342900">
              <a:spcAft>
                <a:spcPts val="1200"/>
              </a:spcAft>
              <a:buFont typeface="Arial" panose="020B0604020202020204" pitchFamily="34" charset="0"/>
              <a:buChar char="•"/>
            </a:pPr>
            <a:r>
              <a:rPr lang="en-US" sz="2800" b="1" dirty="0">
                <a:solidFill>
                  <a:srgbClr val="FF0000"/>
                </a:solidFill>
              </a:rPr>
              <a:t>Collaborate Ultra </a:t>
            </a:r>
            <a:r>
              <a:rPr lang="en-US" sz="2800" dirty="0"/>
              <a:t>allows group members to use Chat and Virtual Classroom to collaborate synchronously</a:t>
            </a:r>
          </a:p>
          <a:p>
            <a:pPr marL="342900" indent="-342900">
              <a:spcAft>
                <a:spcPts val="1200"/>
              </a:spcAft>
              <a:buFont typeface="Arial" panose="020B0604020202020204" pitchFamily="34" charset="0"/>
              <a:buChar char="•"/>
            </a:pPr>
            <a:r>
              <a:rPr lang="en-US" sz="2800" b="1" dirty="0">
                <a:solidFill>
                  <a:srgbClr val="FF0000"/>
                </a:solidFill>
              </a:rPr>
              <a:t>File Exchange </a:t>
            </a:r>
            <a:r>
              <a:rPr lang="en-US" sz="2800" dirty="0"/>
              <a:t>is a place where students and faculty members can upload documents</a:t>
            </a:r>
          </a:p>
          <a:p>
            <a:pPr marL="342900" indent="-342900">
              <a:spcAft>
                <a:spcPts val="1200"/>
              </a:spcAft>
              <a:buFont typeface="Arial" panose="020B0604020202020204" pitchFamily="34" charset="0"/>
              <a:buChar char="•"/>
            </a:pPr>
            <a:endParaRPr lang="en-US" sz="2800" dirty="0"/>
          </a:p>
        </p:txBody>
      </p:sp>
    </p:spTree>
    <p:custDataLst>
      <p:tags r:id="rId1"/>
    </p:custDataLst>
    <p:extLst>
      <p:ext uri="{BB962C8B-B14F-4D97-AF65-F5344CB8AC3E}">
        <p14:creationId xmlns:p14="http://schemas.microsoft.com/office/powerpoint/2010/main" val="427816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AC77C8-02EB-4241-8003-9A6D5431B72A}"/>
              </a:ext>
            </a:extLst>
          </p:cNvPr>
          <p:cNvSpPr txBox="1">
            <a:spLocks/>
          </p:cNvSpPr>
          <p:nvPr/>
        </p:nvSpPr>
        <p:spPr>
          <a:xfrm>
            <a:off x="737205" y="463104"/>
            <a:ext cx="8596312" cy="77085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Blackboard Group Tools</a:t>
            </a:r>
          </a:p>
        </p:txBody>
      </p:sp>
      <p:sp>
        <p:nvSpPr>
          <p:cNvPr id="5" name="TextBox 4">
            <a:extLst>
              <a:ext uri="{FF2B5EF4-FFF2-40B4-BE49-F238E27FC236}">
                <a16:creationId xmlns:a16="http://schemas.microsoft.com/office/drawing/2014/main" id="{69A67ED7-437D-46B0-A425-C8E05AD918FB}"/>
              </a:ext>
            </a:extLst>
          </p:cNvPr>
          <p:cNvSpPr txBox="1"/>
          <p:nvPr/>
        </p:nvSpPr>
        <p:spPr>
          <a:xfrm>
            <a:off x="611475" y="1477180"/>
            <a:ext cx="8596312" cy="4431983"/>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800" b="1" dirty="0">
                <a:solidFill>
                  <a:srgbClr val="FF0000"/>
                </a:solidFill>
              </a:rPr>
              <a:t>Group Journal </a:t>
            </a:r>
            <a:r>
              <a:rPr lang="en-US" sz="2800" dirty="0"/>
              <a:t>allows group members to share thoughts with each other and the course instructor</a:t>
            </a:r>
          </a:p>
          <a:p>
            <a:pPr marL="342900" indent="-342900">
              <a:spcAft>
                <a:spcPts val="1200"/>
              </a:spcAft>
              <a:buFont typeface="Arial" panose="020B0604020202020204" pitchFamily="34" charset="0"/>
              <a:buChar char="•"/>
            </a:pPr>
            <a:r>
              <a:rPr lang="en-US" sz="2800" b="1" dirty="0">
                <a:solidFill>
                  <a:srgbClr val="FF0000"/>
                </a:solidFill>
              </a:rPr>
              <a:t>Group Wiki </a:t>
            </a:r>
            <a:r>
              <a:rPr lang="en-US" sz="2800" dirty="0"/>
              <a:t>allows group members to create and edit each other’s content </a:t>
            </a:r>
          </a:p>
          <a:p>
            <a:pPr marL="342900" indent="-342900">
              <a:spcAft>
                <a:spcPts val="1200"/>
              </a:spcAft>
              <a:buFont typeface="Arial" panose="020B0604020202020204" pitchFamily="34" charset="0"/>
              <a:buChar char="•"/>
            </a:pPr>
            <a:r>
              <a:rPr lang="en-US" sz="2800" b="1" dirty="0">
                <a:solidFill>
                  <a:srgbClr val="FF0000"/>
                </a:solidFill>
              </a:rPr>
              <a:t>Group Blog</a:t>
            </a:r>
            <a:r>
              <a:rPr lang="en-US" sz="2800" dirty="0">
                <a:solidFill>
                  <a:srgbClr val="FF0000"/>
                </a:solidFill>
              </a:rPr>
              <a:t> </a:t>
            </a:r>
            <a:r>
              <a:rPr lang="en-US" sz="2800" dirty="0"/>
              <a:t>allows group members to post reflections and comments</a:t>
            </a:r>
          </a:p>
          <a:p>
            <a:pPr marL="342900" indent="-342900">
              <a:spcAft>
                <a:spcPts val="1200"/>
              </a:spcAft>
              <a:buFont typeface="Arial" panose="020B0604020202020204" pitchFamily="34" charset="0"/>
              <a:buChar char="•"/>
            </a:pPr>
            <a:r>
              <a:rPr lang="en-US" sz="2800" b="1" dirty="0">
                <a:solidFill>
                  <a:srgbClr val="FF0000"/>
                </a:solidFill>
              </a:rPr>
              <a:t>Group Tasks</a:t>
            </a:r>
            <a:r>
              <a:rPr lang="en-US" sz="2800" dirty="0">
                <a:solidFill>
                  <a:srgbClr val="FF0000"/>
                </a:solidFill>
              </a:rPr>
              <a:t> </a:t>
            </a:r>
            <a:r>
              <a:rPr lang="en-US" sz="2800" dirty="0"/>
              <a:t>can be used to organize group projects and activities </a:t>
            </a:r>
          </a:p>
        </p:txBody>
      </p:sp>
    </p:spTree>
    <p:custDataLst>
      <p:tags r:id="rId1"/>
    </p:custDataLst>
    <p:extLst>
      <p:ext uri="{BB962C8B-B14F-4D97-AF65-F5344CB8AC3E}">
        <p14:creationId xmlns:p14="http://schemas.microsoft.com/office/powerpoint/2010/main" val="30310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Users">
            <a:extLst>
              <a:ext uri="{FF2B5EF4-FFF2-40B4-BE49-F238E27FC236}">
                <a16:creationId xmlns:a16="http://schemas.microsoft.com/office/drawing/2014/main" id="{5080B6D5-64FD-49FC-BFE8-A73F52213B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7642" y="2297383"/>
            <a:ext cx="2086337" cy="2086337"/>
          </a:xfrm>
          <a:prstGeom prst="rect">
            <a:avLst/>
          </a:prstGeom>
        </p:spPr>
      </p:pic>
      <p:sp>
        <p:nvSpPr>
          <p:cNvPr id="5" name="TextBox 4">
            <a:extLst>
              <a:ext uri="{FF2B5EF4-FFF2-40B4-BE49-F238E27FC236}">
                <a16:creationId xmlns:a16="http://schemas.microsoft.com/office/drawing/2014/main" id="{02A06636-E76E-473A-995E-03E48CF0C65F}"/>
              </a:ext>
            </a:extLst>
          </p:cNvPr>
          <p:cNvSpPr txBox="1"/>
          <p:nvPr/>
        </p:nvSpPr>
        <p:spPr>
          <a:xfrm>
            <a:off x="1690356" y="2135407"/>
            <a:ext cx="5214796" cy="4401205"/>
          </a:xfrm>
          <a:prstGeom prst="rect">
            <a:avLst/>
          </a:prstGeom>
          <a:noFill/>
        </p:spPr>
        <p:txBody>
          <a:bodyPr wrap="square" rtlCol="0">
            <a:spAutoFit/>
          </a:bodyPr>
          <a:lstStyle/>
          <a:p>
            <a:pPr marL="457200" indent="-457200">
              <a:buFont typeface="Courier New" panose="02070309020205020404" pitchFamily="49" charset="0"/>
              <a:buChar char="o"/>
            </a:pPr>
            <a:r>
              <a:rPr lang="en-US" sz="4000" dirty="0">
                <a:solidFill>
                  <a:schemeClr val="bg1">
                    <a:lumMod val="85000"/>
                  </a:schemeClr>
                </a:solidFill>
              </a:rPr>
              <a:t>Introduction</a:t>
            </a:r>
          </a:p>
          <a:p>
            <a:pPr marL="457200" indent="-457200">
              <a:buFont typeface="Courier New" panose="02070309020205020404" pitchFamily="49" charset="0"/>
              <a:buChar char="o"/>
            </a:pPr>
            <a:r>
              <a:rPr lang="en-US" sz="4000" dirty="0">
                <a:solidFill>
                  <a:schemeClr val="bg1">
                    <a:lumMod val="85000"/>
                  </a:schemeClr>
                </a:solidFill>
              </a:rPr>
              <a:t>Tools</a:t>
            </a:r>
          </a:p>
          <a:p>
            <a:pPr marL="457200" indent="-457200">
              <a:buFont typeface="Courier New" panose="02070309020205020404" pitchFamily="49" charset="0"/>
              <a:buChar char="o"/>
            </a:pPr>
            <a:r>
              <a:rPr lang="en-US" sz="4000" dirty="0"/>
              <a:t>Example</a:t>
            </a:r>
          </a:p>
          <a:p>
            <a:pPr marL="457200" indent="-457200">
              <a:buFont typeface="Courier New" panose="02070309020205020404" pitchFamily="49" charset="0"/>
              <a:buChar char="o"/>
            </a:pPr>
            <a:r>
              <a:rPr lang="en-US" sz="4000" dirty="0">
                <a:solidFill>
                  <a:schemeClr val="bg1">
                    <a:lumMod val="85000"/>
                  </a:schemeClr>
                </a:solidFill>
              </a:rPr>
              <a:t>Best Practices</a:t>
            </a:r>
          </a:p>
          <a:p>
            <a:pPr marL="457200" indent="-457200">
              <a:buFont typeface="Courier New" panose="02070309020205020404" pitchFamily="49" charset="0"/>
              <a:buChar char="o"/>
            </a:pPr>
            <a:r>
              <a:rPr lang="en-US" sz="4000" dirty="0">
                <a:solidFill>
                  <a:schemeClr val="bg1">
                    <a:lumMod val="85000"/>
                  </a:schemeClr>
                </a:solidFill>
              </a:rPr>
              <a:t>Group Q &amp; A</a:t>
            </a:r>
          </a:p>
          <a:p>
            <a:pPr marL="285750" indent="-285750">
              <a:buFont typeface="Arial" panose="020B0604020202020204" pitchFamily="34" charset="0"/>
              <a:buChar char="•"/>
            </a:pPr>
            <a:endParaRPr lang="en-US" sz="4000" dirty="0"/>
          </a:p>
          <a:p>
            <a:pPr marL="285750" indent="-285750">
              <a:buFont typeface="Arial" panose="020B0604020202020204" pitchFamily="34" charset="0"/>
              <a:buChar char="•"/>
            </a:pPr>
            <a:endParaRPr lang="en-US" sz="4000" dirty="0"/>
          </a:p>
        </p:txBody>
      </p:sp>
      <p:sp>
        <p:nvSpPr>
          <p:cNvPr id="9" name="Title 1">
            <a:extLst>
              <a:ext uri="{FF2B5EF4-FFF2-40B4-BE49-F238E27FC236}">
                <a16:creationId xmlns:a16="http://schemas.microsoft.com/office/drawing/2014/main" id="{BCAC77C8-02EB-4241-8003-9A6D5431B72A}"/>
              </a:ext>
            </a:extLst>
          </p:cNvPr>
          <p:cNvSpPr txBox="1">
            <a:spLocks/>
          </p:cNvSpPr>
          <p:nvPr/>
        </p:nvSpPr>
        <p:spPr>
          <a:xfrm>
            <a:off x="851505" y="751411"/>
            <a:ext cx="8596312" cy="77085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Blackboard Groups</a:t>
            </a:r>
          </a:p>
        </p:txBody>
      </p:sp>
    </p:spTree>
    <p:custDataLst>
      <p:tags r:id="rId1"/>
    </p:custDataLst>
    <p:extLst>
      <p:ext uri="{BB962C8B-B14F-4D97-AF65-F5344CB8AC3E}">
        <p14:creationId xmlns:p14="http://schemas.microsoft.com/office/powerpoint/2010/main" val="6577273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1546</TotalTime>
  <Words>788</Words>
  <Application>Microsoft Office PowerPoint</Application>
  <PresentationFormat>Widescreen</PresentationFormat>
  <Paragraphs>184</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Courier New</vt:lpstr>
      <vt:lpstr>Tahoma</vt:lpstr>
      <vt:lpstr>Trebuchet MS</vt:lpstr>
      <vt:lpstr>Wingdings</vt:lpstr>
      <vt:lpstr>Wingdings 3</vt:lpstr>
      <vt:lpstr>Facet</vt:lpstr>
      <vt:lpstr>Using the Group Tools in Blackboard</vt:lpstr>
      <vt:lpstr>PowerPoint Presentation</vt:lpstr>
      <vt:lpstr>Engaging Students in Blackboard Discussions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Groups 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Blackboard for Beginners</dc:title>
  <dc:creator>Sarah R Rutland</dc:creator>
  <cp:lastModifiedBy>Vivian Krosnick</cp:lastModifiedBy>
  <cp:revision>55</cp:revision>
  <cp:lastPrinted>2020-09-01T13:33:51Z</cp:lastPrinted>
  <dcterms:created xsi:type="dcterms:W3CDTF">2020-03-13T18:41:16Z</dcterms:created>
  <dcterms:modified xsi:type="dcterms:W3CDTF">2020-09-01T14:25:38Z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69F1B75B-176A-408C-8198-8BA4FC0EAF96</vt:lpwstr>
  </property>
  <property fmtid="{D5CDD505-2E9C-101B-9397-08002B2CF9AE}" pid="3" name="ArticulatePath">
    <vt:lpwstr>Communicating with Students in BB</vt:lpwstr>
  </property>
</Properties>
</file>