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343" r:id="rId3"/>
    <p:sldId id="257" r:id="rId4"/>
    <p:sldId id="345" r:id="rId5"/>
    <p:sldId id="371" r:id="rId6"/>
    <p:sldId id="368" r:id="rId7"/>
    <p:sldId id="369" r:id="rId8"/>
    <p:sldId id="370" r:id="rId9"/>
    <p:sldId id="410" r:id="rId10"/>
    <p:sldId id="359" r:id="rId11"/>
    <p:sldId id="384" r:id="rId12"/>
    <p:sldId id="379" r:id="rId13"/>
    <p:sldId id="381" r:id="rId14"/>
    <p:sldId id="382" r:id="rId15"/>
    <p:sldId id="383" r:id="rId16"/>
    <p:sldId id="385" r:id="rId17"/>
    <p:sldId id="386" r:id="rId18"/>
    <p:sldId id="387" r:id="rId19"/>
    <p:sldId id="388" r:id="rId20"/>
    <p:sldId id="389" r:id="rId21"/>
    <p:sldId id="390" r:id="rId22"/>
    <p:sldId id="380" r:id="rId23"/>
    <p:sldId id="376" r:id="rId24"/>
    <p:sldId id="378" r:id="rId25"/>
    <p:sldId id="377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7" r:id="rId42"/>
    <p:sldId id="406" r:id="rId43"/>
    <p:sldId id="408" r:id="rId44"/>
    <p:sldId id="354" r:id="rId45"/>
  </p:sldIdLst>
  <p:sldSz cx="12192000" cy="6858000"/>
  <p:notesSz cx="6858000" cy="9313863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F6045-9CAD-4279-A705-D7EE8B713012}" v="2746" dt="2020-08-24T14:39:35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6357" autoAdjust="0"/>
  </p:normalViewPr>
  <p:slideViewPr>
    <p:cSldViewPr snapToGrid="0" snapToObjects="1">
      <p:cViewPr varScale="1">
        <p:scale>
          <a:sx n="106" d="100"/>
          <a:sy n="10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Krosnick" userId="fcd0b8b0-c6c4-4419-bf13-76f4b65de029" providerId="ADAL" clId="{145F6045-9CAD-4279-A705-D7EE8B713012}"/>
    <pc:docChg chg="undo custSel mod addSld delSld modSld sldOrd modNotesMaster">
      <pc:chgData name="Vivian Krosnick" userId="fcd0b8b0-c6c4-4419-bf13-76f4b65de029" providerId="ADAL" clId="{145F6045-9CAD-4279-A705-D7EE8B713012}" dt="2020-08-24T14:39:22.482" v="4741" actId="20577"/>
      <pc:docMkLst>
        <pc:docMk/>
      </pc:docMkLst>
      <pc:sldChg chg="modSp add del mod">
        <pc:chgData name="Vivian Krosnick" userId="fcd0b8b0-c6c4-4419-bf13-76f4b65de029" providerId="ADAL" clId="{145F6045-9CAD-4279-A705-D7EE8B713012}" dt="2020-08-20T19:57:28.042" v="1699" actId="47"/>
        <pc:sldMkLst>
          <pc:docMk/>
          <pc:sldMk cId="0" sldId="267"/>
        </pc:sldMkLst>
        <pc:spChg chg="mod">
          <ac:chgData name="Vivian Krosnick" userId="fcd0b8b0-c6c4-4419-bf13-76f4b65de029" providerId="ADAL" clId="{145F6045-9CAD-4279-A705-D7EE8B713012}" dt="2020-08-20T17:30:42.870" v="622" actId="207"/>
          <ac:spMkLst>
            <pc:docMk/>
            <pc:sldMk cId="0" sldId="267"/>
            <ac:spMk id="410" creationId="{00000000-0000-0000-0000-000000000000}"/>
          </ac:spMkLst>
        </pc:spChg>
        <pc:spChg chg="mod">
          <ac:chgData name="Vivian Krosnick" userId="fcd0b8b0-c6c4-4419-bf13-76f4b65de029" providerId="ADAL" clId="{145F6045-9CAD-4279-A705-D7EE8B713012}" dt="2020-08-20T17:30:13.935" v="619" actId="6549"/>
          <ac:spMkLst>
            <pc:docMk/>
            <pc:sldMk cId="0" sldId="267"/>
            <ac:spMk id="417" creationId="{00000000-0000-0000-0000-000000000000}"/>
          </ac:spMkLst>
        </pc:spChg>
      </pc:sldChg>
      <pc:sldChg chg="modSp mod">
        <pc:chgData name="Vivian Krosnick" userId="fcd0b8b0-c6c4-4419-bf13-76f4b65de029" providerId="ADAL" clId="{145F6045-9CAD-4279-A705-D7EE8B713012}" dt="2020-08-20T23:04:23.622" v="3760" actId="20577"/>
        <pc:sldMkLst>
          <pc:docMk/>
          <pc:sldMk cId="2770703749" sldId="345"/>
        </pc:sldMkLst>
        <pc:spChg chg="mod">
          <ac:chgData name="Vivian Krosnick" userId="fcd0b8b0-c6c4-4419-bf13-76f4b65de029" providerId="ADAL" clId="{145F6045-9CAD-4279-A705-D7EE8B713012}" dt="2020-08-20T23:00:08.186" v="3615" actId="14100"/>
          <ac:spMkLst>
            <pc:docMk/>
            <pc:sldMk cId="2770703749" sldId="345"/>
            <ac:spMk id="2" creationId="{7465A34D-3B6E-4F4E-8366-725AD7A65359}"/>
          </ac:spMkLst>
        </pc:spChg>
        <pc:spChg chg="mod">
          <ac:chgData name="Vivian Krosnick" userId="fcd0b8b0-c6c4-4419-bf13-76f4b65de029" providerId="ADAL" clId="{145F6045-9CAD-4279-A705-D7EE8B713012}" dt="2020-08-20T23:04:23.622" v="3760" actId="20577"/>
          <ac:spMkLst>
            <pc:docMk/>
            <pc:sldMk cId="2770703749" sldId="345"/>
            <ac:spMk id="3" creationId="{D7296DFC-1B9E-4526-986C-EA96EB84AA0B}"/>
          </ac:spMkLst>
        </pc:spChg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3003575597" sldId="347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803724886" sldId="348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4100789149" sldId="349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1313364613" sldId="351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4203011661" sldId="352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1061185407" sldId="353"/>
        </pc:sldMkLst>
      </pc:sldChg>
      <pc:sldChg chg="modSp mod">
        <pc:chgData name="Vivian Krosnick" userId="fcd0b8b0-c6c4-4419-bf13-76f4b65de029" providerId="ADAL" clId="{145F6045-9CAD-4279-A705-D7EE8B713012}" dt="2020-08-20T23:03:58.649" v="3749" actId="1076"/>
        <pc:sldMkLst>
          <pc:docMk/>
          <pc:sldMk cId="3537212852" sldId="354"/>
        </pc:sldMkLst>
        <pc:spChg chg="mod">
          <ac:chgData name="Vivian Krosnick" userId="fcd0b8b0-c6c4-4419-bf13-76f4b65de029" providerId="ADAL" clId="{145F6045-9CAD-4279-A705-D7EE8B713012}" dt="2020-08-20T23:03:58.649" v="3749" actId="1076"/>
          <ac:spMkLst>
            <pc:docMk/>
            <pc:sldMk cId="3537212852" sldId="354"/>
            <ac:spMk id="2" creationId="{0FAD59AF-1A8C-433D-986D-37013AB1E38C}"/>
          </ac:spMkLst>
        </pc:spChg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2310787763" sldId="356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3476543690" sldId="357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2219893481" sldId="358"/>
        </pc:sldMkLst>
      </pc:sldChg>
      <pc:sldChg chg="modSp mod">
        <pc:chgData name="Vivian Krosnick" userId="fcd0b8b0-c6c4-4419-bf13-76f4b65de029" providerId="ADAL" clId="{145F6045-9CAD-4279-A705-D7EE8B713012}" dt="2020-08-20T21:53:33.476" v="2724" actId="20577"/>
        <pc:sldMkLst>
          <pc:docMk/>
          <pc:sldMk cId="2553345211" sldId="359"/>
        </pc:sldMkLst>
        <pc:spChg chg="mod">
          <ac:chgData name="Vivian Krosnick" userId="fcd0b8b0-c6c4-4419-bf13-76f4b65de029" providerId="ADAL" clId="{145F6045-9CAD-4279-A705-D7EE8B713012}" dt="2020-08-20T21:53:33.476" v="2724" actId="20577"/>
          <ac:spMkLst>
            <pc:docMk/>
            <pc:sldMk cId="2553345211" sldId="359"/>
            <ac:spMk id="3" creationId="{51451301-F52E-4BFA-B116-888A038B41F0}"/>
          </ac:spMkLst>
        </pc:spChg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4203943154" sldId="360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3758772234" sldId="361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2346857149" sldId="362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4002225192" sldId="363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1468860106" sldId="364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2878793876" sldId="365"/>
        </pc:sldMkLst>
      </pc:sldChg>
      <pc:sldChg chg="del">
        <pc:chgData name="Vivian Krosnick" userId="fcd0b8b0-c6c4-4419-bf13-76f4b65de029" providerId="ADAL" clId="{145F6045-9CAD-4279-A705-D7EE8B713012}" dt="2020-08-20T19:57:40.027" v="1700" actId="47"/>
        <pc:sldMkLst>
          <pc:docMk/>
          <pc:sldMk cId="390875249" sldId="366"/>
        </pc:sldMkLst>
      </pc:sldChg>
      <pc:sldChg chg="del">
        <pc:chgData name="Vivian Krosnick" userId="fcd0b8b0-c6c4-4419-bf13-76f4b65de029" providerId="ADAL" clId="{145F6045-9CAD-4279-A705-D7EE8B713012}" dt="2020-08-20T13:39:58.896" v="2" actId="47"/>
        <pc:sldMkLst>
          <pc:docMk/>
          <pc:sldMk cId="3369333399" sldId="367"/>
        </pc:sldMkLst>
      </pc:sldChg>
      <pc:sldChg chg="addSp modSp mod">
        <pc:chgData name="Vivian Krosnick" userId="fcd0b8b0-c6c4-4419-bf13-76f4b65de029" providerId="ADAL" clId="{145F6045-9CAD-4279-A705-D7EE8B713012}" dt="2020-08-20T17:13:14.741" v="382" actId="255"/>
        <pc:sldMkLst>
          <pc:docMk/>
          <pc:sldMk cId="3562646562" sldId="368"/>
        </pc:sldMkLst>
        <pc:spChg chg="add mod">
          <ac:chgData name="Vivian Krosnick" userId="fcd0b8b0-c6c4-4419-bf13-76f4b65de029" providerId="ADAL" clId="{145F6045-9CAD-4279-A705-D7EE8B713012}" dt="2020-08-20T17:13:14.741" v="382" actId="255"/>
          <ac:spMkLst>
            <pc:docMk/>
            <pc:sldMk cId="3562646562" sldId="368"/>
            <ac:spMk id="11" creationId="{3DE7DD20-9E5F-432D-B219-6E9E6EA85FC3}"/>
          </ac:spMkLst>
        </pc:spChg>
      </pc:sldChg>
      <pc:sldChg chg="addSp modSp mod ord">
        <pc:chgData name="Vivian Krosnick" userId="fcd0b8b0-c6c4-4419-bf13-76f4b65de029" providerId="ADAL" clId="{145F6045-9CAD-4279-A705-D7EE8B713012}" dt="2020-08-20T18:20:11.601" v="969"/>
        <pc:sldMkLst>
          <pc:docMk/>
          <pc:sldMk cId="1469859830" sldId="369"/>
        </pc:sldMkLst>
        <pc:spChg chg="mod">
          <ac:chgData name="Vivian Krosnick" userId="fcd0b8b0-c6c4-4419-bf13-76f4b65de029" providerId="ADAL" clId="{145F6045-9CAD-4279-A705-D7EE8B713012}" dt="2020-08-20T13:36:20.796" v="1" actId="120"/>
          <ac:spMkLst>
            <pc:docMk/>
            <pc:sldMk cId="1469859830" sldId="369"/>
            <ac:spMk id="4" creationId="{FED3771D-0B9F-463C-85BB-57689A6C27CE}"/>
          </ac:spMkLst>
        </pc:spChg>
        <pc:spChg chg="add mod">
          <ac:chgData name="Vivian Krosnick" userId="fcd0b8b0-c6c4-4419-bf13-76f4b65de029" providerId="ADAL" clId="{145F6045-9CAD-4279-A705-D7EE8B713012}" dt="2020-08-20T17:13:46.305" v="404" actId="20577"/>
          <ac:spMkLst>
            <pc:docMk/>
            <pc:sldMk cId="1469859830" sldId="369"/>
            <ac:spMk id="13" creationId="{FFFA8141-C66C-401D-A6AC-6C418D1D9A8E}"/>
          </ac:spMkLst>
        </pc:spChg>
      </pc:sldChg>
      <pc:sldChg chg="addSp delSp modSp new mod ord setBg modNotesTx">
        <pc:chgData name="Vivian Krosnick" userId="fcd0b8b0-c6c4-4419-bf13-76f4b65de029" providerId="ADAL" clId="{145F6045-9CAD-4279-A705-D7EE8B713012}" dt="2020-08-24T13:06:08.167" v="4295" actId="20577"/>
        <pc:sldMkLst>
          <pc:docMk/>
          <pc:sldMk cId="1227400600" sldId="370"/>
        </pc:sldMkLst>
        <pc:spChg chg="del">
          <ac:chgData name="Vivian Krosnick" userId="fcd0b8b0-c6c4-4419-bf13-76f4b65de029" providerId="ADAL" clId="{145F6045-9CAD-4279-A705-D7EE8B713012}" dt="2020-08-20T13:43:07.431" v="61" actId="478"/>
          <ac:spMkLst>
            <pc:docMk/>
            <pc:sldMk cId="1227400600" sldId="370"/>
            <ac:spMk id="2" creationId="{A55A172C-465C-4358-BA50-F32D142CA8FD}"/>
          </ac:spMkLst>
        </pc:spChg>
        <pc:spChg chg="del">
          <ac:chgData name="Vivian Krosnick" userId="fcd0b8b0-c6c4-4419-bf13-76f4b65de029" providerId="ADAL" clId="{145F6045-9CAD-4279-A705-D7EE8B713012}" dt="2020-08-20T13:44:58.527" v="99" actId="478"/>
          <ac:spMkLst>
            <pc:docMk/>
            <pc:sldMk cId="1227400600" sldId="370"/>
            <ac:spMk id="3" creationId="{5DD92262-8053-4070-A4EC-0578378D062D}"/>
          </ac:spMkLst>
        </pc:spChg>
        <pc:spChg chg="add mod">
          <ac:chgData name="Vivian Krosnick" userId="fcd0b8b0-c6c4-4419-bf13-76f4b65de029" providerId="ADAL" clId="{145F6045-9CAD-4279-A705-D7EE8B713012}" dt="2020-08-20T17:49:10.563" v="764" actId="20577"/>
          <ac:spMkLst>
            <pc:docMk/>
            <pc:sldMk cId="1227400600" sldId="370"/>
            <ac:spMk id="4" creationId="{8A7F9AFA-515A-4325-9077-012EB2F8F25C}"/>
          </ac:spMkLst>
        </pc:spChg>
        <pc:spChg chg="add mod">
          <ac:chgData name="Vivian Krosnick" userId="fcd0b8b0-c6c4-4419-bf13-76f4b65de029" providerId="ADAL" clId="{145F6045-9CAD-4279-A705-D7EE8B713012}" dt="2020-08-20T17:36:02.660" v="624" actId="207"/>
          <ac:spMkLst>
            <pc:docMk/>
            <pc:sldMk cId="1227400600" sldId="370"/>
            <ac:spMk id="5" creationId="{0E96D427-11EC-466A-9408-DBFB5EA1D3B0}"/>
          </ac:spMkLst>
        </pc:spChg>
        <pc:spChg chg="add mod">
          <ac:chgData name="Vivian Krosnick" userId="fcd0b8b0-c6c4-4419-bf13-76f4b65de029" providerId="ADAL" clId="{145F6045-9CAD-4279-A705-D7EE8B713012}" dt="2020-08-20T17:55:53.944" v="810" actId="14100"/>
          <ac:spMkLst>
            <pc:docMk/>
            <pc:sldMk cId="1227400600" sldId="370"/>
            <ac:spMk id="6" creationId="{B2CB3317-9379-4D0C-B69F-77C3DB540D33}"/>
          </ac:spMkLst>
        </pc:spChg>
        <pc:spChg chg="add mod">
          <ac:chgData name="Vivian Krosnick" userId="fcd0b8b0-c6c4-4419-bf13-76f4b65de029" providerId="ADAL" clId="{145F6045-9CAD-4279-A705-D7EE8B713012}" dt="2020-08-20T17:55:31.922" v="808" actId="14100"/>
          <ac:spMkLst>
            <pc:docMk/>
            <pc:sldMk cId="1227400600" sldId="370"/>
            <ac:spMk id="7" creationId="{FC6E904C-3F71-4C70-80F7-D92D64A62F34}"/>
          </ac:spMkLst>
        </pc:spChg>
        <pc:spChg chg="add mod">
          <ac:chgData name="Vivian Krosnick" userId="fcd0b8b0-c6c4-4419-bf13-76f4b65de029" providerId="ADAL" clId="{145F6045-9CAD-4279-A705-D7EE8B713012}" dt="2020-08-24T12:39:27.461" v="3900" actId="20577"/>
          <ac:spMkLst>
            <pc:docMk/>
            <pc:sldMk cId="1227400600" sldId="370"/>
            <ac:spMk id="8" creationId="{DF33EBEE-13AB-471D-A67D-F5B228DF87C3}"/>
          </ac:spMkLst>
        </pc:spChg>
        <pc:spChg chg="add mod">
          <ac:chgData name="Vivian Krosnick" userId="fcd0b8b0-c6c4-4419-bf13-76f4b65de029" providerId="ADAL" clId="{145F6045-9CAD-4279-A705-D7EE8B713012}" dt="2020-08-20T17:55:41.807" v="809" actId="14100"/>
          <ac:spMkLst>
            <pc:docMk/>
            <pc:sldMk cId="1227400600" sldId="370"/>
            <ac:spMk id="9" creationId="{84266257-0A0C-45EA-BDCC-55431B513193}"/>
          </ac:spMkLst>
        </pc:spChg>
        <pc:spChg chg="add mod">
          <ac:chgData name="Vivian Krosnick" userId="fcd0b8b0-c6c4-4419-bf13-76f4b65de029" providerId="ADAL" clId="{145F6045-9CAD-4279-A705-D7EE8B713012}" dt="2020-08-20T17:50:23.055" v="782" actId="14100"/>
          <ac:spMkLst>
            <pc:docMk/>
            <pc:sldMk cId="1227400600" sldId="370"/>
            <ac:spMk id="10" creationId="{28BB2791-533F-4B0F-9CD3-D75EBEBE8D27}"/>
          </ac:spMkLst>
        </pc:spChg>
        <pc:spChg chg="add mod">
          <ac:chgData name="Vivian Krosnick" userId="fcd0b8b0-c6c4-4419-bf13-76f4b65de029" providerId="ADAL" clId="{145F6045-9CAD-4279-A705-D7EE8B713012}" dt="2020-08-20T13:43:11.333" v="62" actId="6549"/>
          <ac:spMkLst>
            <pc:docMk/>
            <pc:sldMk cId="1227400600" sldId="370"/>
            <ac:spMk id="11" creationId="{8DE2919A-BABF-480A-82AD-7D5F9E3A4662}"/>
          </ac:spMkLst>
        </pc:spChg>
        <pc:cxnChg chg="add mod ord">
          <ac:chgData name="Vivian Krosnick" userId="fcd0b8b0-c6c4-4419-bf13-76f4b65de029" providerId="ADAL" clId="{145F6045-9CAD-4279-A705-D7EE8B713012}" dt="2020-08-20T17:58:20.651" v="814" actId="14100"/>
          <ac:cxnSpMkLst>
            <pc:docMk/>
            <pc:sldMk cId="1227400600" sldId="370"/>
            <ac:cxnSpMk id="13" creationId="{EE00A516-55D0-49C9-9741-0A023950E039}"/>
          </ac:cxnSpMkLst>
        </pc:cxnChg>
        <pc:cxnChg chg="add mod">
          <ac:chgData name="Vivian Krosnick" userId="fcd0b8b0-c6c4-4419-bf13-76f4b65de029" providerId="ADAL" clId="{145F6045-9CAD-4279-A705-D7EE8B713012}" dt="2020-08-20T17:58:30.084" v="816" actId="14100"/>
          <ac:cxnSpMkLst>
            <pc:docMk/>
            <pc:sldMk cId="1227400600" sldId="370"/>
            <ac:cxnSpMk id="25" creationId="{75364CC6-5AD4-44A3-A728-89A9608B9778}"/>
          </ac:cxnSpMkLst>
        </pc:cxnChg>
        <pc:cxnChg chg="add mod">
          <ac:chgData name="Vivian Krosnick" userId="fcd0b8b0-c6c4-4419-bf13-76f4b65de029" providerId="ADAL" clId="{145F6045-9CAD-4279-A705-D7EE8B713012}" dt="2020-08-20T17:58:38.946" v="817" actId="14100"/>
          <ac:cxnSpMkLst>
            <pc:docMk/>
            <pc:sldMk cId="1227400600" sldId="370"/>
            <ac:cxnSpMk id="30" creationId="{505ECDF6-274A-4102-A946-2EF94FA3C0F5}"/>
          </ac:cxnSpMkLst>
        </pc:cxnChg>
      </pc:sldChg>
      <pc:sldChg chg="modSp mod">
        <pc:chgData name="Vivian Krosnick" userId="fcd0b8b0-c6c4-4419-bf13-76f4b65de029" providerId="ADAL" clId="{145F6045-9CAD-4279-A705-D7EE8B713012}" dt="2020-08-20T21:02:06.794" v="2206" actId="20577"/>
        <pc:sldMkLst>
          <pc:docMk/>
          <pc:sldMk cId="81879627" sldId="371"/>
        </pc:sldMkLst>
        <pc:spChg chg="mod">
          <ac:chgData name="Vivian Krosnick" userId="fcd0b8b0-c6c4-4419-bf13-76f4b65de029" providerId="ADAL" clId="{145F6045-9CAD-4279-A705-D7EE8B713012}" dt="2020-08-20T21:02:06.794" v="2206" actId="20577"/>
          <ac:spMkLst>
            <pc:docMk/>
            <pc:sldMk cId="81879627" sldId="371"/>
            <ac:spMk id="3" creationId="{51451301-F52E-4BFA-B116-888A038B41F0}"/>
          </ac:spMkLst>
        </pc:spChg>
      </pc:sldChg>
      <pc:sldChg chg="addSp delSp modSp new del mod modClrScheme chgLayout">
        <pc:chgData name="Vivian Krosnick" userId="fcd0b8b0-c6c4-4419-bf13-76f4b65de029" providerId="ADAL" clId="{145F6045-9CAD-4279-A705-D7EE8B713012}" dt="2020-08-20T20:02:30.991" v="1734" actId="2696"/>
        <pc:sldMkLst>
          <pc:docMk/>
          <pc:sldMk cId="1657582061" sldId="372"/>
        </pc:sldMkLst>
        <pc:spChg chg="del">
          <ac:chgData name="Vivian Krosnick" userId="fcd0b8b0-c6c4-4419-bf13-76f4b65de029" providerId="ADAL" clId="{145F6045-9CAD-4279-A705-D7EE8B713012}" dt="2020-08-20T17:29:49.329" v="617" actId="700"/>
          <ac:spMkLst>
            <pc:docMk/>
            <pc:sldMk cId="1657582061" sldId="372"/>
            <ac:spMk id="2" creationId="{DC6AFDE7-D6C1-430C-AA71-21289D17ADB2}"/>
          </ac:spMkLst>
        </pc:spChg>
        <pc:spChg chg="del">
          <ac:chgData name="Vivian Krosnick" userId="fcd0b8b0-c6c4-4419-bf13-76f4b65de029" providerId="ADAL" clId="{145F6045-9CAD-4279-A705-D7EE8B713012}" dt="2020-08-20T17:29:49.329" v="617" actId="700"/>
          <ac:spMkLst>
            <pc:docMk/>
            <pc:sldMk cId="1657582061" sldId="372"/>
            <ac:spMk id="3" creationId="{ACA14667-6CA3-48B9-AD50-E35BC0087CA1}"/>
          </ac:spMkLst>
        </pc:spChg>
        <pc:spChg chg="add mod">
          <ac:chgData name="Vivian Krosnick" userId="fcd0b8b0-c6c4-4419-bf13-76f4b65de029" providerId="ADAL" clId="{145F6045-9CAD-4279-A705-D7EE8B713012}" dt="2020-08-20T19:52:55.618" v="1667" actId="20577"/>
          <ac:spMkLst>
            <pc:docMk/>
            <pc:sldMk cId="1657582061" sldId="372"/>
            <ac:spMk id="4" creationId="{9C208F0F-1475-4E5F-8A60-01C73FA22668}"/>
          </ac:spMkLst>
        </pc:spChg>
        <pc:spChg chg="add mod">
          <ac:chgData name="Vivian Krosnick" userId="fcd0b8b0-c6c4-4419-bf13-76f4b65de029" providerId="ADAL" clId="{145F6045-9CAD-4279-A705-D7EE8B713012}" dt="2020-08-20T19:25:49.745" v="1538" actId="1076"/>
          <ac:spMkLst>
            <pc:docMk/>
            <pc:sldMk cId="1657582061" sldId="372"/>
            <ac:spMk id="5" creationId="{7BD693C3-72BC-49A5-95FD-079BFA2EC12C}"/>
          </ac:spMkLst>
        </pc:spChg>
        <pc:spChg chg="add del mod">
          <ac:chgData name="Vivian Krosnick" userId="fcd0b8b0-c6c4-4419-bf13-76f4b65de029" providerId="ADAL" clId="{145F6045-9CAD-4279-A705-D7EE8B713012}" dt="2020-08-20T18:52:20.203" v="1304" actId="478"/>
          <ac:spMkLst>
            <pc:docMk/>
            <pc:sldMk cId="1657582061" sldId="372"/>
            <ac:spMk id="8" creationId="{3E8591C9-39EB-4895-B7E2-7A49DF850C2C}"/>
          </ac:spMkLst>
        </pc:spChg>
        <pc:spChg chg="add mod">
          <ac:chgData name="Vivian Krosnick" userId="fcd0b8b0-c6c4-4419-bf13-76f4b65de029" providerId="ADAL" clId="{145F6045-9CAD-4279-A705-D7EE8B713012}" dt="2020-08-20T18:34:47.286" v="1101" actId="1076"/>
          <ac:spMkLst>
            <pc:docMk/>
            <pc:sldMk cId="1657582061" sldId="372"/>
            <ac:spMk id="9" creationId="{3B697A58-7050-4D0A-A0F3-5092AB4E9155}"/>
          </ac:spMkLst>
        </pc:spChg>
        <pc:spChg chg="add del mod">
          <ac:chgData name="Vivian Krosnick" userId="fcd0b8b0-c6c4-4419-bf13-76f4b65de029" providerId="ADAL" clId="{145F6045-9CAD-4279-A705-D7EE8B713012}" dt="2020-08-20T19:18:29.734" v="1485" actId="478"/>
          <ac:spMkLst>
            <pc:docMk/>
            <pc:sldMk cId="1657582061" sldId="372"/>
            <ac:spMk id="10" creationId="{9D2213FA-97AC-47BA-AA3E-1F2F1563F1D0}"/>
          </ac:spMkLst>
        </pc:spChg>
        <pc:spChg chg="add mod">
          <ac:chgData name="Vivian Krosnick" userId="fcd0b8b0-c6c4-4419-bf13-76f4b65de029" providerId="ADAL" clId="{145F6045-9CAD-4279-A705-D7EE8B713012}" dt="2020-08-20T19:50:37.896" v="1643" actId="14100"/>
          <ac:spMkLst>
            <pc:docMk/>
            <pc:sldMk cId="1657582061" sldId="372"/>
            <ac:spMk id="11" creationId="{C28DBB41-22C5-4644-91B4-36E7DB79DFF1}"/>
          </ac:spMkLst>
        </pc:spChg>
        <pc:spChg chg="add del mod">
          <ac:chgData name="Vivian Krosnick" userId="fcd0b8b0-c6c4-4419-bf13-76f4b65de029" providerId="ADAL" clId="{145F6045-9CAD-4279-A705-D7EE8B713012}" dt="2020-08-20T18:54:03.161" v="1312" actId="478"/>
          <ac:spMkLst>
            <pc:docMk/>
            <pc:sldMk cId="1657582061" sldId="372"/>
            <ac:spMk id="13" creationId="{316918F8-EECA-4EB5-90F3-C4754634CAEC}"/>
          </ac:spMkLst>
        </pc:spChg>
        <pc:spChg chg="add del mod">
          <ac:chgData name="Vivian Krosnick" userId="fcd0b8b0-c6c4-4419-bf13-76f4b65de029" providerId="ADAL" clId="{145F6045-9CAD-4279-A705-D7EE8B713012}" dt="2020-08-20T18:52:15.862" v="1303" actId="478"/>
          <ac:spMkLst>
            <pc:docMk/>
            <pc:sldMk cId="1657582061" sldId="372"/>
            <ac:spMk id="15" creationId="{8BF3A7DB-0446-4AB0-B5C6-CD5C6F18DFD0}"/>
          </ac:spMkLst>
        </pc:spChg>
        <pc:spChg chg="add del mod">
          <ac:chgData name="Vivian Krosnick" userId="fcd0b8b0-c6c4-4419-bf13-76f4b65de029" providerId="ADAL" clId="{145F6045-9CAD-4279-A705-D7EE8B713012}" dt="2020-08-20T19:18:15.974" v="1481" actId="478"/>
          <ac:spMkLst>
            <pc:docMk/>
            <pc:sldMk cId="1657582061" sldId="372"/>
            <ac:spMk id="17" creationId="{21BA3A39-95B8-4D3C-85C1-BCFB0A288902}"/>
          </ac:spMkLst>
        </pc:spChg>
        <pc:spChg chg="add del mod">
          <ac:chgData name="Vivian Krosnick" userId="fcd0b8b0-c6c4-4419-bf13-76f4b65de029" providerId="ADAL" clId="{145F6045-9CAD-4279-A705-D7EE8B713012}" dt="2020-08-20T19:18:12.239" v="1480" actId="478"/>
          <ac:spMkLst>
            <pc:docMk/>
            <pc:sldMk cId="1657582061" sldId="372"/>
            <ac:spMk id="19" creationId="{B42E8028-2499-46B2-8C3D-6B346D46FC69}"/>
          </ac:spMkLst>
        </pc:spChg>
        <pc:spChg chg="add del mod">
          <ac:chgData name="Vivian Krosnick" userId="fcd0b8b0-c6c4-4419-bf13-76f4b65de029" providerId="ADAL" clId="{145F6045-9CAD-4279-A705-D7EE8B713012}" dt="2020-08-20T19:18:22.581" v="1483" actId="478"/>
          <ac:spMkLst>
            <pc:docMk/>
            <pc:sldMk cId="1657582061" sldId="372"/>
            <ac:spMk id="20" creationId="{C91C6D34-7E20-4FC1-A960-99665A375AB3}"/>
          </ac:spMkLst>
        </pc:spChg>
        <pc:spChg chg="add del mod">
          <ac:chgData name="Vivian Krosnick" userId="fcd0b8b0-c6c4-4419-bf13-76f4b65de029" providerId="ADAL" clId="{145F6045-9CAD-4279-A705-D7EE8B713012}" dt="2020-08-20T19:18:19.486" v="1482" actId="478"/>
          <ac:spMkLst>
            <pc:docMk/>
            <pc:sldMk cId="1657582061" sldId="372"/>
            <ac:spMk id="22" creationId="{D52BD172-F520-4C03-A60A-6E655E190D2C}"/>
          </ac:spMkLst>
        </pc:spChg>
        <pc:spChg chg="add del mod">
          <ac:chgData name="Vivian Krosnick" userId="fcd0b8b0-c6c4-4419-bf13-76f4b65de029" providerId="ADAL" clId="{145F6045-9CAD-4279-A705-D7EE8B713012}" dt="2020-08-20T19:18:26.316" v="1484" actId="478"/>
          <ac:spMkLst>
            <pc:docMk/>
            <pc:sldMk cId="1657582061" sldId="372"/>
            <ac:spMk id="24" creationId="{BAE89107-3F28-424A-AF0B-22D4B63470B6}"/>
          </ac:spMkLst>
        </pc:spChg>
        <pc:picChg chg="add mod">
          <ac:chgData name="Vivian Krosnick" userId="fcd0b8b0-c6c4-4419-bf13-76f4b65de029" providerId="ADAL" clId="{145F6045-9CAD-4279-A705-D7EE8B713012}" dt="2020-08-20T19:48:07.366" v="1620" actId="1076"/>
          <ac:picMkLst>
            <pc:docMk/>
            <pc:sldMk cId="1657582061" sldId="372"/>
            <ac:picMk id="7" creationId="{36FC40E8-5C1C-4634-BD82-A6A2CC4FB1A5}"/>
          </ac:picMkLst>
        </pc:picChg>
      </pc:sldChg>
      <pc:sldChg chg="addSp delSp modSp new del mod ord">
        <pc:chgData name="Vivian Krosnick" userId="fcd0b8b0-c6c4-4419-bf13-76f4b65de029" providerId="ADAL" clId="{145F6045-9CAD-4279-A705-D7EE8B713012}" dt="2020-08-20T19:57:22.630" v="1698" actId="47"/>
        <pc:sldMkLst>
          <pc:docMk/>
          <pc:sldMk cId="1599596254" sldId="373"/>
        </pc:sldMkLst>
        <pc:spChg chg="add del">
          <ac:chgData name="Vivian Krosnick" userId="fcd0b8b0-c6c4-4419-bf13-76f4b65de029" providerId="ADAL" clId="{145F6045-9CAD-4279-A705-D7EE8B713012}" dt="2020-08-20T18:09:11.688" v="866" actId="478"/>
          <ac:spMkLst>
            <pc:docMk/>
            <pc:sldMk cId="1599596254" sldId="373"/>
            <ac:spMk id="3" creationId="{54AD1EDA-6415-4C60-B0F9-DD1694515D7A}"/>
          </ac:spMkLst>
        </pc:spChg>
        <pc:spChg chg="add del mod">
          <ac:chgData name="Vivian Krosnick" userId="fcd0b8b0-c6c4-4419-bf13-76f4b65de029" providerId="ADAL" clId="{145F6045-9CAD-4279-A705-D7EE8B713012}" dt="2020-08-20T18:09:21.503" v="869" actId="478"/>
          <ac:spMkLst>
            <pc:docMk/>
            <pc:sldMk cId="1599596254" sldId="373"/>
            <ac:spMk id="5" creationId="{0E3C60CD-1F2D-480E-9B29-92A20E1226DF}"/>
          </ac:spMkLst>
        </pc:spChg>
        <pc:spChg chg="add del mod">
          <ac:chgData name="Vivian Krosnick" userId="fcd0b8b0-c6c4-4419-bf13-76f4b65de029" providerId="ADAL" clId="{145F6045-9CAD-4279-A705-D7EE8B713012}" dt="2020-08-20T18:29:45.358" v="1077" actId="478"/>
          <ac:spMkLst>
            <pc:docMk/>
            <pc:sldMk cId="1599596254" sldId="373"/>
            <ac:spMk id="6" creationId="{78FB349E-D09D-4908-B900-F25E56A78E21}"/>
          </ac:spMkLst>
        </pc:spChg>
        <pc:spChg chg="add del mod">
          <ac:chgData name="Vivian Krosnick" userId="fcd0b8b0-c6c4-4419-bf13-76f4b65de029" providerId="ADAL" clId="{145F6045-9CAD-4279-A705-D7EE8B713012}" dt="2020-08-20T18:10:43.363" v="875" actId="478"/>
          <ac:spMkLst>
            <pc:docMk/>
            <pc:sldMk cId="1599596254" sldId="373"/>
            <ac:spMk id="7" creationId="{EE2FF7CB-13EA-403C-8466-5AC49AE1CD53}"/>
          </ac:spMkLst>
        </pc:spChg>
        <pc:spChg chg="add del mod">
          <ac:chgData name="Vivian Krosnick" userId="fcd0b8b0-c6c4-4419-bf13-76f4b65de029" providerId="ADAL" clId="{145F6045-9CAD-4279-A705-D7EE8B713012}" dt="2020-08-20T18:29:42.017" v="1076" actId="478"/>
          <ac:spMkLst>
            <pc:docMk/>
            <pc:sldMk cId="1599596254" sldId="373"/>
            <ac:spMk id="8" creationId="{5FBC6436-CC7E-4149-9A22-0BEB77731203}"/>
          </ac:spMkLst>
        </pc:spChg>
        <pc:spChg chg="add mod">
          <ac:chgData name="Vivian Krosnick" userId="fcd0b8b0-c6c4-4419-bf13-76f4b65de029" providerId="ADAL" clId="{145F6045-9CAD-4279-A705-D7EE8B713012}" dt="2020-08-20T18:26:42.090" v="1042" actId="14100"/>
          <ac:spMkLst>
            <pc:docMk/>
            <pc:sldMk cId="1599596254" sldId="373"/>
            <ac:spMk id="9" creationId="{F9EB2FDD-D1D6-4452-8250-227C0BC048F4}"/>
          </ac:spMkLst>
        </pc:spChg>
        <pc:spChg chg="add mod">
          <ac:chgData name="Vivian Krosnick" userId="fcd0b8b0-c6c4-4419-bf13-76f4b65de029" providerId="ADAL" clId="{145F6045-9CAD-4279-A705-D7EE8B713012}" dt="2020-08-20T18:29:13.727" v="1074" actId="14100"/>
          <ac:spMkLst>
            <pc:docMk/>
            <pc:sldMk cId="1599596254" sldId="373"/>
            <ac:spMk id="10" creationId="{49981E6C-AF0E-4C52-8B17-8257A428F1B1}"/>
          </ac:spMkLst>
        </pc:spChg>
        <pc:spChg chg="add mod">
          <ac:chgData name="Vivian Krosnick" userId="fcd0b8b0-c6c4-4419-bf13-76f4b65de029" providerId="ADAL" clId="{145F6045-9CAD-4279-A705-D7EE8B713012}" dt="2020-08-20T18:33:00.591" v="1098" actId="20577"/>
          <ac:spMkLst>
            <pc:docMk/>
            <pc:sldMk cId="1599596254" sldId="373"/>
            <ac:spMk id="13" creationId="{94F5B686-99F7-4D6C-8F84-F3B60CF2C1DD}"/>
          </ac:spMkLst>
        </pc:spChg>
        <pc:picChg chg="add mod">
          <ac:chgData name="Vivian Krosnick" userId="fcd0b8b0-c6c4-4419-bf13-76f4b65de029" providerId="ADAL" clId="{145F6045-9CAD-4279-A705-D7EE8B713012}" dt="2020-08-20T18:26:47.731" v="1043" actId="1076"/>
          <ac:picMkLst>
            <pc:docMk/>
            <pc:sldMk cId="1599596254" sldId="373"/>
            <ac:picMk id="12" creationId="{618C065F-A0FF-497E-B0AD-FBD988F3C37E}"/>
          </ac:picMkLst>
        </pc:picChg>
      </pc:sldChg>
      <pc:sldChg chg="del">
        <pc:chgData name="Vivian Krosnick" userId="fcd0b8b0-c6c4-4419-bf13-76f4b65de029" providerId="ADAL" clId="{145F6045-9CAD-4279-A705-D7EE8B713012}" dt="2020-08-20T19:57:17.546" v="1697" actId="47"/>
        <pc:sldMkLst>
          <pc:docMk/>
          <pc:sldMk cId="2884820439" sldId="374"/>
        </pc:sldMkLst>
      </pc:sldChg>
      <pc:sldChg chg="modSp del">
        <pc:chgData name="Vivian Krosnick" userId="fcd0b8b0-c6c4-4419-bf13-76f4b65de029" providerId="ADAL" clId="{145F6045-9CAD-4279-A705-D7EE8B713012}" dt="2020-08-20T19:57:11.641" v="1696" actId="47"/>
        <pc:sldMkLst>
          <pc:docMk/>
          <pc:sldMk cId="3946009069" sldId="375"/>
        </pc:sldMkLst>
        <pc:spChg chg="mod">
          <ac:chgData name="Vivian Krosnick" userId="fcd0b8b0-c6c4-4419-bf13-76f4b65de029" providerId="ADAL" clId="{145F6045-9CAD-4279-A705-D7EE8B713012}" dt="2020-08-20T19:22:56.663" v="1508" actId="20578"/>
          <ac:spMkLst>
            <pc:docMk/>
            <pc:sldMk cId="3946009069" sldId="375"/>
            <ac:spMk id="17" creationId="{21BA3A39-95B8-4D3C-85C1-BCFB0A288902}"/>
          </ac:spMkLst>
        </pc:spChg>
      </pc:sldChg>
      <pc:sldChg chg="addSp delSp modSp mod">
        <pc:chgData name="Vivian Krosnick" userId="fcd0b8b0-c6c4-4419-bf13-76f4b65de029" providerId="ADAL" clId="{145F6045-9CAD-4279-A705-D7EE8B713012}" dt="2020-08-20T21:12:28.925" v="2303" actId="207"/>
        <pc:sldMkLst>
          <pc:docMk/>
          <pc:sldMk cId="1263118491" sldId="376"/>
        </pc:sldMkLst>
        <pc:spChg chg="del mod">
          <ac:chgData name="Vivian Krosnick" userId="fcd0b8b0-c6c4-4419-bf13-76f4b65de029" providerId="ADAL" clId="{145F6045-9CAD-4279-A705-D7EE8B713012}" dt="2020-08-20T21:10:54.703" v="2296" actId="478"/>
          <ac:spMkLst>
            <pc:docMk/>
            <pc:sldMk cId="1263118491" sldId="376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09:56.350" v="2293" actId="20577"/>
          <ac:spMkLst>
            <pc:docMk/>
            <pc:sldMk cId="1263118491" sldId="376"/>
            <ac:spMk id="5" creationId="{7BD693C3-72BC-49A5-95FD-079BFA2EC12C}"/>
          </ac:spMkLst>
        </pc:spChg>
        <pc:spChg chg="del">
          <ac:chgData name="Vivian Krosnick" userId="fcd0b8b0-c6c4-4419-bf13-76f4b65de029" providerId="ADAL" clId="{145F6045-9CAD-4279-A705-D7EE8B713012}" dt="2020-08-20T19:45:05.690" v="1605" actId="478"/>
          <ac:spMkLst>
            <pc:docMk/>
            <pc:sldMk cId="1263118491" sldId="376"/>
            <ac:spMk id="9" creationId="{3B697A58-7050-4D0A-A0F3-5092AB4E9155}"/>
          </ac:spMkLst>
        </pc:spChg>
        <pc:spChg chg="add mod">
          <ac:chgData name="Vivian Krosnick" userId="fcd0b8b0-c6c4-4419-bf13-76f4b65de029" providerId="ADAL" clId="{145F6045-9CAD-4279-A705-D7EE8B713012}" dt="2020-08-20T21:12:28.925" v="2303" actId="207"/>
          <ac:spMkLst>
            <pc:docMk/>
            <pc:sldMk cId="1263118491" sldId="376"/>
            <ac:spMk id="10" creationId="{0552A491-B0AA-4D0C-89B9-A33A885008E2}"/>
          </ac:spMkLst>
        </pc:spChg>
        <pc:spChg chg="mod">
          <ac:chgData name="Vivian Krosnick" userId="fcd0b8b0-c6c4-4419-bf13-76f4b65de029" providerId="ADAL" clId="{145F6045-9CAD-4279-A705-D7EE8B713012}" dt="2020-08-20T19:51:00.541" v="1645" actId="14100"/>
          <ac:spMkLst>
            <pc:docMk/>
            <pc:sldMk cId="1263118491" sldId="376"/>
            <ac:spMk id="11" creationId="{C28DBB41-22C5-4644-91B4-36E7DB79DFF1}"/>
          </ac:spMkLst>
        </pc:spChg>
        <pc:picChg chg="add mod">
          <ac:chgData name="Vivian Krosnick" userId="fcd0b8b0-c6c4-4419-bf13-76f4b65de029" providerId="ADAL" clId="{145F6045-9CAD-4279-A705-D7EE8B713012}" dt="2020-08-20T21:10:02.346" v="2294" actId="1076"/>
          <ac:picMkLst>
            <pc:docMk/>
            <pc:sldMk cId="1263118491" sldId="376"/>
            <ac:picMk id="2" creationId="{AF48BFAC-1802-48EC-9C34-2038AFDCCA04}"/>
          </ac:picMkLst>
        </pc:picChg>
        <pc:picChg chg="del mod">
          <ac:chgData name="Vivian Krosnick" userId="fcd0b8b0-c6c4-4419-bf13-76f4b65de029" providerId="ADAL" clId="{145F6045-9CAD-4279-A705-D7EE8B713012}" dt="2020-08-20T21:09:44.656" v="2269" actId="478"/>
          <ac:picMkLst>
            <pc:docMk/>
            <pc:sldMk cId="1263118491" sldId="376"/>
            <ac:picMk id="7" creationId="{36FC40E8-5C1C-4634-BD82-A6A2CC4FB1A5}"/>
          </ac:picMkLst>
        </pc:picChg>
      </pc:sldChg>
      <pc:sldChg chg="addSp delSp modSp mod ord">
        <pc:chgData name="Vivian Krosnick" userId="fcd0b8b0-c6c4-4419-bf13-76f4b65de029" providerId="ADAL" clId="{145F6045-9CAD-4279-A705-D7EE8B713012}" dt="2020-08-20T21:20:42.599" v="2408" actId="20577"/>
        <pc:sldMkLst>
          <pc:docMk/>
          <pc:sldMk cId="1367308461" sldId="377"/>
        </pc:sldMkLst>
        <pc:spChg chg="del mod">
          <ac:chgData name="Vivian Krosnick" userId="fcd0b8b0-c6c4-4419-bf13-76f4b65de029" providerId="ADAL" clId="{145F6045-9CAD-4279-A705-D7EE8B713012}" dt="2020-08-20T21:15:41.478" v="2360" actId="478"/>
          <ac:spMkLst>
            <pc:docMk/>
            <pc:sldMk cId="1367308461" sldId="377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15:36.712" v="2359" actId="20577"/>
          <ac:spMkLst>
            <pc:docMk/>
            <pc:sldMk cId="1367308461" sldId="377"/>
            <ac:spMk id="5" creationId="{7BD693C3-72BC-49A5-95FD-079BFA2EC12C}"/>
          </ac:spMkLst>
        </pc:spChg>
        <pc:spChg chg="del mod">
          <ac:chgData name="Vivian Krosnick" userId="fcd0b8b0-c6c4-4419-bf13-76f4b65de029" providerId="ADAL" clId="{145F6045-9CAD-4279-A705-D7EE8B713012}" dt="2020-08-20T19:56:02.238" v="1689" actId="478"/>
          <ac:spMkLst>
            <pc:docMk/>
            <pc:sldMk cId="1367308461" sldId="377"/>
            <ac:spMk id="9" creationId="{3B697A58-7050-4D0A-A0F3-5092AB4E9155}"/>
          </ac:spMkLst>
        </pc:spChg>
        <pc:spChg chg="mod">
          <ac:chgData name="Vivian Krosnick" userId="fcd0b8b0-c6c4-4419-bf13-76f4b65de029" providerId="ADAL" clId="{145F6045-9CAD-4279-A705-D7EE8B713012}" dt="2020-08-20T21:20:42.599" v="2408" actId="20577"/>
          <ac:spMkLst>
            <pc:docMk/>
            <pc:sldMk cId="1367308461" sldId="377"/>
            <ac:spMk id="11" creationId="{C28DBB41-22C5-4644-91B4-36E7DB79DFF1}"/>
          </ac:spMkLst>
        </pc:spChg>
        <pc:spChg chg="add mod">
          <ac:chgData name="Vivian Krosnick" userId="fcd0b8b0-c6c4-4419-bf13-76f4b65de029" providerId="ADAL" clId="{145F6045-9CAD-4279-A705-D7EE8B713012}" dt="2020-08-20T21:20:15.603" v="2407" actId="20577"/>
          <ac:spMkLst>
            <pc:docMk/>
            <pc:sldMk cId="1367308461" sldId="377"/>
            <ac:spMk id="12" creationId="{00B01CD7-BEAC-4333-80EF-E66F4E4046E3}"/>
          </ac:spMkLst>
        </pc:spChg>
        <pc:spChg chg="add mod">
          <ac:chgData name="Vivian Krosnick" userId="fcd0b8b0-c6c4-4419-bf13-76f4b65de029" providerId="ADAL" clId="{145F6045-9CAD-4279-A705-D7EE8B713012}" dt="2020-08-20T21:18:41.732" v="2378" actId="207"/>
          <ac:spMkLst>
            <pc:docMk/>
            <pc:sldMk cId="1367308461" sldId="377"/>
            <ac:spMk id="13" creationId="{F313BAFE-90FF-4CEF-AC55-82889A2E930F}"/>
          </ac:spMkLst>
        </pc:spChg>
        <pc:picChg chg="add">
          <ac:chgData name="Vivian Krosnick" userId="fcd0b8b0-c6c4-4419-bf13-76f4b65de029" providerId="ADAL" clId="{145F6045-9CAD-4279-A705-D7EE8B713012}" dt="2020-08-20T21:15:25.246" v="2337" actId="22"/>
          <ac:picMkLst>
            <pc:docMk/>
            <pc:sldMk cId="1367308461" sldId="377"/>
            <ac:picMk id="2" creationId="{19C95F06-4D4B-4828-B467-35648E627236}"/>
          </ac:picMkLst>
        </pc:picChg>
        <pc:picChg chg="add del">
          <ac:chgData name="Vivian Krosnick" userId="fcd0b8b0-c6c4-4419-bf13-76f4b65de029" providerId="ADAL" clId="{145F6045-9CAD-4279-A705-D7EE8B713012}" dt="2020-08-20T21:16:17.957" v="2362" actId="22"/>
          <ac:picMkLst>
            <pc:docMk/>
            <pc:sldMk cId="1367308461" sldId="377"/>
            <ac:picMk id="3" creationId="{583D2CF7-4A4F-40BE-B16E-ACF1D999C46D}"/>
          </ac:picMkLst>
        </pc:picChg>
        <pc:picChg chg="del mod">
          <ac:chgData name="Vivian Krosnick" userId="fcd0b8b0-c6c4-4419-bf13-76f4b65de029" providerId="ADAL" clId="{145F6045-9CAD-4279-A705-D7EE8B713012}" dt="2020-08-20T21:15:24.079" v="2336" actId="478"/>
          <ac:picMkLst>
            <pc:docMk/>
            <pc:sldMk cId="1367308461" sldId="377"/>
            <ac:picMk id="7" creationId="{36FC40E8-5C1C-4634-BD82-A6A2CC4FB1A5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0T21:14:58.322" v="2335" actId="404"/>
        <pc:sldMkLst>
          <pc:docMk/>
          <pc:sldMk cId="2159189145" sldId="378"/>
        </pc:sldMkLst>
        <pc:spChg chg="mod">
          <ac:chgData name="Vivian Krosnick" userId="fcd0b8b0-c6c4-4419-bf13-76f4b65de029" providerId="ADAL" clId="{145F6045-9CAD-4279-A705-D7EE8B713012}" dt="2020-08-20T21:13:58.522" v="2326" actId="20577"/>
          <ac:spMkLst>
            <pc:docMk/>
            <pc:sldMk cId="2159189145" sldId="378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13:09.212" v="2325" actId="20577"/>
          <ac:spMkLst>
            <pc:docMk/>
            <pc:sldMk cId="2159189145" sldId="378"/>
            <ac:spMk id="5" creationId="{7BD693C3-72BC-49A5-95FD-079BFA2EC12C}"/>
          </ac:spMkLst>
        </pc:spChg>
        <pc:spChg chg="add mod">
          <ac:chgData name="Vivian Krosnick" userId="fcd0b8b0-c6c4-4419-bf13-76f4b65de029" providerId="ADAL" clId="{145F6045-9CAD-4279-A705-D7EE8B713012}" dt="2020-08-20T21:14:26.866" v="2330" actId="207"/>
          <ac:spMkLst>
            <pc:docMk/>
            <pc:sldMk cId="2159189145" sldId="378"/>
            <ac:spMk id="10" creationId="{5C1D0A17-2940-4774-AE1D-5C7F9B787400}"/>
          </ac:spMkLst>
        </pc:spChg>
        <pc:spChg chg="mod">
          <ac:chgData name="Vivian Krosnick" userId="fcd0b8b0-c6c4-4419-bf13-76f4b65de029" providerId="ADAL" clId="{145F6045-9CAD-4279-A705-D7EE8B713012}" dt="2020-08-20T20:13:17.468" v="1849" actId="14100"/>
          <ac:spMkLst>
            <pc:docMk/>
            <pc:sldMk cId="2159189145" sldId="378"/>
            <ac:spMk id="11" creationId="{C28DBB41-22C5-4644-91B4-36E7DB79DFF1}"/>
          </ac:spMkLst>
        </pc:spChg>
        <pc:spChg chg="add mod">
          <ac:chgData name="Vivian Krosnick" userId="fcd0b8b0-c6c4-4419-bf13-76f4b65de029" providerId="ADAL" clId="{145F6045-9CAD-4279-A705-D7EE8B713012}" dt="2020-08-20T21:14:58.322" v="2335" actId="404"/>
          <ac:spMkLst>
            <pc:docMk/>
            <pc:sldMk cId="2159189145" sldId="378"/>
            <ac:spMk id="12" creationId="{853699BC-825E-4F3B-B6F8-47C4FC158519}"/>
          </ac:spMkLst>
        </pc:spChg>
        <pc:picChg chg="add">
          <ac:chgData name="Vivian Krosnick" userId="fcd0b8b0-c6c4-4419-bf13-76f4b65de029" providerId="ADAL" clId="{145F6045-9CAD-4279-A705-D7EE8B713012}" dt="2020-08-20T21:12:58.564" v="2305" actId="22"/>
          <ac:picMkLst>
            <pc:docMk/>
            <pc:sldMk cId="2159189145" sldId="378"/>
            <ac:picMk id="2" creationId="{EB1D2003-FF1D-4766-B8FA-27C4B2CEBA07}"/>
          </ac:picMkLst>
        </pc:picChg>
        <pc:picChg chg="del mod">
          <ac:chgData name="Vivian Krosnick" userId="fcd0b8b0-c6c4-4419-bf13-76f4b65de029" providerId="ADAL" clId="{145F6045-9CAD-4279-A705-D7EE8B713012}" dt="2020-08-20T21:12:56.011" v="2304" actId="478"/>
          <ac:picMkLst>
            <pc:docMk/>
            <pc:sldMk cId="2159189145" sldId="378"/>
            <ac:picMk id="7" creationId="{36FC40E8-5C1C-4634-BD82-A6A2CC4FB1A5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0T21:49:57.246" v="2643" actId="20577"/>
        <pc:sldMkLst>
          <pc:docMk/>
          <pc:sldMk cId="1344232290" sldId="379"/>
        </pc:sldMkLst>
        <pc:spChg chg="mod">
          <ac:chgData name="Vivian Krosnick" userId="fcd0b8b0-c6c4-4419-bf13-76f4b65de029" providerId="ADAL" clId="{145F6045-9CAD-4279-A705-D7EE8B713012}" dt="2020-08-20T20:20:10.950" v="1897" actId="6549"/>
          <ac:spMkLst>
            <pc:docMk/>
            <pc:sldMk cId="1344232290" sldId="379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49:57.246" v="2643" actId="20577"/>
          <ac:spMkLst>
            <pc:docMk/>
            <pc:sldMk cId="1344232290" sldId="379"/>
            <ac:spMk id="5" creationId="{7BD693C3-72BC-49A5-95FD-079BFA2EC12C}"/>
          </ac:spMkLst>
        </pc:spChg>
        <pc:picChg chg="add mod">
          <ac:chgData name="Vivian Krosnick" userId="fcd0b8b0-c6c4-4419-bf13-76f4b65de029" providerId="ADAL" clId="{145F6045-9CAD-4279-A705-D7EE8B713012}" dt="2020-08-20T20:22:04.589" v="1904" actId="1076"/>
          <ac:picMkLst>
            <pc:docMk/>
            <pc:sldMk cId="1344232290" sldId="379"/>
            <ac:picMk id="3" creationId="{EBA40F83-61CC-4116-A6B0-D1E81CB1FB12}"/>
          </ac:picMkLst>
        </pc:picChg>
        <pc:picChg chg="del">
          <ac:chgData name="Vivian Krosnick" userId="fcd0b8b0-c6c4-4419-bf13-76f4b65de029" providerId="ADAL" clId="{145F6045-9CAD-4279-A705-D7EE8B713012}" dt="2020-08-20T20:01:17.134" v="1731" actId="478"/>
          <ac:picMkLst>
            <pc:docMk/>
            <pc:sldMk cId="1344232290" sldId="379"/>
            <ac:picMk id="7" creationId="{36FC40E8-5C1C-4634-BD82-A6A2CC4FB1A5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09:17.844" v="2268" actId="1076"/>
        <pc:sldMkLst>
          <pc:docMk/>
          <pc:sldMk cId="4120492692" sldId="380"/>
        </pc:sldMkLst>
        <pc:spChg chg="mod">
          <ac:chgData name="Vivian Krosnick" userId="fcd0b8b0-c6c4-4419-bf13-76f4b65de029" providerId="ADAL" clId="{145F6045-9CAD-4279-A705-D7EE8B713012}" dt="2020-08-20T21:08:38.878" v="2263" actId="207"/>
          <ac:spMkLst>
            <pc:docMk/>
            <pc:sldMk cId="4120492692" sldId="380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07:32.434" v="2257" actId="20577"/>
          <ac:spMkLst>
            <pc:docMk/>
            <pc:sldMk cId="4120492692" sldId="380"/>
            <ac:spMk id="5" creationId="{7BD693C3-72BC-49A5-95FD-079BFA2EC12C}"/>
          </ac:spMkLst>
        </pc:spChg>
        <pc:picChg chg="add del mod">
          <ac:chgData name="Vivian Krosnick" userId="fcd0b8b0-c6c4-4419-bf13-76f4b65de029" providerId="ADAL" clId="{145F6045-9CAD-4279-A705-D7EE8B713012}" dt="2020-08-20T21:09:08.578" v="2265" actId="478"/>
          <ac:picMkLst>
            <pc:docMk/>
            <pc:sldMk cId="4120492692" sldId="380"/>
            <ac:picMk id="3" creationId="{BDC29A00-BF03-43FC-84EE-C8AA5F72C634}"/>
          </ac:picMkLst>
        </pc:picChg>
        <pc:picChg chg="del mod">
          <ac:chgData name="Vivian Krosnick" userId="fcd0b8b0-c6c4-4419-bf13-76f4b65de029" providerId="ADAL" clId="{145F6045-9CAD-4279-A705-D7EE8B713012}" dt="2020-08-20T21:07:35.524" v="2258" actId="478"/>
          <ac:picMkLst>
            <pc:docMk/>
            <pc:sldMk cId="4120492692" sldId="380"/>
            <ac:picMk id="7" creationId="{36FC40E8-5C1C-4634-BD82-A6A2CC4FB1A5}"/>
          </ac:picMkLst>
        </pc:picChg>
        <pc:picChg chg="add mod">
          <ac:chgData name="Vivian Krosnick" userId="fcd0b8b0-c6c4-4419-bf13-76f4b65de029" providerId="ADAL" clId="{145F6045-9CAD-4279-A705-D7EE8B713012}" dt="2020-08-20T21:09:17.844" v="2268" actId="1076"/>
          <ac:picMkLst>
            <pc:docMk/>
            <pc:sldMk cId="4120492692" sldId="380"/>
            <ac:picMk id="8" creationId="{4CE40C6D-562F-4E34-AA2E-A37CEE989BCE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0T21:50:05.618" v="2647" actId="20577"/>
        <pc:sldMkLst>
          <pc:docMk/>
          <pc:sldMk cId="2949149883" sldId="381"/>
        </pc:sldMkLst>
        <pc:spChg chg="mod">
          <ac:chgData name="Vivian Krosnick" userId="fcd0b8b0-c6c4-4419-bf13-76f4b65de029" providerId="ADAL" clId="{145F6045-9CAD-4279-A705-D7EE8B713012}" dt="2020-08-20T20:20:00.114" v="1896" actId="20577"/>
          <ac:spMkLst>
            <pc:docMk/>
            <pc:sldMk cId="2949149883" sldId="381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50:05.618" v="2647" actId="20577"/>
          <ac:spMkLst>
            <pc:docMk/>
            <pc:sldMk cId="2949149883" sldId="381"/>
            <ac:spMk id="5" creationId="{7BD693C3-72BC-49A5-95FD-079BFA2EC12C}"/>
          </ac:spMkLst>
        </pc:spChg>
        <pc:spChg chg="mod">
          <ac:chgData name="Vivian Krosnick" userId="fcd0b8b0-c6c4-4419-bf13-76f4b65de029" providerId="ADAL" clId="{145F6045-9CAD-4279-A705-D7EE8B713012}" dt="2020-08-20T20:19:31.327" v="1893" actId="1076"/>
          <ac:spMkLst>
            <pc:docMk/>
            <pc:sldMk cId="2949149883" sldId="381"/>
            <ac:spMk id="11" creationId="{C28DBB41-22C5-4644-91B4-36E7DB79DFF1}"/>
          </ac:spMkLst>
        </pc:spChg>
        <pc:picChg chg="add mod">
          <ac:chgData name="Vivian Krosnick" userId="fcd0b8b0-c6c4-4419-bf13-76f4b65de029" providerId="ADAL" clId="{145F6045-9CAD-4279-A705-D7EE8B713012}" dt="2020-08-20T20:03:14.741" v="1749" actId="1076"/>
          <ac:picMkLst>
            <pc:docMk/>
            <pc:sldMk cId="2949149883" sldId="381"/>
            <ac:picMk id="3" creationId="{04901FDB-8545-4711-84F5-0565BDC707D4}"/>
          </ac:picMkLst>
        </pc:picChg>
        <pc:picChg chg="del">
          <ac:chgData name="Vivian Krosnick" userId="fcd0b8b0-c6c4-4419-bf13-76f4b65de029" providerId="ADAL" clId="{145F6045-9CAD-4279-A705-D7EE8B713012}" dt="2020-08-20T20:02:54.709" v="1747" actId="478"/>
          <ac:picMkLst>
            <pc:docMk/>
            <pc:sldMk cId="2949149883" sldId="381"/>
            <ac:picMk id="7" creationId="{36FC40E8-5C1C-4634-BD82-A6A2CC4FB1A5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0T21:50:12.638" v="2651" actId="20577"/>
        <pc:sldMkLst>
          <pc:docMk/>
          <pc:sldMk cId="1424302995" sldId="382"/>
        </pc:sldMkLst>
        <pc:spChg chg="del mod">
          <ac:chgData name="Vivian Krosnick" userId="fcd0b8b0-c6c4-4419-bf13-76f4b65de029" providerId="ADAL" clId="{145F6045-9CAD-4279-A705-D7EE8B713012}" dt="2020-08-20T20:10:01.836" v="1825" actId="478"/>
          <ac:spMkLst>
            <pc:docMk/>
            <pc:sldMk cId="1424302995" sldId="382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50:12.638" v="2651" actId="20577"/>
          <ac:spMkLst>
            <pc:docMk/>
            <pc:sldMk cId="1424302995" sldId="382"/>
            <ac:spMk id="5" creationId="{7BD693C3-72BC-49A5-95FD-079BFA2EC12C}"/>
          </ac:spMkLst>
        </pc:spChg>
        <pc:spChg chg="add mod">
          <ac:chgData name="Vivian Krosnick" userId="fcd0b8b0-c6c4-4419-bf13-76f4b65de029" providerId="ADAL" clId="{145F6045-9CAD-4279-A705-D7EE8B713012}" dt="2020-08-20T20:12:17.280" v="1842" actId="207"/>
          <ac:spMkLst>
            <pc:docMk/>
            <pc:sldMk cId="1424302995" sldId="382"/>
            <ac:spMk id="10" creationId="{BFCF834B-E85C-48F8-8327-49E20299EFED}"/>
          </ac:spMkLst>
        </pc:spChg>
        <pc:spChg chg="mod">
          <ac:chgData name="Vivian Krosnick" userId="fcd0b8b0-c6c4-4419-bf13-76f4b65de029" providerId="ADAL" clId="{145F6045-9CAD-4279-A705-D7EE8B713012}" dt="2020-08-20T20:12:58.998" v="1847" actId="14100"/>
          <ac:spMkLst>
            <pc:docMk/>
            <pc:sldMk cId="1424302995" sldId="382"/>
            <ac:spMk id="11" creationId="{C28DBB41-22C5-4644-91B4-36E7DB79DFF1}"/>
          </ac:spMkLst>
        </pc:spChg>
        <pc:spChg chg="add mod">
          <ac:chgData name="Vivian Krosnick" userId="fcd0b8b0-c6c4-4419-bf13-76f4b65de029" providerId="ADAL" clId="{145F6045-9CAD-4279-A705-D7EE8B713012}" dt="2020-08-20T20:21:06.941" v="1902" actId="207"/>
          <ac:spMkLst>
            <pc:docMk/>
            <pc:sldMk cId="1424302995" sldId="382"/>
            <ac:spMk id="12" creationId="{DFFB60DE-EBAE-40EA-ADA8-E8CA485A79E2}"/>
          </ac:spMkLst>
        </pc:spChg>
        <pc:spChg chg="add del mod">
          <ac:chgData name="Vivian Krosnick" userId="fcd0b8b0-c6c4-4419-bf13-76f4b65de029" providerId="ADAL" clId="{145F6045-9CAD-4279-A705-D7EE8B713012}" dt="2020-08-20T20:18:58.129" v="1891" actId="478"/>
          <ac:spMkLst>
            <pc:docMk/>
            <pc:sldMk cId="1424302995" sldId="382"/>
            <ac:spMk id="13" creationId="{8FDC8EAE-16AB-415D-9880-46489D542B71}"/>
          </ac:spMkLst>
        </pc:spChg>
        <pc:picChg chg="add mod">
          <ac:chgData name="Vivian Krosnick" userId="fcd0b8b0-c6c4-4419-bf13-76f4b65de029" providerId="ADAL" clId="{145F6045-9CAD-4279-A705-D7EE8B713012}" dt="2020-08-20T20:08:28.762" v="1822" actId="1076"/>
          <ac:picMkLst>
            <pc:docMk/>
            <pc:sldMk cId="1424302995" sldId="382"/>
            <ac:picMk id="3" creationId="{0F3C9A16-9FB9-409F-B7E0-825ED5F35B83}"/>
          </ac:picMkLst>
        </pc:picChg>
        <pc:picChg chg="del">
          <ac:chgData name="Vivian Krosnick" userId="fcd0b8b0-c6c4-4419-bf13-76f4b65de029" providerId="ADAL" clId="{145F6045-9CAD-4279-A705-D7EE8B713012}" dt="2020-08-20T20:07:55.303" v="1820" actId="478"/>
          <ac:picMkLst>
            <pc:docMk/>
            <pc:sldMk cId="1424302995" sldId="382"/>
            <ac:picMk id="7" creationId="{36FC40E8-5C1C-4634-BD82-A6A2CC4FB1A5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0T21:50:19.311" v="2655" actId="20577"/>
        <pc:sldMkLst>
          <pc:docMk/>
          <pc:sldMk cId="3450382031" sldId="383"/>
        </pc:sldMkLst>
        <pc:spChg chg="mod">
          <ac:chgData name="Vivian Krosnick" userId="fcd0b8b0-c6c4-4419-bf13-76f4b65de029" providerId="ADAL" clId="{145F6045-9CAD-4279-A705-D7EE8B713012}" dt="2020-08-20T21:21:09.498" v="2409" actId="255"/>
          <ac:spMkLst>
            <pc:docMk/>
            <pc:sldMk cId="3450382031" sldId="383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50:19.311" v="2655" actId="20577"/>
          <ac:spMkLst>
            <pc:docMk/>
            <pc:sldMk cId="3450382031" sldId="383"/>
            <ac:spMk id="5" creationId="{7BD693C3-72BC-49A5-95FD-079BFA2EC12C}"/>
          </ac:spMkLst>
        </pc:spChg>
        <pc:spChg chg="add del mod">
          <ac:chgData name="Vivian Krosnick" userId="fcd0b8b0-c6c4-4419-bf13-76f4b65de029" providerId="ADAL" clId="{145F6045-9CAD-4279-A705-D7EE8B713012}" dt="2020-08-20T20:15:39.088" v="1875" actId="14100"/>
          <ac:spMkLst>
            <pc:docMk/>
            <pc:sldMk cId="3450382031" sldId="383"/>
            <ac:spMk id="11" creationId="{C28DBB41-22C5-4644-91B4-36E7DB79DFF1}"/>
          </ac:spMkLst>
        </pc:spChg>
        <pc:picChg chg="add mod">
          <ac:chgData name="Vivian Krosnick" userId="fcd0b8b0-c6c4-4419-bf13-76f4b65de029" providerId="ADAL" clId="{145F6045-9CAD-4279-A705-D7EE8B713012}" dt="2020-08-20T20:14:36.401" v="1870" actId="1076"/>
          <ac:picMkLst>
            <pc:docMk/>
            <pc:sldMk cId="3450382031" sldId="383"/>
            <ac:picMk id="3" creationId="{07D77836-CEDF-468C-B3FA-FF50768F256E}"/>
          </ac:picMkLst>
        </pc:picChg>
        <pc:picChg chg="del">
          <ac:chgData name="Vivian Krosnick" userId="fcd0b8b0-c6c4-4419-bf13-76f4b65de029" providerId="ADAL" clId="{145F6045-9CAD-4279-A705-D7EE8B713012}" dt="2020-08-20T20:14:14.492" v="1868" actId="478"/>
          <ac:picMkLst>
            <pc:docMk/>
            <pc:sldMk cId="3450382031" sldId="383"/>
            <ac:picMk id="7" creationId="{36FC40E8-5C1C-4634-BD82-A6A2CC4FB1A5}"/>
          </ac:picMkLst>
        </pc:picChg>
      </pc:sldChg>
      <pc:sldChg chg="addSp modSp mod">
        <pc:chgData name="Vivian Krosnick" userId="fcd0b8b0-c6c4-4419-bf13-76f4b65de029" providerId="ADAL" clId="{145F6045-9CAD-4279-A705-D7EE8B713012}" dt="2020-08-20T21:49:51.298" v="2639" actId="20577"/>
        <pc:sldMkLst>
          <pc:docMk/>
          <pc:sldMk cId="1114680688" sldId="384"/>
        </pc:sldMkLst>
        <pc:spChg chg="mod">
          <ac:chgData name="Vivian Krosnick" userId="fcd0b8b0-c6c4-4419-bf13-76f4b65de029" providerId="ADAL" clId="{145F6045-9CAD-4279-A705-D7EE8B713012}" dt="2020-08-20T21:49:51.298" v="2639" actId="20577"/>
          <ac:spMkLst>
            <pc:docMk/>
            <pc:sldMk cId="1114680688" sldId="384"/>
            <ac:spMk id="3" creationId="{51451301-F52E-4BFA-B116-888A038B41F0}"/>
          </ac:spMkLst>
        </pc:spChg>
        <pc:picChg chg="add mod">
          <ac:chgData name="Vivian Krosnick" userId="fcd0b8b0-c6c4-4419-bf13-76f4b65de029" providerId="ADAL" clId="{145F6045-9CAD-4279-A705-D7EE8B713012}" dt="2020-08-20T20:26:03.111" v="1956" actId="1076"/>
          <ac:picMkLst>
            <pc:docMk/>
            <pc:sldMk cId="1114680688" sldId="384"/>
            <ac:picMk id="5" creationId="{35031D73-692D-437E-B98F-38D4150C778E}"/>
          </ac:picMkLst>
        </pc:picChg>
      </pc:sldChg>
      <pc:sldChg chg="addSp modSp add mod">
        <pc:chgData name="Vivian Krosnick" userId="fcd0b8b0-c6c4-4419-bf13-76f4b65de029" providerId="ADAL" clId="{145F6045-9CAD-4279-A705-D7EE8B713012}" dt="2020-08-20T20:28:52.636" v="1962" actId="1076"/>
        <pc:sldMkLst>
          <pc:docMk/>
          <pc:sldMk cId="140227033" sldId="385"/>
        </pc:sldMkLst>
        <pc:spChg chg="mod">
          <ac:chgData name="Vivian Krosnick" userId="fcd0b8b0-c6c4-4419-bf13-76f4b65de029" providerId="ADAL" clId="{145F6045-9CAD-4279-A705-D7EE8B713012}" dt="2020-08-20T20:28:52.636" v="1962" actId="1076"/>
          <ac:spMkLst>
            <pc:docMk/>
            <pc:sldMk cId="140227033" sldId="385"/>
            <ac:spMk id="3" creationId="{51451301-F52E-4BFA-B116-888A038B41F0}"/>
          </ac:spMkLst>
        </pc:spChg>
        <pc:picChg chg="add mod">
          <ac:chgData name="Vivian Krosnick" userId="fcd0b8b0-c6c4-4419-bf13-76f4b65de029" providerId="ADAL" clId="{145F6045-9CAD-4279-A705-D7EE8B713012}" dt="2020-08-20T20:28:42.241" v="1960" actId="1076"/>
          <ac:picMkLst>
            <pc:docMk/>
            <pc:sldMk cId="140227033" sldId="385"/>
            <ac:picMk id="5" creationId="{5BA16B90-4ADD-4F6E-AA7A-CB36EE213EC8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0:31:06.335" v="1975" actId="1076"/>
        <pc:sldMkLst>
          <pc:docMk/>
          <pc:sldMk cId="2488573505" sldId="386"/>
        </pc:sldMkLst>
        <pc:spChg chg="mod">
          <ac:chgData name="Vivian Krosnick" userId="fcd0b8b0-c6c4-4419-bf13-76f4b65de029" providerId="ADAL" clId="{145F6045-9CAD-4279-A705-D7EE8B713012}" dt="2020-08-20T20:31:00.476" v="1974" actId="207"/>
          <ac:spMkLst>
            <pc:docMk/>
            <pc:sldMk cId="2488573505" sldId="386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0:29:13.356" v="1971" actId="20577"/>
          <ac:spMkLst>
            <pc:docMk/>
            <pc:sldMk cId="2488573505" sldId="386"/>
            <ac:spMk id="5" creationId="{7BD693C3-72BC-49A5-95FD-079BFA2EC12C}"/>
          </ac:spMkLst>
        </pc:spChg>
        <pc:picChg chg="add mod">
          <ac:chgData name="Vivian Krosnick" userId="fcd0b8b0-c6c4-4419-bf13-76f4b65de029" providerId="ADAL" clId="{145F6045-9CAD-4279-A705-D7EE8B713012}" dt="2020-08-20T20:31:06.335" v="1975" actId="1076"/>
          <ac:picMkLst>
            <pc:docMk/>
            <pc:sldMk cId="2488573505" sldId="386"/>
            <ac:picMk id="2" creationId="{E88176E8-CC96-4346-8C53-6C2059236C2A}"/>
          </ac:picMkLst>
        </pc:picChg>
        <pc:picChg chg="del">
          <ac:chgData name="Vivian Krosnick" userId="fcd0b8b0-c6c4-4419-bf13-76f4b65de029" providerId="ADAL" clId="{145F6045-9CAD-4279-A705-D7EE8B713012}" dt="2020-08-20T20:29:04.483" v="1964" actId="478"/>
          <ac:picMkLst>
            <pc:docMk/>
            <pc:sldMk cId="2488573505" sldId="386"/>
            <ac:picMk id="3" creationId="{EBA40F83-61CC-4116-A6B0-D1E81CB1FB12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0:40:02.182" v="2092" actId="1076"/>
        <pc:sldMkLst>
          <pc:docMk/>
          <pc:sldMk cId="2891788838" sldId="387"/>
        </pc:sldMkLst>
        <pc:spChg chg="mod">
          <ac:chgData name="Vivian Krosnick" userId="fcd0b8b0-c6c4-4419-bf13-76f4b65de029" providerId="ADAL" clId="{145F6045-9CAD-4279-A705-D7EE8B713012}" dt="2020-08-20T20:39:50.563" v="2091" actId="20577"/>
          <ac:spMkLst>
            <pc:docMk/>
            <pc:sldMk cId="2891788838" sldId="387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0:31:35.982" v="1984" actId="20577"/>
          <ac:spMkLst>
            <pc:docMk/>
            <pc:sldMk cId="2891788838" sldId="387"/>
            <ac:spMk id="5" creationId="{7BD693C3-72BC-49A5-95FD-079BFA2EC12C}"/>
          </ac:spMkLst>
        </pc:spChg>
        <pc:spChg chg="add mod">
          <ac:chgData name="Vivian Krosnick" userId="fcd0b8b0-c6c4-4419-bf13-76f4b65de029" providerId="ADAL" clId="{145F6045-9CAD-4279-A705-D7EE8B713012}" dt="2020-08-20T20:40:02.182" v="2092" actId="1076"/>
          <ac:spMkLst>
            <pc:docMk/>
            <pc:sldMk cId="2891788838" sldId="387"/>
            <ac:spMk id="7" creationId="{B4A7ACC0-2CFE-4D1B-B0B6-79D6BAFE802C}"/>
          </ac:spMkLst>
        </pc:spChg>
        <pc:picChg chg="add mod">
          <ac:chgData name="Vivian Krosnick" userId="fcd0b8b0-c6c4-4419-bf13-76f4b65de029" providerId="ADAL" clId="{145F6045-9CAD-4279-A705-D7EE8B713012}" dt="2020-08-20T20:31:41.887" v="1985" actId="1076"/>
          <ac:picMkLst>
            <pc:docMk/>
            <pc:sldMk cId="2891788838" sldId="387"/>
            <ac:picMk id="2" creationId="{E7A96147-E6F4-413B-8934-7F279C98A600}"/>
          </ac:picMkLst>
        </pc:picChg>
        <pc:picChg chg="del">
          <ac:chgData name="Vivian Krosnick" userId="fcd0b8b0-c6c4-4419-bf13-76f4b65de029" providerId="ADAL" clId="{145F6045-9CAD-4279-A705-D7EE8B713012}" dt="2020-08-20T20:31:24.015" v="1976" actId="478"/>
          <ac:picMkLst>
            <pc:docMk/>
            <pc:sldMk cId="2891788838" sldId="387"/>
            <ac:picMk id="3" creationId="{04901FDB-8545-4711-84F5-0565BDC707D4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0:45:13.049" v="2119" actId="478"/>
        <pc:sldMkLst>
          <pc:docMk/>
          <pc:sldMk cId="3399930459" sldId="388"/>
        </pc:sldMkLst>
        <pc:spChg chg="mod">
          <ac:chgData name="Vivian Krosnick" userId="fcd0b8b0-c6c4-4419-bf13-76f4b65de029" providerId="ADAL" clId="{145F6045-9CAD-4279-A705-D7EE8B713012}" dt="2020-08-20T20:40:33.347" v="2098" actId="20577"/>
          <ac:spMkLst>
            <pc:docMk/>
            <pc:sldMk cId="3399930459" sldId="388"/>
            <ac:spMk id="5" creationId="{7BD693C3-72BC-49A5-95FD-079BFA2EC12C}"/>
          </ac:spMkLst>
        </pc:spChg>
        <pc:spChg chg="del">
          <ac:chgData name="Vivian Krosnick" userId="fcd0b8b0-c6c4-4419-bf13-76f4b65de029" providerId="ADAL" clId="{145F6045-9CAD-4279-A705-D7EE8B713012}" dt="2020-08-20T20:45:13.049" v="2119" actId="478"/>
          <ac:spMkLst>
            <pc:docMk/>
            <pc:sldMk cId="3399930459" sldId="388"/>
            <ac:spMk id="9" creationId="{3B697A58-7050-4D0A-A0F3-5092AB4E9155}"/>
          </ac:spMkLst>
        </pc:spChg>
        <pc:spChg chg="mod">
          <ac:chgData name="Vivian Krosnick" userId="fcd0b8b0-c6c4-4419-bf13-76f4b65de029" providerId="ADAL" clId="{145F6045-9CAD-4279-A705-D7EE8B713012}" dt="2020-08-20T20:43:17.231" v="2110" actId="255"/>
          <ac:spMkLst>
            <pc:docMk/>
            <pc:sldMk cId="3399930459" sldId="388"/>
            <ac:spMk id="10" creationId="{BFCF834B-E85C-48F8-8327-49E20299EFED}"/>
          </ac:spMkLst>
        </pc:spChg>
        <pc:spChg chg="del mod">
          <ac:chgData name="Vivian Krosnick" userId="fcd0b8b0-c6c4-4419-bf13-76f4b65de029" providerId="ADAL" clId="{145F6045-9CAD-4279-A705-D7EE8B713012}" dt="2020-08-20T20:45:09.590" v="2118" actId="478"/>
          <ac:spMkLst>
            <pc:docMk/>
            <pc:sldMk cId="3399930459" sldId="388"/>
            <ac:spMk id="12" creationId="{DFFB60DE-EBAE-40EA-ADA8-E8CA485A79E2}"/>
          </ac:spMkLst>
        </pc:spChg>
        <pc:spChg chg="add mod">
          <ac:chgData name="Vivian Krosnick" userId="fcd0b8b0-c6c4-4419-bf13-76f4b65de029" providerId="ADAL" clId="{145F6045-9CAD-4279-A705-D7EE8B713012}" dt="2020-08-20T20:44:53.667" v="2116" actId="12"/>
          <ac:spMkLst>
            <pc:docMk/>
            <pc:sldMk cId="3399930459" sldId="388"/>
            <ac:spMk id="13" creationId="{CBC13C06-B766-40D2-A9F6-063144D746CC}"/>
          </ac:spMkLst>
        </pc:spChg>
        <pc:picChg chg="add mod">
          <ac:chgData name="Vivian Krosnick" userId="fcd0b8b0-c6c4-4419-bf13-76f4b65de029" providerId="ADAL" clId="{145F6045-9CAD-4279-A705-D7EE8B713012}" dt="2020-08-20T20:41:02.715" v="2101" actId="1076"/>
          <ac:picMkLst>
            <pc:docMk/>
            <pc:sldMk cId="3399930459" sldId="388"/>
            <ac:picMk id="2" creationId="{9B72A44E-7812-4876-B5FE-2F9D82A663A4}"/>
          </ac:picMkLst>
        </pc:picChg>
        <pc:picChg chg="del">
          <ac:chgData name="Vivian Krosnick" userId="fcd0b8b0-c6c4-4419-bf13-76f4b65de029" providerId="ADAL" clId="{145F6045-9CAD-4279-A705-D7EE8B713012}" dt="2020-08-20T20:40:55.841" v="2099" actId="478"/>
          <ac:picMkLst>
            <pc:docMk/>
            <pc:sldMk cId="3399930459" sldId="388"/>
            <ac:picMk id="3" creationId="{0F3C9A16-9FB9-409F-B7E0-825ED5F35B83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0:50:41.101" v="2153" actId="255"/>
        <pc:sldMkLst>
          <pc:docMk/>
          <pc:sldMk cId="368627908" sldId="389"/>
        </pc:sldMkLst>
        <pc:spChg chg="mod">
          <ac:chgData name="Vivian Krosnick" userId="fcd0b8b0-c6c4-4419-bf13-76f4b65de029" providerId="ADAL" clId="{145F6045-9CAD-4279-A705-D7EE8B713012}" dt="2020-08-20T20:49:58.427" v="2146" actId="1076"/>
          <ac:spMkLst>
            <pc:docMk/>
            <pc:sldMk cId="368627908" sldId="389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0:47:23.733" v="2125" actId="20577"/>
          <ac:spMkLst>
            <pc:docMk/>
            <pc:sldMk cId="368627908" sldId="389"/>
            <ac:spMk id="5" creationId="{7BD693C3-72BC-49A5-95FD-079BFA2EC12C}"/>
          </ac:spMkLst>
        </pc:spChg>
        <pc:spChg chg="add mod">
          <ac:chgData name="Vivian Krosnick" userId="fcd0b8b0-c6c4-4419-bf13-76f4b65de029" providerId="ADAL" clId="{145F6045-9CAD-4279-A705-D7EE8B713012}" dt="2020-08-20T20:48:39.161" v="2136" actId="1076"/>
          <ac:spMkLst>
            <pc:docMk/>
            <pc:sldMk cId="368627908" sldId="389"/>
            <ac:spMk id="8" creationId="{EF04D475-5A05-4997-9166-4334267C7AC7}"/>
          </ac:spMkLst>
        </pc:spChg>
        <pc:spChg chg="add mod">
          <ac:chgData name="Vivian Krosnick" userId="fcd0b8b0-c6c4-4419-bf13-76f4b65de029" providerId="ADAL" clId="{145F6045-9CAD-4279-A705-D7EE8B713012}" dt="2020-08-20T20:50:29.868" v="2152" actId="14100"/>
          <ac:spMkLst>
            <pc:docMk/>
            <pc:sldMk cId="368627908" sldId="389"/>
            <ac:spMk id="9" creationId="{85F627BE-6B57-4C92-91B3-96E1DD830C39}"/>
          </ac:spMkLst>
        </pc:spChg>
        <pc:spChg chg="add mod">
          <ac:chgData name="Vivian Krosnick" userId="fcd0b8b0-c6c4-4419-bf13-76f4b65de029" providerId="ADAL" clId="{145F6045-9CAD-4279-A705-D7EE8B713012}" dt="2020-08-20T20:50:41.101" v="2153" actId="255"/>
          <ac:spMkLst>
            <pc:docMk/>
            <pc:sldMk cId="368627908" sldId="389"/>
            <ac:spMk id="10" creationId="{C64BF2C9-6D6D-410D-B860-34C4A0E750DF}"/>
          </ac:spMkLst>
        </pc:spChg>
        <pc:spChg chg="mod">
          <ac:chgData name="Vivian Krosnick" userId="fcd0b8b0-c6c4-4419-bf13-76f4b65de029" providerId="ADAL" clId="{145F6045-9CAD-4279-A705-D7EE8B713012}" dt="2020-08-20T20:48:24.962" v="2133" actId="1076"/>
          <ac:spMkLst>
            <pc:docMk/>
            <pc:sldMk cId="368627908" sldId="389"/>
            <ac:spMk id="11" creationId="{C28DBB41-22C5-4644-91B4-36E7DB79DFF1}"/>
          </ac:spMkLst>
        </pc:spChg>
        <pc:picChg chg="add mod">
          <ac:chgData name="Vivian Krosnick" userId="fcd0b8b0-c6c4-4419-bf13-76f4b65de029" providerId="ADAL" clId="{145F6045-9CAD-4279-A705-D7EE8B713012}" dt="2020-08-20T20:47:43.203" v="2128" actId="1076"/>
          <ac:picMkLst>
            <pc:docMk/>
            <pc:sldMk cId="368627908" sldId="389"/>
            <ac:picMk id="2" creationId="{5CC4386D-3374-46DD-9CE9-278C70BB080E}"/>
          </ac:picMkLst>
        </pc:picChg>
        <pc:picChg chg="del">
          <ac:chgData name="Vivian Krosnick" userId="fcd0b8b0-c6c4-4419-bf13-76f4b65de029" providerId="ADAL" clId="{145F6045-9CAD-4279-A705-D7EE8B713012}" dt="2020-08-20T20:47:28.309" v="2126" actId="478"/>
          <ac:picMkLst>
            <pc:docMk/>
            <pc:sldMk cId="368627908" sldId="389"/>
            <ac:picMk id="3" creationId="{07D77836-CEDF-468C-B3FA-FF50768F256E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0T21:44:53.666" v="2612" actId="20577"/>
        <pc:sldMkLst>
          <pc:docMk/>
          <pc:sldMk cId="2345336497" sldId="390"/>
        </pc:sldMkLst>
        <pc:spChg chg="del">
          <ac:chgData name="Vivian Krosnick" userId="fcd0b8b0-c6c4-4419-bf13-76f4b65de029" providerId="ADAL" clId="{145F6045-9CAD-4279-A705-D7EE8B713012}" dt="2020-08-20T21:22:18.795" v="2436" actId="478"/>
          <ac:spMkLst>
            <pc:docMk/>
            <pc:sldMk cId="2345336497" sldId="390"/>
            <ac:spMk id="2" creationId="{51A0D7A6-6A8E-45F6-A8D1-858374C2B4C2}"/>
          </ac:spMkLst>
        </pc:spChg>
        <pc:spChg chg="mod">
          <ac:chgData name="Vivian Krosnick" userId="fcd0b8b0-c6c4-4419-bf13-76f4b65de029" providerId="ADAL" clId="{145F6045-9CAD-4279-A705-D7EE8B713012}" dt="2020-08-20T21:44:53.666" v="2612" actId="20577"/>
          <ac:spMkLst>
            <pc:docMk/>
            <pc:sldMk cId="2345336497" sldId="390"/>
            <ac:spMk id="3" creationId="{51451301-F52E-4BFA-B116-888A038B41F0}"/>
          </ac:spMkLst>
        </pc:spChg>
        <pc:picChg chg="add mod">
          <ac:chgData name="Vivian Krosnick" userId="fcd0b8b0-c6c4-4419-bf13-76f4b65de029" providerId="ADAL" clId="{145F6045-9CAD-4279-A705-D7EE8B713012}" dt="2020-08-20T21:22:15.089" v="2435" actId="1076"/>
          <ac:picMkLst>
            <pc:docMk/>
            <pc:sldMk cId="2345336497" sldId="390"/>
            <ac:picMk id="4" creationId="{6BAC5AE0-370E-4613-A67F-267647D4B19D}"/>
          </ac:picMkLst>
        </pc:picChg>
        <pc:picChg chg="del">
          <ac:chgData name="Vivian Krosnick" userId="fcd0b8b0-c6c4-4419-bf13-76f4b65de029" providerId="ADAL" clId="{145F6045-9CAD-4279-A705-D7EE8B713012}" dt="2020-08-20T21:21:57.082" v="2433" actId="478"/>
          <ac:picMkLst>
            <pc:docMk/>
            <pc:sldMk cId="2345336497" sldId="390"/>
            <ac:picMk id="5" creationId="{5BA16B90-4ADD-4F6E-AA7A-CB36EE213EC8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52:49.116" v="2700" actId="20577"/>
        <pc:sldMkLst>
          <pc:docMk/>
          <pc:sldMk cId="835945979" sldId="391"/>
        </pc:sldMkLst>
        <pc:spChg chg="mod">
          <ac:chgData name="Vivian Krosnick" userId="fcd0b8b0-c6c4-4419-bf13-76f4b65de029" providerId="ADAL" clId="{145F6045-9CAD-4279-A705-D7EE8B713012}" dt="2020-08-20T21:52:49.116" v="2700" actId="20577"/>
          <ac:spMkLst>
            <pc:docMk/>
            <pc:sldMk cId="835945979" sldId="391"/>
            <ac:spMk id="3" creationId="{51451301-F52E-4BFA-B116-888A038B41F0}"/>
          </ac:spMkLst>
        </pc:spChg>
        <pc:picChg chg="del">
          <ac:chgData name="Vivian Krosnick" userId="fcd0b8b0-c6c4-4419-bf13-76f4b65de029" providerId="ADAL" clId="{145F6045-9CAD-4279-A705-D7EE8B713012}" dt="2020-08-20T21:24:31.703" v="2457" actId="478"/>
          <ac:picMkLst>
            <pc:docMk/>
            <pc:sldMk cId="835945979" sldId="391"/>
            <ac:picMk id="4" creationId="{6BAC5AE0-370E-4613-A67F-267647D4B19D}"/>
          </ac:picMkLst>
        </pc:picChg>
        <pc:picChg chg="add del mod">
          <ac:chgData name="Vivian Krosnick" userId="fcd0b8b0-c6c4-4419-bf13-76f4b65de029" providerId="ADAL" clId="{145F6045-9CAD-4279-A705-D7EE8B713012}" dt="2020-08-20T21:48:47.260" v="2628" actId="478"/>
          <ac:picMkLst>
            <pc:docMk/>
            <pc:sldMk cId="835945979" sldId="391"/>
            <ac:picMk id="5" creationId="{77E52F07-D1C7-4B0D-9CBD-B7E28517D734}"/>
          </ac:picMkLst>
        </pc:picChg>
        <pc:picChg chg="add del mod">
          <ac:chgData name="Vivian Krosnick" userId="fcd0b8b0-c6c4-4419-bf13-76f4b65de029" providerId="ADAL" clId="{145F6045-9CAD-4279-A705-D7EE8B713012}" dt="2020-08-20T21:52:28.760" v="2682" actId="478"/>
          <ac:picMkLst>
            <pc:docMk/>
            <pc:sldMk cId="835945979" sldId="391"/>
            <ac:picMk id="7" creationId="{BC9B4CD3-2798-4592-95D3-CCE9167D1B2F}"/>
          </ac:picMkLst>
        </pc:picChg>
        <pc:picChg chg="add mod">
          <ac:chgData name="Vivian Krosnick" userId="fcd0b8b0-c6c4-4419-bf13-76f4b65de029" providerId="ADAL" clId="{145F6045-9CAD-4279-A705-D7EE8B713012}" dt="2020-08-20T21:52:43.429" v="2697" actId="1076"/>
          <ac:picMkLst>
            <pc:docMk/>
            <pc:sldMk cId="835945979" sldId="391"/>
            <ac:picMk id="9" creationId="{152FA05A-8710-4F8A-B849-2260854CF4D5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43:15.868" v="2610" actId="1076"/>
        <pc:sldMkLst>
          <pc:docMk/>
          <pc:sldMk cId="582463315" sldId="392"/>
        </pc:sldMkLst>
        <pc:spChg chg="mod">
          <ac:chgData name="Vivian Krosnick" userId="fcd0b8b0-c6c4-4419-bf13-76f4b65de029" providerId="ADAL" clId="{145F6045-9CAD-4279-A705-D7EE8B713012}" dt="2020-08-20T21:43:15.868" v="2610" actId="1076"/>
          <ac:spMkLst>
            <pc:docMk/>
            <pc:sldMk cId="582463315" sldId="392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26:51.075" v="2481" actId="20577"/>
          <ac:spMkLst>
            <pc:docMk/>
            <pc:sldMk cId="582463315" sldId="392"/>
            <ac:spMk id="5" creationId="{7BD693C3-72BC-49A5-95FD-079BFA2EC12C}"/>
          </ac:spMkLst>
        </pc:spChg>
        <pc:spChg chg="del">
          <ac:chgData name="Vivian Krosnick" userId="fcd0b8b0-c6c4-4419-bf13-76f4b65de029" providerId="ADAL" clId="{145F6045-9CAD-4279-A705-D7EE8B713012}" dt="2020-08-20T21:27:21.135" v="2483" actId="478"/>
          <ac:spMkLst>
            <pc:docMk/>
            <pc:sldMk cId="582463315" sldId="392"/>
            <ac:spMk id="9" creationId="{3B697A58-7050-4D0A-A0F3-5092AB4E9155}"/>
          </ac:spMkLst>
        </pc:spChg>
        <pc:spChg chg="mod">
          <ac:chgData name="Vivian Krosnick" userId="fcd0b8b0-c6c4-4419-bf13-76f4b65de029" providerId="ADAL" clId="{145F6045-9CAD-4279-A705-D7EE8B713012}" dt="2020-08-20T21:43:15.868" v="2610" actId="1076"/>
          <ac:spMkLst>
            <pc:docMk/>
            <pc:sldMk cId="582463315" sldId="392"/>
            <ac:spMk id="11" creationId="{C28DBB41-22C5-4644-91B4-36E7DB79DFF1}"/>
          </ac:spMkLst>
        </pc:spChg>
        <pc:picChg chg="add mod">
          <ac:chgData name="Vivian Krosnick" userId="fcd0b8b0-c6c4-4419-bf13-76f4b65de029" providerId="ADAL" clId="{145F6045-9CAD-4279-A705-D7EE8B713012}" dt="2020-08-20T21:26:41.771" v="2462" actId="1076"/>
          <ac:picMkLst>
            <pc:docMk/>
            <pc:sldMk cId="582463315" sldId="392"/>
            <ac:picMk id="2" creationId="{E3464319-2C7F-4C25-94C4-EB4313A4C3F7}"/>
          </ac:picMkLst>
        </pc:picChg>
        <pc:picChg chg="del">
          <ac:chgData name="Vivian Krosnick" userId="fcd0b8b0-c6c4-4419-bf13-76f4b65de029" providerId="ADAL" clId="{145F6045-9CAD-4279-A705-D7EE8B713012}" dt="2020-08-20T21:26:35.644" v="2460" actId="478"/>
          <ac:picMkLst>
            <pc:docMk/>
            <pc:sldMk cId="582463315" sldId="392"/>
            <ac:picMk id="8" creationId="{4CE40C6D-562F-4E34-AA2E-A37CEE989BCE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37:51.363" v="2566" actId="1076"/>
        <pc:sldMkLst>
          <pc:docMk/>
          <pc:sldMk cId="955798009" sldId="393"/>
        </pc:sldMkLst>
        <pc:spChg chg="mod">
          <ac:chgData name="Vivian Krosnick" userId="fcd0b8b0-c6c4-4419-bf13-76f4b65de029" providerId="ADAL" clId="{145F6045-9CAD-4279-A705-D7EE8B713012}" dt="2020-08-20T21:28:51.103" v="2508" actId="20577"/>
          <ac:spMkLst>
            <pc:docMk/>
            <pc:sldMk cId="955798009" sldId="393"/>
            <ac:spMk id="5" creationId="{7BD693C3-72BC-49A5-95FD-079BFA2EC12C}"/>
          </ac:spMkLst>
        </pc:spChg>
        <pc:spChg chg="mod">
          <ac:chgData name="Vivian Krosnick" userId="fcd0b8b0-c6c4-4419-bf13-76f4b65de029" providerId="ADAL" clId="{145F6045-9CAD-4279-A705-D7EE8B713012}" dt="2020-08-20T21:37:51.363" v="2566" actId="1076"/>
          <ac:spMkLst>
            <pc:docMk/>
            <pc:sldMk cId="955798009" sldId="393"/>
            <ac:spMk id="10" creationId="{0552A491-B0AA-4D0C-89B9-A33A885008E2}"/>
          </ac:spMkLst>
        </pc:spChg>
        <pc:spChg chg="mod">
          <ac:chgData name="Vivian Krosnick" userId="fcd0b8b0-c6c4-4419-bf13-76f4b65de029" providerId="ADAL" clId="{145F6045-9CAD-4279-A705-D7EE8B713012}" dt="2020-08-20T21:37:51.363" v="2566" actId="1076"/>
          <ac:spMkLst>
            <pc:docMk/>
            <pc:sldMk cId="955798009" sldId="393"/>
            <ac:spMk id="11" creationId="{C28DBB41-22C5-4644-91B4-36E7DB79DFF1}"/>
          </ac:spMkLst>
        </pc:spChg>
        <pc:picChg chg="del">
          <ac:chgData name="Vivian Krosnick" userId="fcd0b8b0-c6c4-4419-bf13-76f4b65de029" providerId="ADAL" clId="{145F6045-9CAD-4279-A705-D7EE8B713012}" dt="2020-08-20T21:28:54.167" v="2509" actId="478"/>
          <ac:picMkLst>
            <pc:docMk/>
            <pc:sldMk cId="955798009" sldId="393"/>
            <ac:picMk id="2" creationId="{AF48BFAC-1802-48EC-9C34-2038AFDCCA04}"/>
          </ac:picMkLst>
        </pc:picChg>
        <pc:picChg chg="add">
          <ac:chgData name="Vivian Krosnick" userId="fcd0b8b0-c6c4-4419-bf13-76f4b65de029" providerId="ADAL" clId="{145F6045-9CAD-4279-A705-D7EE8B713012}" dt="2020-08-20T21:29:03.887" v="2510" actId="22"/>
          <ac:picMkLst>
            <pc:docMk/>
            <pc:sldMk cId="955798009" sldId="393"/>
            <ac:picMk id="3" creationId="{E301D20B-3243-44FC-9A1E-2D88AE2AE2C8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43:02.994" v="2609" actId="1076"/>
        <pc:sldMkLst>
          <pc:docMk/>
          <pc:sldMk cId="4004257767" sldId="394"/>
        </pc:sldMkLst>
        <pc:spChg chg="mod">
          <ac:chgData name="Vivian Krosnick" userId="fcd0b8b0-c6c4-4419-bf13-76f4b65de029" providerId="ADAL" clId="{145F6045-9CAD-4279-A705-D7EE8B713012}" dt="2020-08-20T21:36:33.327" v="2565" actId="20577"/>
          <ac:spMkLst>
            <pc:docMk/>
            <pc:sldMk cId="4004257767" sldId="394"/>
            <ac:spMk id="5" creationId="{7BD693C3-72BC-49A5-95FD-079BFA2EC12C}"/>
          </ac:spMkLst>
        </pc:spChg>
        <pc:spChg chg="mod">
          <ac:chgData name="Vivian Krosnick" userId="fcd0b8b0-c6c4-4419-bf13-76f4b65de029" providerId="ADAL" clId="{145F6045-9CAD-4279-A705-D7EE8B713012}" dt="2020-08-20T21:43:02.994" v="2609" actId="1076"/>
          <ac:spMkLst>
            <pc:docMk/>
            <pc:sldMk cId="4004257767" sldId="394"/>
            <ac:spMk id="10" creationId="{5C1D0A17-2940-4774-AE1D-5C7F9B787400}"/>
          </ac:spMkLst>
        </pc:spChg>
        <pc:spChg chg="mod">
          <ac:chgData name="Vivian Krosnick" userId="fcd0b8b0-c6c4-4419-bf13-76f4b65de029" providerId="ADAL" clId="{145F6045-9CAD-4279-A705-D7EE8B713012}" dt="2020-08-20T21:43:02.994" v="2609" actId="1076"/>
          <ac:spMkLst>
            <pc:docMk/>
            <pc:sldMk cId="4004257767" sldId="394"/>
            <ac:spMk id="11" creationId="{C28DBB41-22C5-4644-91B4-36E7DB79DFF1}"/>
          </ac:spMkLst>
        </pc:spChg>
        <pc:spChg chg="del mod">
          <ac:chgData name="Vivian Krosnick" userId="fcd0b8b0-c6c4-4419-bf13-76f4b65de029" providerId="ADAL" clId="{145F6045-9CAD-4279-A705-D7EE8B713012}" dt="2020-08-20T21:34:34.182" v="2535" actId="478"/>
          <ac:spMkLst>
            <pc:docMk/>
            <pc:sldMk cId="4004257767" sldId="394"/>
            <ac:spMk id="12" creationId="{853699BC-825E-4F3B-B6F8-47C4FC158519}"/>
          </ac:spMkLst>
        </pc:spChg>
        <pc:spChg chg="add mod">
          <ac:chgData name="Vivian Krosnick" userId="fcd0b8b0-c6c4-4419-bf13-76f4b65de029" providerId="ADAL" clId="{145F6045-9CAD-4279-A705-D7EE8B713012}" dt="2020-08-20T21:43:02.994" v="2609" actId="1076"/>
          <ac:spMkLst>
            <pc:docMk/>
            <pc:sldMk cId="4004257767" sldId="394"/>
            <ac:spMk id="13" creationId="{502646C8-1CB0-4504-B8D5-903F8D717C6E}"/>
          </ac:spMkLst>
        </pc:spChg>
        <pc:picChg chg="del">
          <ac:chgData name="Vivian Krosnick" userId="fcd0b8b0-c6c4-4419-bf13-76f4b65de029" providerId="ADAL" clId="{145F6045-9CAD-4279-A705-D7EE8B713012}" dt="2020-08-20T21:36:22.460" v="2545" actId="478"/>
          <ac:picMkLst>
            <pc:docMk/>
            <pc:sldMk cId="4004257767" sldId="394"/>
            <ac:picMk id="2" creationId="{EB1D2003-FF1D-4766-B8FA-27C4B2CEBA07}"/>
          </ac:picMkLst>
        </pc:picChg>
        <pc:picChg chg="add">
          <ac:chgData name="Vivian Krosnick" userId="fcd0b8b0-c6c4-4419-bf13-76f4b65de029" providerId="ADAL" clId="{145F6045-9CAD-4279-A705-D7EE8B713012}" dt="2020-08-20T21:36:24.538" v="2546" actId="22"/>
          <ac:picMkLst>
            <pc:docMk/>
            <pc:sldMk cId="4004257767" sldId="394"/>
            <ac:picMk id="3" creationId="{C0C41C79-CF02-4D05-A8D9-970C76FC9200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54:10.782" v="2725" actId="478"/>
        <pc:sldMkLst>
          <pc:docMk/>
          <pc:sldMk cId="872493976" sldId="395"/>
        </pc:sldMkLst>
        <pc:spChg chg="mod">
          <ac:chgData name="Vivian Krosnick" userId="fcd0b8b0-c6c4-4419-bf13-76f4b65de029" providerId="ADAL" clId="{145F6045-9CAD-4279-A705-D7EE8B713012}" dt="2020-08-20T21:38:16.522" v="2587" actId="20577"/>
          <ac:spMkLst>
            <pc:docMk/>
            <pc:sldMk cId="872493976" sldId="395"/>
            <ac:spMk id="5" creationId="{7BD693C3-72BC-49A5-95FD-079BFA2EC12C}"/>
          </ac:spMkLst>
        </pc:spChg>
        <pc:spChg chg="add mod">
          <ac:chgData name="Vivian Krosnick" userId="fcd0b8b0-c6c4-4419-bf13-76f4b65de029" providerId="ADAL" clId="{145F6045-9CAD-4279-A705-D7EE8B713012}" dt="2020-08-20T21:41:58.904" v="2608" actId="207"/>
          <ac:spMkLst>
            <pc:docMk/>
            <pc:sldMk cId="872493976" sldId="395"/>
            <ac:spMk id="9" creationId="{CBC8EF5C-A8A3-4CFF-BAEB-8CCC5DBFA8A4}"/>
          </ac:spMkLst>
        </pc:spChg>
        <pc:spChg chg="del">
          <ac:chgData name="Vivian Krosnick" userId="fcd0b8b0-c6c4-4419-bf13-76f4b65de029" providerId="ADAL" clId="{145F6045-9CAD-4279-A705-D7EE8B713012}" dt="2020-08-20T21:54:10.782" v="2725" actId="478"/>
          <ac:spMkLst>
            <pc:docMk/>
            <pc:sldMk cId="872493976" sldId="395"/>
            <ac:spMk id="10" creationId="{7889C4B9-F328-43A3-98EF-1073B8CCCC7C}"/>
          </ac:spMkLst>
        </pc:spChg>
        <pc:spChg chg="mod">
          <ac:chgData name="Vivian Krosnick" userId="fcd0b8b0-c6c4-4419-bf13-76f4b65de029" providerId="ADAL" clId="{145F6045-9CAD-4279-A705-D7EE8B713012}" dt="2020-08-20T21:41:44.284" v="2606" actId="207"/>
          <ac:spMkLst>
            <pc:docMk/>
            <pc:sldMk cId="872493976" sldId="395"/>
            <ac:spMk id="12" creationId="{00B01CD7-BEAC-4333-80EF-E66F4E4046E3}"/>
          </ac:spMkLst>
        </pc:spChg>
        <pc:spChg chg="del">
          <ac:chgData name="Vivian Krosnick" userId="fcd0b8b0-c6c4-4419-bf13-76f4b65de029" providerId="ADAL" clId="{145F6045-9CAD-4279-A705-D7EE8B713012}" dt="2020-08-20T21:39:17.490" v="2593" actId="478"/>
          <ac:spMkLst>
            <pc:docMk/>
            <pc:sldMk cId="872493976" sldId="395"/>
            <ac:spMk id="13" creationId="{F313BAFE-90FF-4CEF-AC55-82889A2E930F}"/>
          </ac:spMkLst>
        </pc:spChg>
        <pc:picChg chg="del">
          <ac:chgData name="Vivian Krosnick" userId="fcd0b8b0-c6c4-4419-bf13-76f4b65de029" providerId="ADAL" clId="{145F6045-9CAD-4279-A705-D7EE8B713012}" dt="2020-08-20T21:38:27.055" v="2588" actId="478"/>
          <ac:picMkLst>
            <pc:docMk/>
            <pc:sldMk cId="872493976" sldId="395"/>
            <ac:picMk id="2" creationId="{19C95F06-4D4B-4828-B467-35648E627236}"/>
          </ac:picMkLst>
        </pc:picChg>
        <pc:picChg chg="add mod">
          <ac:chgData name="Vivian Krosnick" userId="fcd0b8b0-c6c4-4419-bf13-76f4b65de029" providerId="ADAL" clId="{145F6045-9CAD-4279-A705-D7EE8B713012}" dt="2020-08-20T21:38:32.851" v="2590" actId="1076"/>
          <ac:picMkLst>
            <pc:docMk/>
            <pc:sldMk cId="872493976" sldId="395"/>
            <ac:picMk id="3" creationId="{7299CF5C-D483-438D-A352-BB8BEA96F9F9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57:24.597" v="2805" actId="20577"/>
        <pc:sldMkLst>
          <pc:docMk/>
          <pc:sldMk cId="695452130" sldId="396"/>
        </pc:sldMkLst>
        <pc:spChg chg="mod">
          <ac:chgData name="Vivian Krosnick" userId="fcd0b8b0-c6c4-4419-bf13-76f4b65de029" providerId="ADAL" clId="{145F6045-9CAD-4279-A705-D7EE8B713012}" dt="2020-08-20T21:57:24.597" v="2805" actId="20577"/>
          <ac:spMkLst>
            <pc:docMk/>
            <pc:sldMk cId="695452130" sldId="396"/>
            <ac:spMk id="3" creationId="{51451301-F52E-4BFA-B116-888A038B41F0}"/>
          </ac:spMkLst>
        </pc:spChg>
        <pc:picChg chg="add mod">
          <ac:chgData name="Vivian Krosnick" userId="fcd0b8b0-c6c4-4419-bf13-76f4b65de029" providerId="ADAL" clId="{145F6045-9CAD-4279-A705-D7EE8B713012}" dt="2020-08-20T21:55:22.642" v="2751" actId="1076"/>
          <ac:picMkLst>
            <pc:docMk/>
            <pc:sldMk cId="695452130" sldId="396"/>
            <ac:picMk id="4" creationId="{81669107-64FA-4632-A0E5-6031C9AD94F7}"/>
          </ac:picMkLst>
        </pc:picChg>
        <pc:picChg chg="del mod">
          <ac:chgData name="Vivian Krosnick" userId="fcd0b8b0-c6c4-4419-bf13-76f4b65de029" providerId="ADAL" clId="{145F6045-9CAD-4279-A705-D7EE8B713012}" dt="2020-08-20T21:55:05.078" v="2749" actId="478"/>
          <ac:picMkLst>
            <pc:docMk/>
            <pc:sldMk cId="695452130" sldId="396"/>
            <ac:picMk id="9" creationId="{152FA05A-8710-4F8A-B849-2260854CF4D5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57:18.144" v="2803" actId="20577"/>
        <pc:sldMkLst>
          <pc:docMk/>
          <pc:sldMk cId="499920340" sldId="397"/>
        </pc:sldMkLst>
        <pc:spChg chg="mod">
          <ac:chgData name="Vivian Krosnick" userId="fcd0b8b0-c6c4-4419-bf13-76f4b65de029" providerId="ADAL" clId="{145F6045-9CAD-4279-A705-D7EE8B713012}" dt="2020-08-20T21:56:23.212" v="2771" actId="207"/>
          <ac:spMkLst>
            <pc:docMk/>
            <pc:sldMk cId="499920340" sldId="397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1:57:18.144" v="2803" actId="20577"/>
          <ac:spMkLst>
            <pc:docMk/>
            <pc:sldMk cId="499920340" sldId="397"/>
            <ac:spMk id="5" creationId="{7BD693C3-72BC-49A5-95FD-079BFA2EC12C}"/>
          </ac:spMkLst>
        </pc:spChg>
        <pc:picChg chg="del">
          <ac:chgData name="Vivian Krosnick" userId="fcd0b8b0-c6c4-4419-bf13-76f4b65de029" providerId="ADAL" clId="{145F6045-9CAD-4279-A705-D7EE8B713012}" dt="2020-08-20T21:55:31.520" v="2752" actId="478"/>
          <ac:picMkLst>
            <pc:docMk/>
            <pc:sldMk cId="499920340" sldId="397"/>
            <ac:picMk id="2" creationId="{E3464319-2C7F-4C25-94C4-EB4313A4C3F7}"/>
          </ac:picMkLst>
        </pc:picChg>
        <pc:picChg chg="add mod">
          <ac:chgData name="Vivian Krosnick" userId="fcd0b8b0-c6c4-4419-bf13-76f4b65de029" providerId="ADAL" clId="{145F6045-9CAD-4279-A705-D7EE8B713012}" dt="2020-08-20T21:56:55.631" v="2776" actId="1076"/>
          <ac:picMkLst>
            <pc:docMk/>
            <pc:sldMk cId="499920340" sldId="397"/>
            <ac:picMk id="3" creationId="{D12F8468-FCB8-4943-83B4-C821CFCE7B1D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1:59:14.360" v="2830" actId="1076"/>
        <pc:sldMkLst>
          <pc:docMk/>
          <pc:sldMk cId="1071238788" sldId="398"/>
        </pc:sldMkLst>
        <pc:spChg chg="mod">
          <ac:chgData name="Vivian Krosnick" userId="fcd0b8b0-c6c4-4419-bf13-76f4b65de029" providerId="ADAL" clId="{145F6045-9CAD-4279-A705-D7EE8B713012}" dt="2020-08-20T21:58:13.162" v="2813" actId="1076"/>
          <ac:spMkLst>
            <pc:docMk/>
            <pc:sldMk cId="1071238788" sldId="398"/>
            <ac:spMk id="5" creationId="{7BD693C3-72BC-49A5-95FD-079BFA2EC12C}"/>
          </ac:spMkLst>
        </pc:spChg>
        <pc:spChg chg="add mod">
          <ac:chgData name="Vivian Krosnick" userId="fcd0b8b0-c6c4-4419-bf13-76f4b65de029" providerId="ADAL" clId="{145F6045-9CAD-4279-A705-D7EE8B713012}" dt="2020-08-20T21:59:07.618" v="2829" actId="20577"/>
          <ac:spMkLst>
            <pc:docMk/>
            <pc:sldMk cId="1071238788" sldId="398"/>
            <ac:spMk id="8" creationId="{15D9D266-1D2A-4125-A04F-E3F82B9030FC}"/>
          </ac:spMkLst>
        </pc:spChg>
        <pc:spChg chg="del mod">
          <ac:chgData name="Vivian Krosnick" userId="fcd0b8b0-c6c4-4419-bf13-76f4b65de029" providerId="ADAL" clId="{145F6045-9CAD-4279-A705-D7EE8B713012}" dt="2020-08-20T21:57:59.772" v="2808" actId="478"/>
          <ac:spMkLst>
            <pc:docMk/>
            <pc:sldMk cId="1071238788" sldId="398"/>
            <ac:spMk id="10" creationId="{0552A491-B0AA-4D0C-89B9-A33A885008E2}"/>
          </ac:spMkLst>
        </pc:spChg>
        <pc:picChg chg="add mod">
          <ac:chgData name="Vivian Krosnick" userId="fcd0b8b0-c6c4-4419-bf13-76f4b65de029" providerId="ADAL" clId="{145F6045-9CAD-4279-A705-D7EE8B713012}" dt="2020-08-20T21:59:14.360" v="2830" actId="1076"/>
          <ac:picMkLst>
            <pc:docMk/>
            <pc:sldMk cId="1071238788" sldId="398"/>
            <ac:picMk id="2" creationId="{0ED48ECB-8940-4B81-A52F-B98321548F5C}"/>
          </ac:picMkLst>
        </pc:picChg>
        <pc:picChg chg="del">
          <ac:chgData name="Vivian Krosnick" userId="fcd0b8b0-c6c4-4419-bf13-76f4b65de029" providerId="ADAL" clId="{145F6045-9CAD-4279-A705-D7EE8B713012}" dt="2020-08-20T21:56:40.709" v="2773" actId="478"/>
          <ac:picMkLst>
            <pc:docMk/>
            <pc:sldMk cId="1071238788" sldId="398"/>
            <ac:picMk id="3" creationId="{E301D20B-3243-44FC-9A1E-2D88AE2AE2C8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2:05:31.495" v="2897" actId="1076"/>
        <pc:sldMkLst>
          <pc:docMk/>
          <pc:sldMk cId="422438012" sldId="399"/>
        </pc:sldMkLst>
        <pc:spChg chg="mod">
          <ac:chgData name="Vivian Krosnick" userId="fcd0b8b0-c6c4-4419-bf13-76f4b65de029" providerId="ADAL" clId="{145F6045-9CAD-4279-A705-D7EE8B713012}" dt="2020-08-20T22:05:26.029" v="2896" actId="1076"/>
          <ac:spMkLst>
            <pc:docMk/>
            <pc:sldMk cId="422438012" sldId="399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2:00:26.685" v="2850" actId="1076"/>
          <ac:spMkLst>
            <pc:docMk/>
            <pc:sldMk cId="422438012" sldId="399"/>
            <ac:spMk id="5" creationId="{7BD693C3-72BC-49A5-95FD-079BFA2EC12C}"/>
          </ac:spMkLst>
        </pc:spChg>
        <pc:spChg chg="mod">
          <ac:chgData name="Vivian Krosnick" userId="fcd0b8b0-c6c4-4419-bf13-76f4b65de029" providerId="ADAL" clId="{145F6045-9CAD-4279-A705-D7EE8B713012}" dt="2020-08-20T21:59:57.311" v="2846" actId="6549"/>
          <ac:spMkLst>
            <pc:docMk/>
            <pc:sldMk cId="422438012" sldId="399"/>
            <ac:spMk id="10" creationId="{5C1D0A17-2940-4774-AE1D-5C7F9B787400}"/>
          </ac:spMkLst>
        </pc:spChg>
        <pc:spChg chg="del">
          <ac:chgData name="Vivian Krosnick" userId="fcd0b8b0-c6c4-4419-bf13-76f4b65de029" providerId="ADAL" clId="{145F6045-9CAD-4279-A705-D7EE8B713012}" dt="2020-08-20T22:00:01.038" v="2847" actId="478"/>
          <ac:spMkLst>
            <pc:docMk/>
            <pc:sldMk cId="422438012" sldId="399"/>
            <ac:spMk id="13" creationId="{502646C8-1CB0-4504-B8D5-903F8D717C6E}"/>
          </ac:spMkLst>
        </pc:spChg>
        <pc:spChg chg="add mod">
          <ac:chgData name="Vivian Krosnick" userId="fcd0b8b0-c6c4-4419-bf13-76f4b65de029" providerId="ADAL" clId="{145F6045-9CAD-4279-A705-D7EE8B713012}" dt="2020-08-20T22:05:31.495" v="2897" actId="1076"/>
          <ac:spMkLst>
            <pc:docMk/>
            <pc:sldMk cId="422438012" sldId="399"/>
            <ac:spMk id="14" creationId="{24E07501-E89B-4AE8-8809-6D68F6A21012}"/>
          </ac:spMkLst>
        </pc:spChg>
        <pc:spChg chg="add mod">
          <ac:chgData name="Vivian Krosnick" userId="fcd0b8b0-c6c4-4419-bf13-76f4b65de029" providerId="ADAL" clId="{145F6045-9CAD-4279-A705-D7EE8B713012}" dt="2020-08-20T22:02:10.256" v="2864" actId="20577"/>
          <ac:spMkLst>
            <pc:docMk/>
            <pc:sldMk cId="422438012" sldId="399"/>
            <ac:spMk id="15" creationId="{D2909851-C2C6-4041-A97E-21A5B43AE53F}"/>
          </ac:spMkLst>
        </pc:spChg>
        <pc:picChg chg="add mod">
          <ac:chgData name="Vivian Krosnick" userId="fcd0b8b0-c6c4-4419-bf13-76f4b65de029" providerId="ADAL" clId="{145F6045-9CAD-4279-A705-D7EE8B713012}" dt="2020-08-20T21:59:46.041" v="2844" actId="1076"/>
          <ac:picMkLst>
            <pc:docMk/>
            <pc:sldMk cId="422438012" sldId="399"/>
            <ac:picMk id="2" creationId="{80FD4C0F-4599-407C-ADD2-6F4ED71B449A}"/>
          </ac:picMkLst>
        </pc:picChg>
        <pc:picChg chg="del">
          <ac:chgData name="Vivian Krosnick" userId="fcd0b8b0-c6c4-4419-bf13-76f4b65de029" providerId="ADAL" clId="{145F6045-9CAD-4279-A705-D7EE8B713012}" dt="2020-08-20T21:59:32.677" v="2842" actId="478"/>
          <ac:picMkLst>
            <pc:docMk/>
            <pc:sldMk cId="422438012" sldId="399"/>
            <ac:picMk id="3" creationId="{C0C41C79-CF02-4D05-A8D9-970C76FC9200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2:04:48.435" v="2892" actId="20577"/>
        <pc:sldMkLst>
          <pc:docMk/>
          <pc:sldMk cId="2477119066" sldId="400"/>
        </pc:sldMkLst>
        <pc:spChg chg="mod">
          <ac:chgData name="Vivian Krosnick" userId="fcd0b8b0-c6c4-4419-bf13-76f4b65de029" providerId="ADAL" clId="{145F6045-9CAD-4279-A705-D7EE8B713012}" dt="2020-08-20T22:02:33.764" v="2875" actId="20577"/>
          <ac:spMkLst>
            <pc:docMk/>
            <pc:sldMk cId="2477119066" sldId="400"/>
            <ac:spMk id="5" creationId="{7BD693C3-72BC-49A5-95FD-079BFA2EC12C}"/>
          </ac:spMkLst>
        </pc:spChg>
        <pc:spChg chg="del">
          <ac:chgData name="Vivian Krosnick" userId="fcd0b8b0-c6c4-4419-bf13-76f4b65de029" providerId="ADAL" clId="{145F6045-9CAD-4279-A705-D7EE8B713012}" dt="2020-08-20T22:03:54.415" v="2880" actId="478"/>
          <ac:spMkLst>
            <pc:docMk/>
            <pc:sldMk cId="2477119066" sldId="400"/>
            <ac:spMk id="9" creationId="{CBC8EF5C-A8A3-4CFF-BAEB-8CCC5DBFA8A4}"/>
          </ac:spMkLst>
        </pc:spChg>
        <pc:spChg chg="mod">
          <ac:chgData name="Vivian Krosnick" userId="fcd0b8b0-c6c4-4419-bf13-76f4b65de029" providerId="ADAL" clId="{145F6045-9CAD-4279-A705-D7EE8B713012}" dt="2020-08-20T22:04:48.435" v="2892" actId="20577"/>
          <ac:spMkLst>
            <pc:docMk/>
            <pc:sldMk cId="2477119066" sldId="400"/>
            <ac:spMk id="12" creationId="{00B01CD7-BEAC-4333-80EF-E66F4E4046E3}"/>
          </ac:spMkLst>
        </pc:spChg>
        <pc:picChg chg="add mod">
          <ac:chgData name="Vivian Krosnick" userId="fcd0b8b0-c6c4-4419-bf13-76f4b65de029" providerId="ADAL" clId="{145F6045-9CAD-4279-A705-D7EE8B713012}" dt="2020-08-20T22:02:50.376" v="2878" actId="1076"/>
          <ac:picMkLst>
            <pc:docMk/>
            <pc:sldMk cId="2477119066" sldId="400"/>
            <ac:picMk id="2" creationId="{744C926F-2450-4033-9BD2-DD496BF1C137}"/>
          </ac:picMkLst>
        </pc:picChg>
        <pc:picChg chg="del">
          <ac:chgData name="Vivian Krosnick" userId="fcd0b8b0-c6c4-4419-bf13-76f4b65de029" providerId="ADAL" clId="{145F6045-9CAD-4279-A705-D7EE8B713012}" dt="2020-08-20T22:02:37.863" v="2876" actId="478"/>
          <ac:picMkLst>
            <pc:docMk/>
            <pc:sldMk cId="2477119066" sldId="400"/>
            <ac:picMk id="3" creationId="{7299CF5C-D483-438D-A352-BB8BEA96F9F9}"/>
          </ac:picMkLst>
        </pc:picChg>
      </pc:sldChg>
      <pc:sldChg chg="addSp delSp modSp add mod setBg">
        <pc:chgData name="Vivian Krosnick" userId="fcd0b8b0-c6c4-4419-bf13-76f4b65de029" providerId="ADAL" clId="{145F6045-9CAD-4279-A705-D7EE8B713012}" dt="2020-08-20T22:08:29.956" v="2932" actId="26606"/>
        <pc:sldMkLst>
          <pc:docMk/>
          <pc:sldMk cId="3288696378" sldId="401"/>
        </pc:sldMkLst>
        <pc:spChg chg="mod">
          <ac:chgData name="Vivian Krosnick" userId="fcd0b8b0-c6c4-4419-bf13-76f4b65de029" providerId="ADAL" clId="{145F6045-9CAD-4279-A705-D7EE8B713012}" dt="2020-08-20T22:08:29.956" v="2932" actId="26606"/>
          <ac:spMkLst>
            <pc:docMk/>
            <pc:sldMk cId="3288696378" sldId="401"/>
            <ac:spMk id="3" creationId="{51451301-F52E-4BFA-B116-888A038B41F0}"/>
          </ac:spMkLst>
        </pc:spChg>
        <pc:picChg chg="del mod">
          <ac:chgData name="Vivian Krosnick" userId="fcd0b8b0-c6c4-4419-bf13-76f4b65de029" providerId="ADAL" clId="{145F6045-9CAD-4279-A705-D7EE8B713012}" dt="2020-08-20T22:07:13.386" v="2925" actId="478"/>
          <ac:picMkLst>
            <pc:docMk/>
            <pc:sldMk cId="3288696378" sldId="401"/>
            <ac:picMk id="4" creationId="{81669107-64FA-4632-A0E5-6031C9AD94F7}"/>
          </ac:picMkLst>
        </pc:picChg>
        <pc:picChg chg="add mod">
          <ac:chgData name="Vivian Krosnick" userId="fcd0b8b0-c6c4-4419-bf13-76f4b65de029" providerId="ADAL" clId="{145F6045-9CAD-4279-A705-D7EE8B713012}" dt="2020-08-20T22:08:29.956" v="2932" actId="26606"/>
          <ac:picMkLst>
            <pc:docMk/>
            <pc:sldMk cId="3288696378" sldId="401"/>
            <ac:picMk id="5" creationId="{3101BE47-D207-473B-9C2A-D5B3F475D05A}"/>
          </ac:picMkLst>
        </pc:picChg>
        <pc:picChg chg="add del mod">
          <ac:chgData name="Vivian Krosnick" userId="fcd0b8b0-c6c4-4419-bf13-76f4b65de029" providerId="ADAL" clId="{145F6045-9CAD-4279-A705-D7EE8B713012}" dt="2020-08-20T22:08:14.714" v="2930" actId="478"/>
          <ac:picMkLst>
            <pc:docMk/>
            <pc:sldMk cId="3288696378" sldId="401"/>
            <ac:picMk id="7" creationId="{B58A23CB-76FE-447E-BDA0-80010AD6BD86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2:11:59.656" v="3004" actId="20577"/>
        <pc:sldMkLst>
          <pc:docMk/>
          <pc:sldMk cId="3632938910" sldId="402"/>
        </pc:sldMkLst>
        <pc:spChg chg="mod">
          <ac:chgData name="Vivian Krosnick" userId="fcd0b8b0-c6c4-4419-bf13-76f4b65de029" providerId="ADAL" clId="{145F6045-9CAD-4279-A705-D7EE8B713012}" dt="2020-08-20T22:11:59.656" v="3004" actId="20577"/>
          <ac:spMkLst>
            <pc:docMk/>
            <pc:sldMk cId="3632938910" sldId="402"/>
            <ac:spMk id="4" creationId="{9C208F0F-1475-4E5F-8A60-01C73FA22668}"/>
          </ac:spMkLst>
        </pc:spChg>
        <pc:spChg chg="mod">
          <ac:chgData name="Vivian Krosnick" userId="fcd0b8b0-c6c4-4419-bf13-76f4b65de029" providerId="ADAL" clId="{145F6045-9CAD-4279-A705-D7EE8B713012}" dt="2020-08-20T22:08:53.189" v="2946" actId="20577"/>
          <ac:spMkLst>
            <pc:docMk/>
            <pc:sldMk cId="3632938910" sldId="402"/>
            <ac:spMk id="5" creationId="{7BD693C3-72BC-49A5-95FD-079BFA2EC12C}"/>
          </ac:spMkLst>
        </pc:spChg>
        <pc:picChg chg="add mod">
          <ac:chgData name="Vivian Krosnick" userId="fcd0b8b0-c6c4-4419-bf13-76f4b65de029" providerId="ADAL" clId="{145F6045-9CAD-4279-A705-D7EE8B713012}" dt="2020-08-20T22:09:04.886" v="2949" actId="1076"/>
          <ac:picMkLst>
            <pc:docMk/>
            <pc:sldMk cId="3632938910" sldId="402"/>
            <ac:picMk id="2" creationId="{741168A6-57B2-4E0E-87D0-BAEBAC1E4115}"/>
          </ac:picMkLst>
        </pc:picChg>
        <pc:picChg chg="del">
          <ac:chgData name="Vivian Krosnick" userId="fcd0b8b0-c6c4-4419-bf13-76f4b65de029" providerId="ADAL" clId="{145F6045-9CAD-4279-A705-D7EE8B713012}" dt="2020-08-20T22:08:55.949" v="2947" actId="478"/>
          <ac:picMkLst>
            <pc:docMk/>
            <pc:sldMk cId="3632938910" sldId="402"/>
            <ac:picMk id="3" creationId="{D12F8468-FCB8-4943-83B4-C821CFCE7B1D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2:13:04.259" v="3009" actId="1076"/>
        <pc:sldMkLst>
          <pc:docMk/>
          <pc:sldMk cId="3928857409" sldId="403"/>
        </pc:sldMkLst>
        <pc:spChg chg="mod">
          <ac:chgData name="Vivian Krosnick" userId="fcd0b8b0-c6c4-4419-bf13-76f4b65de029" providerId="ADAL" clId="{145F6045-9CAD-4279-A705-D7EE8B713012}" dt="2020-08-20T22:10:24.400" v="2970" actId="20577"/>
          <ac:spMkLst>
            <pc:docMk/>
            <pc:sldMk cId="3928857409" sldId="403"/>
            <ac:spMk id="5" creationId="{7BD693C3-72BC-49A5-95FD-079BFA2EC12C}"/>
          </ac:spMkLst>
        </pc:spChg>
        <pc:spChg chg="del">
          <ac:chgData name="Vivian Krosnick" userId="fcd0b8b0-c6c4-4419-bf13-76f4b65de029" providerId="ADAL" clId="{145F6045-9CAD-4279-A705-D7EE8B713012}" dt="2020-08-20T22:10:51.679" v="2972" actId="478"/>
          <ac:spMkLst>
            <pc:docMk/>
            <pc:sldMk cId="3928857409" sldId="403"/>
            <ac:spMk id="8" creationId="{15D9D266-1D2A-4125-A04F-E3F82B9030FC}"/>
          </ac:spMkLst>
        </pc:spChg>
        <pc:spChg chg="add mod">
          <ac:chgData name="Vivian Krosnick" userId="fcd0b8b0-c6c4-4419-bf13-76f4b65de029" providerId="ADAL" clId="{145F6045-9CAD-4279-A705-D7EE8B713012}" dt="2020-08-20T22:13:04.259" v="3009" actId="1076"/>
          <ac:spMkLst>
            <pc:docMk/>
            <pc:sldMk cId="3928857409" sldId="403"/>
            <ac:spMk id="9" creationId="{346F2DC9-87FD-472B-A915-ACD135D1EA24}"/>
          </ac:spMkLst>
        </pc:spChg>
        <pc:spChg chg="mod">
          <ac:chgData name="Vivian Krosnick" userId="fcd0b8b0-c6c4-4419-bf13-76f4b65de029" providerId="ADAL" clId="{145F6045-9CAD-4279-A705-D7EE8B713012}" dt="2020-08-20T22:13:04.259" v="3009" actId="1076"/>
          <ac:spMkLst>
            <pc:docMk/>
            <pc:sldMk cId="3928857409" sldId="403"/>
            <ac:spMk id="11" creationId="{C28DBB41-22C5-4644-91B4-36E7DB79DFF1}"/>
          </ac:spMkLst>
        </pc:spChg>
        <pc:picChg chg="del">
          <ac:chgData name="Vivian Krosnick" userId="fcd0b8b0-c6c4-4419-bf13-76f4b65de029" providerId="ADAL" clId="{145F6045-9CAD-4279-A705-D7EE8B713012}" dt="2020-08-20T22:10:11.467" v="2954" actId="478"/>
          <ac:picMkLst>
            <pc:docMk/>
            <pc:sldMk cId="3928857409" sldId="403"/>
            <ac:picMk id="2" creationId="{0ED48ECB-8940-4B81-A52F-B98321548F5C}"/>
          </ac:picMkLst>
        </pc:picChg>
        <pc:picChg chg="add mod">
          <ac:chgData name="Vivian Krosnick" userId="fcd0b8b0-c6c4-4419-bf13-76f4b65de029" providerId="ADAL" clId="{145F6045-9CAD-4279-A705-D7EE8B713012}" dt="2020-08-20T22:10:29.239" v="2971" actId="1076"/>
          <ac:picMkLst>
            <pc:docMk/>
            <pc:sldMk cId="3928857409" sldId="403"/>
            <ac:picMk id="3" creationId="{BBAA1C1A-135C-4608-8EE1-224E19FBF659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2:17:33.200" v="3107" actId="1076"/>
        <pc:sldMkLst>
          <pc:docMk/>
          <pc:sldMk cId="2257839119" sldId="404"/>
        </pc:sldMkLst>
        <pc:spChg chg="mod">
          <ac:chgData name="Vivian Krosnick" userId="fcd0b8b0-c6c4-4419-bf13-76f4b65de029" providerId="ADAL" clId="{145F6045-9CAD-4279-A705-D7EE8B713012}" dt="2020-08-20T22:13:34.657" v="3026" actId="20577"/>
          <ac:spMkLst>
            <pc:docMk/>
            <pc:sldMk cId="2257839119" sldId="404"/>
            <ac:spMk id="5" creationId="{7BD693C3-72BC-49A5-95FD-079BFA2EC12C}"/>
          </ac:spMkLst>
        </pc:spChg>
        <pc:spChg chg="del">
          <ac:chgData name="Vivian Krosnick" userId="fcd0b8b0-c6c4-4419-bf13-76f4b65de029" providerId="ADAL" clId="{145F6045-9CAD-4279-A705-D7EE8B713012}" dt="2020-08-20T22:14:11.423" v="3030" actId="478"/>
          <ac:spMkLst>
            <pc:docMk/>
            <pc:sldMk cId="2257839119" sldId="404"/>
            <ac:spMk id="9" creationId="{3B697A58-7050-4D0A-A0F3-5092AB4E9155}"/>
          </ac:spMkLst>
        </pc:spChg>
        <pc:spChg chg="mod">
          <ac:chgData name="Vivian Krosnick" userId="fcd0b8b0-c6c4-4419-bf13-76f4b65de029" providerId="ADAL" clId="{145F6045-9CAD-4279-A705-D7EE8B713012}" dt="2020-08-20T22:16:19.312" v="3098" actId="1076"/>
          <ac:spMkLst>
            <pc:docMk/>
            <pc:sldMk cId="2257839119" sldId="404"/>
            <ac:spMk id="11" creationId="{C28DBB41-22C5-4644-91B4-36E7DB79DFF1}"/>
          </ac:spMkLst>
        </pc:spChg>
        <pc:spChg chg="del mod">
          <ac:chgData name="Vivian Krosnick" userId="fcd0b8b0-c6c4-4419-bf13-76f4b65de029" providerId="ADAL" clId="{145F6045-9CAD-4279-A705-D7EE8B713012}" dt="2020-08-20T22:14:15.484" v="3031" actId="478"/>
          <ac:spMkLst>
            <pc:docMk/>
            <pc:sldMk cId="2257839119" sldId="404"/>
            <ac:spMk id="14" creationId="{24E07501-E89B-4AE8-8809-6D68F6A21012}"/>
          </ac:spMkLst>
        </pc:spChg>
        <pc:spChg chg="mod">
          <ac:chgData name="Vivian Krosnick" userId="fcd0b8b0-c6c4-4419-bf13-76f4b65de029" providerId="ADAL" clId="{145F6045-9CAD-4279-A705-D7EE8B713012}" dt="2020-08-20T22:14:07.883" v="3029" actId="6549"/>
          <ac:spMkLst>
            <pc:docMk/>
            <pc:sldMk cId="2257839119" sldId="404"/>
            <ac:spMk id="15" creationId="{D2909851-C2C6-4041-A97E-21A5B43AE53F}"/>
          </ac:spMkLst>
        </pc:spChg>
        <pc:spChg chg="add mod">
          <ac:chgData name="Vivian Krosnick" userId="fcd0b8b0-c6c4-4419-bf13-76f4b65de029" providerId="ADAL" clId="{145F6045-9CAD-4279-A705-D7EE8B713012}" dt="2020-08-20T22:17:17.720" v="3106" actId="255"/>
          <ac:spMkLst>
            <pc:docMk/>
            <pc:sldMk cId="2257839119" sldId="404"/>
            <ac:spMk id="16" creationId="{B7385F3E-D92D-437B-BCEE-58BCB7666B9F}"/>
          </ac:spMkLst>
        </pc:spChg>
        <pc:spChg chg="add mod">
          <ac:chgData name="Vivian Krosnick" userId="fcd0b8b0-c6c4-4419-bf13-76f4b65de029" providerId="ADAL" clId="{145F6045-9CAD-4279-A705-D7EE8B713012}" dt="2020-08-20T22:17:33.200" v="3107" actId="1076"/>
          <ac:spMkLst>
            <pc:docMk/>
            <pc:sldMk cId="2257839119" sldId="404"/>
            <ac:spMk id="17" creationId="{51665D2E-6EBE-48F7-BE93-6768D03D1715}"/>
          </ac:spMkLst>
        </pc:spChg>
        <pc:picChg chg="del">
          <ac:chgData name="Vivian Krosnick" userId="fcd0b8b0-c6c4-4419-bf13-76f4b65de029" providerId="ADAL" clId="{145F6045-9CAD-4279-A705-D7EE8B713012}" dt="2020-08-20T22:13:23.245" v="3010" actId="478"/>
          <ac:picMkLst>
            <pc:docMk/>
            <pc:sldMk cId="2257839119" sldId="404"/>
            <ac:picMk id="2" creationId="{80FD4C0F-4599-407C-ADD2-6F4ED71B449A}"/>
          </ac:picMkLst>
        </pc:picChg>
        <pc:picChg chg="add mod">
          <ac:chgData name="Vivian Krosnick" userId="fcd0b8b0-c6c4-4419-bf13-76f4b65de029" providerId="ADAL" clId="{145F6045-9CAD-4279-A705-D7EE8B713012}" dt="2020-08-20T22:13:38.284" v="3027" actId="1076"/>
          <ac:picMkLst>
            <pc:docMk/>
            <pc:sldMk cId="2257839119" sldId="404"/>
            <ac:picMk id="3" creationId="{4C9EC2E8-57C7-4165-8201-9050B6CE5DD8}"/>
          </ac:picMkLst>
        </pc:picChg>
        <pc:picChg chg="add del">
          <ac:chgData name="Vivian Krosnick" userId="fcd0b8b0-c6c4-4419-bf13-76f4b65de029" providerId="ADAL" clId="{145F6045-9CAD-4279-A705-D7EE8B713012}" dt="2020-08-20T22:14:21.481" v="3033" actId="22"/>
          <ac:picMkLst>
            <pc:docMk/>
            <pc:sldMk cId="2257839119" sldId="404"/>
            <ac:picMk id="6" creationId="{C14E8DD6-2E72-425D-894C-A90D21BF9988}"/>
          </ac:picMkLst>
        </pc:picChg>
      </pc:sldChg>
      <pc:sldChg chg="addSp delSp modSp add mod">
        <pc:chgData name="Vivian Krosnick" userId="fcd0b8b0-c6c4-4419-bf13-76f4b65de029" providerId="ADAL" clId="{145F6045-9CAD-4279-A705-D7EE8B713012}" dt="2020-08-20T22:22:16.237" v="3184" actId="207"/>
        <pc:sldMkLst>
          <pc:docMk/>
          <pc:sldMk cId="529472313" sldId="405"/>
        </pc:sldMkLst>
        <pc:spChg chg="mod">
          <ac:chgData name="Vivian Krosnick" userId="fcd0b8b0-c6c4-4419-bf13-76f4b65de029" providerId="ADAL" clId="{145F6045-9CAD-4279-A705-D7EE8B713012}" dt="2020-08-20T22:18:18.130" v="3142" actId="20577"/>
          <ac:spMkLst>
            <pc:docMk/>
            <pc:sldMk cId="529472313" sldId="405"/>
            <ac:spMk id="5" creationId="{7BD693C3-72BC-49A5-95FD-079BFA2EC12C}"/>
          </ac:spMkLst>
        </pc:spChg>
        <pc:spChg chg="add mod">
          <ac:chgData name="Vivian Krosnick" userId="fcd0b8b0-c6c4-4419-bf13-76f4b65de029" providerId="ADAL" clId="{145F6045-9CAD-4279-A705-D7EE8B713012}" dt="2020-08-20T22:21:00.676" v="3177" actId="20577"/>
          <ac:spMkLst>
            <pc:docMk/>
            <pc:sldMk cId="529472313" sldId="405"/>
            <ac:spMk id="9" creationId="{D7AC4AE4-B74D-4098-A72F-970E0F6C4EAC}"/>
          </ac:spMkLst>
        </pc:spChg>
        <pc:spChg chg="add mod">
          <ac:chgData name="Vivian Krosnick" userId="fcd0b8b0-c6c4-4419-bf13-76f4b65de029" providerId="ADAL" clId="{145F6045-9CAD-4279-A705-D7EE8B713012}" dt="2020-08-20T22:22:16.237" v="3184" actId="207"/>
          <ac:spMkLst>
            <pc:docMk/>
            <pc:sldMk cId="529472313" sldId="405"/>
            <ac:spMk id="10" creationId="{CAE23332-BAF3-4B6C-9DB4-90B4007CC162}"/>
          </ac:spMkLst>
        </pc:spChg>
        <pc:spChg chg="del">
          <ac:chgData name="Vivian Krosnick" userId="fcd0b8b0-c6c4-4419-bf13-76f4b65de029" providerId="ADAL" clId="{145F6045-9CAD-4279-A705-D7EE8B713012}" dt="2020-08-20T22:19:11.713" v="3148" actId="478"/>
          <ac:spMkLst>
            <pc:docMk/>
            <pc:sldMk cId="529472313" sldId="405"/>
            <ac:spMk id="12" creationId="{00B01CD7-BEAC-4333-80EF-E66F4E4046E3}"/>
          </ac:spMkLst>
        </pc:spChg>
        <pc:picChg chg="del mod">
          <ac:chgData name="Vivian Krosnick" userId="fcd0b8b0-c6c4-4419-bf13-76f4b65de029" providerId="ADAL" clId="{145F6045-9CAD-4279-A705-D7EE8B713012}" dt="2020-08-20T22:18:42.408" v="3146" actId="478"/>
          <ac:picMkLst>
            <pc:docMk/>
            <pc:sldMk cId="529472313" sldId="405"/>
            <ac:picMk id="2" creationId="{744C926F-2450-4033-9BD2-DD496BF1C137}"/>
          </ac:picMkLst>
        </pc:picChg>
        <pc:picChg chg="add mod">
          <ac:chgData name="Vivian Krosnick" userId="fcd0b8b0-c6c4-4419-bf13-76f4b65de029" providerId="ADAL" clId="{145F6045-9CAD-4279-A705-D7EE8B713012}" dt="2020-08-20T22:18:46.004" v="3147" actId="1076"/>
          <ac:picMkLst>
            <pc:docMk/>
            <pc:sldMk cId="529472313" sldId="405"/>
            <ac:picMk id="3" creationId="{803FAA0F-4EF3-4324-8781-F7B908EBB91A}"/>
          </ac:picMkLst>
        </pc:picChg>
      </pc:sldChg>
      <pc:sldChg chg="addSp delSp modSp new mod ord">
        <pc:chgData name="Vivian Krosnick" userId="fcd0b8b0-c6c4-4419-bf13-76f4b65de029" providerId="ADAL" clId="{145F6045-9CAD-4279-A705-D7EE8B713012}" dt="2020-08-20T22:52:09.820" v="3499" actId="255"/>
        <pc:sldMkLst>
          <pc:docMk/>
          <pc:sldMk cId="2074000849" sldId="406"/>
        </pc:sldMkLst>
        <pc:spChg chg="add del mod">
          <ac:chgData name="Vivian Krosnick" userId="fcd0b8b0-c6c4-4419-bf13-76f4b65de029" providerId="ADAL" clId="{145F6045-9CAD-4279-A705-D7EE8B713012}" dt="2020-08-20T22:38:56.574" v="3229" actId="478"/>
          <ac:spMkLst>
            <pc:docMk/>
            <pc:sldMk cId="2074000849" sldId="406"/>
            <ac:spMk id="3" creationId="{62E7291C-27A9-4A89-AE51-9E6D1317C844}"/>
          </ac:spMkLst>
        </pc:spChg>
        <pc:spChg chg="add del mod">
          <ac:chgData name="Vivian Krosnick" userId="fcd0b8b0-c6c4-4419-bf13-76f4b65de029" providerId="ADAL" clId="{145F6045-9CAD-4279-A705-D7EE8B713012}" dt="2020-08-20T22:41:14.609" v="3261" actId="478"/>
          <ac:spMkLst>
            <pc:docMk/>
            <pc:sldMk cId="2074000849" sldId="406"/>
            <ac:spMk id="4" creationId="{F1166E89-70DC-4831-A3A8-AB732908C03E}"/>
          </ac:spMkLst>
        </pc:spChg>
        <pc:spChg chg="add mod">
          <ac:chgData name="Vivian Krosnick" userId="fcd0b8b0-c6c4-4419-bf13-76f4b65de029" providerId="ADAL" clId="{145F6045-9CAD-4279-A705-D7EE8B713012}" dt="2020-08-20T22:51:20.805" v="3445" actId="1076"/>
          <ac:spMkLst>
            <pc:docMk/>
            <pc:sldMk cId="2074000849" sldId="406"/>
            <ac:spMk id="6" creationId="{BEDB8B12-41A4-4BAA-9E52-BF972E424E65}"/>
          </ac:spMkLst>
        </pc:spChg>
        <pc:spChg chg="add mod">
          <ac:chgData name="Vivian Krosnick" userId="fcd0b8b0-c6c4-4419-bf13-76f4b65de029" providerId="ADAL" clId="{145F6045-9CAD-4279-A705-D7EE8B713012}" dt="2020-08-20T22:51:20.805" v="3445" actId="1076"/>
          <ac:spMkLst>
            <pc:docMk/>
            <pc:sldMk cId="2074000849" sldId="406"/>
            <ac:spMk id="7" creationId="{50FBC5D4-2555-4013-9A45-064C0C2A2545}"/>
          </ac:spMkLst>
        </pc:spChg>
        <pc:spChg chg="add mod">
          <ac:chgData name="Vivian Krosnick" userId="fcd0b8b0-c6c4-4419-bf13-76f4b65de029" providerId="ADAL" clId="{145F6045-9CAD-4279-A705-D7EE8B713012}" dt="2020-08-20T22:52:09.820" v="3499" actId="255"/>
          <ac:spMkLst>
            <pc:docMk/>
            <pc:sldMk cId="2074000849" sldId="406"/>
            <ac:spMk id="9" creationId="{B42242CC-3E73-4D5B-B918-D94820A443EC}"/>
          </ac:spMkLst>
        </pc:spChg>
      </pc:sldChg>
      <pc:sldChg chg="addSp delSp modSp add mod ord">
        <pc:chgData name="Vivian Krosnick" userId="fcd0b8b0-c6c4-4419-bf13-76f4b65de029" providerId="ADAL" clId="{145F6045-9CAD-4279-A705-D7EE8B713012}" dt="2020-08-20T23:04:34.118" v="3762" actId="20577"/>
        <pc:sldMkLst>
          <pc:docMk/>
          <pc:sldMk cId="2050154170" sldId="407"/>
        </pc:sldMkLst>
        <pc:spChg chg="add mod">
          <ac:chgData name="Vivian Krosnick" userId="fcd0b8b0-c6c4-4419-bf13-76f4b65de029" providerId="ADAL" clId="{145F6045-9CAD-4279-A705-D7EE8B713012}" dt="2020-08-20T23:02:39.049" v="3727" actId="1076"/>
          <ac:spMkLst>
            <pc:docMk/>
            <pc:sldMk cId="2050154170" sldId="407"/>
            <ac:spMk id="2" creationId="{3547EB41-D1FF-4B70-9CCB-3E13F2EB4461}"/>
          </ac:spMkLst>
        </pc:spChg>
        <pc:spChg chg="mod">
          <ac:chgData name="Vivian Krosnick" userId="fcd0b8b0-c6c4-4419-bf13-76f4b65de029" providerId="ADAL" clId="{145F6045-9CAD-4279-A705-D7EE8B713012}" dt="2020-08-20T23:04:34.118" v="3762" actId="20577"/>
          <ac:spMkLst>
            <pc:docMk/>
            <pc:sldMk cId="2050154170" sldId="407"/>
            <ac:spMk id="3" creationId="{51451301-F52E-4BFA-B116-888A038B41F0}"/>
          </ac:spMkLst>
        </pc:spChg>
        <pc:picChg chg="del">
          <ac:chgData name="Vivian Krosnick" userId="fcd0b8b0-c6c4-4419-bf13-76f4b65de029" providerId="ADAL" clId="{145F6045-9CAD-4279-A705-D7EE8B713012}" dt="2020-08-20T22:32:57.775" v="3208" actId="478"/>
          <ac:picMkLst>
            <pc:docMk/>
            <pc:sldMk cId="2050154170" sldId="407"/>
            <ac:picMk id="5" creationId="{3101BE47-D207-473B-9C2A-D5B3F475D05A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0T22:56:21.112" v="3549" actId="12"/>
        <pc:sldMkLst>
          <pc:docMk/>
          <pc:sldMk cId="3509688116" sldId="408"/>
        </pc:sldMkLst>
        <pc:spChg chg="del">
          <ac:chgData name="Vivian Krosnick" userId="fcd0b8b0-c6c4-4419-bf13-76f4b65de029" providerId="ADAL" clId="{145F6045-9CAD-4279-A705-D7EE8B713012}" dt="2020-08-20T22:53:16.641" v="3530" actId="21"/>
          <ac:spMkLst>
            <pc:docMk/>
            <pc:sldMk cId="3509688116" sldId="408"/>
            <ac:spMk id="6" creationId="{BEDB8B12-41A4-4BAA-9E52-BF972E424E65}"/>
          </ac:spMkLst>
        </pc:spChg>
        <pc:spChg chg="del">
          <ac:chgData name="Vivian Krosnick" userId="fcd0b8b0-c6c4-4419-bf13-76f4b65de029" providerId="ADAL" clId="{145F6045-9CAD-4279-A705-D7EE8B713012}" dt="2020-08-20T22:53:21.042" v="3531" actId="21"/>
          <ac:spMkLst>
            <pc:docMk/>
            <pc:sldMk cId="3509688116" sldId="408"/>
            <ac:spMk id="7" creationId="{50FBC5D4-2555-4013-9A45-064C0C2A2545}"/>
          </ac:spMkLst>
        </pc:spChg>
        <pc:spChg chg="add mod">
          <ac:chgData name="Vivian Krosnick" userId="fcd0b8b0-c6c4-4419-bf13-76f4b65de029" providerId="ADAL" clId="{145F6045-9CAD-4279-A705-D7EE8B713012}" dt="2020-08-20T22:56:21.112" v="3549" actId="12"/>
          <ac:spMkLst>
            <pc:docMk/>
            <pc:sldMk cId="3509688116" sldId="408"/>
            <ac:spMk id="8" creationId="{C9498B16-58E7-4FAB-9F91-71D72D5B5567}"/>
          </ac:spMkLst>
        </pc:spChg>
        <pc:spChg chg="mod">
          <ac:chgData name="Vivian Krosnick" userId="fcd0b8b0-c6c4-4419-bf13-76f4b65de029" providerId="ADAL" clId="{145F6045-9CAD-4279-A705-D7EE8B713012}" dt="2020-08-20T22:55:05.581" v="3538" actId="20577"/>
          <ac:spMkLst>
            <pc:docMk/>
            <pc:sldMk cId="3509688116" sldId="408"/>
            <ac:spMk id="9" creationId="{B42242CC-3E73-4D5B-B918-D94820A443EC}"/>
          </ac:spMkLst>
        </pc:spChg>
      </pc:sldChg>
      <pc:sldChg chg="modSp new del mod">
        <pc:chgData name="Vivian Krosnick" userId="fcd0b8b0-c6c4-4419-bf13-76f4b65de029" providerId="ADAL" clId="{145F6045-9CAD-4279-A705-D7EE8B713012}" dt="2020-08-24T14:31:46.938" v="4559" actId="47"/>
        <pc:sldMkLst>
          <pc:docMk/>
          <pc:sldMk cId="3662386103" sldId="409"/>
        </pc:sldMkLst>
        <pc:spChg chg="mod">
          <ac:chgData name="Vivian Krosnick" userId="fcd0b8b0-c6c4-4419-bf13-76f4b65de029" providerId="ADAL" clId="{145F6045-9CAD-4279-A705-D7EE8B713012}" dt="2020-08-24T13:09:44.547" v="4361" actId="20577"/>
          <ac:spMkLst>
            <pc:docMk/>
            <pc:sldMk cId="3662386103" sldId="409"/>
            <ac:spMk id="2" creationId="{61FB0A05-F329-4603-806F-5261A515C509}"/>
          </ac:spMkLst>
        </pc:spChg>
        <pc:spChg chg="mod">
          <ac:chgData name="Vivian Krosnick" userId="fcd0b8b0-c6c4-4419-bf13-76f4b65de029" providerId="ADAL" clId="{145F6045-9CAD-4279-A705-D7EE8B713012}" dt="2020-08-24T13:10:21.493" v="4366" actId="1076"/>
          <ac:spMkLst>
            <pc:docMk/>
            <pc:sldMk cId="3662386103" sldId="409"/>
            <ac:spMk id="3" creationId="{B26AD8CE-8358-443E-A458-541DB41AFC3A}"/>
          </ac:spMkLst>
        </pc:spChg>
      </pc:sldChg>
      <pc:sldChg chg="addSp delSp modSp new del mod">
        <pc:chgData name="Vivian Krosnick" userId="fcd0b8b0-c6c4-4419-bf13-76f4b65de029" providerId="ADAL" clId="{145F6045-9CAD-4279-A705-D7EE8B713012}" dt="2020-08-24T12:28:46.858" v="3817" actId="2696"/>
        <pc:sldMkLst>
          <pc:docMk/>
          <pc:sldMk cId="4122479788" sldId="409"/>
        </pc:sldMkLst>
        <pc:spChg chg="add mod">
          <ac:chgData name="Vivian Krosnick" userId="fcd0b8b0-c6c4-4419-bf13-76f4b65de029" providerId="ADAL" clId="{145F6045-9CAD-4279-A705-D7EE8B713012}" dt="2020-08-24T12:27:14.078" v="3810" actId="20577"/>
          <ac:spMkLst>
            <pc:docMk/>
            <pc:sldMk cId="4122479788" sldId="409"/>
            <ac:spMk id="3" creationId="{183AA233-75B5-4DB7-9D31-403B1FFCDCE1}"/>
          </ac:spMkLst>
        </pc:spChg>
        <pc:spChg chg="add del">
          <ac:chgData name="Vivian Krosnick" userId="fcd0b8b0-c6c4-4419-bf13-76f4b65de029" providerId="ADAL" clId="{145F6045-9CAD-4279-A705-D7EE8B713012}" dt="2020-08-24T12:27:21.523" v="3812" actId="478"/>
          <ac:spMkLst>
            <pc:docMk/>
            <pc:sldMk cId="4122479788" sldId="409"/>
            <ac:spMk id="5" creationId="{B7AE51A1-CBD7-45AE-9D85-9820040EF5BA}"/>
          </ac:spMkLst>
        </pc:spChg>
        <pc:picChg chg="add mod">
          <ac:chgData name="Vivian Krosnick" userId="fcd0b8b0-c6c4-4419-bf13-76f4b65de029" providerId="ADAL" clId="{145F6045-9CAD-4279-A705-D7EE8B713012}" dt="2020-08-24T12:28:22.512" v="3816" actId="14100"/>
          <ac:picMkLst>
            <pc:docMk/>
            <pc:sldMk cId="4122479788" sldId="409"/>
            <ac:picMk id="7" creationId="{832094DC-4DC5-4ABD-8F44-A856C3318BF0}"/>
          </ac:picMkLst>
        </pc:picChg>
      </pc:sldChg>
      <pc:sldChg chg="addSp delSp modSp mod">
        <pc:chgData name="Vivian Krosnick" userId="fcd0b8b0-c6c4-4419-bf13-76f4b65de029" providerId="ADAL" clId="{145F6045-9CAD-4279-A705-D7EE8B713012}" dt="2020-08-24T14:39:22.482" v="4741" actId="20577"/>
        <pc:sldMkLst>
          <pc:docMk/>
          <pc:sldMk cId="2419531810" sldId="410"/>
        </pc:sldMkLst>
        <pc:spChg chg="mod">
          <ac:chgData name="Vivian Krosnick" userId="fcd0b8b0-c6c4-4419-bf13-76f4b65de029" providerId="ADAL" clId="{145F6045-9CAD-4279-A705-D7EE8B713012}" dt="2020-08-24T13:10:54.586" v="4382" actId="20577"/>
          <ac:spMkLst>
            <pc:docMk/>
            <pc:sldMk cId="2419531810" sldId="410"/>
            <ac:spMk id="2" creationId="{61FB0A05-F329-4603-806F-5261A515C509}"/>
          </ac:spMkLst>
        </pc:spChg>
        <pc:spChg chg="del mod">
          <ac:chgData name="Vivian Krosnick" userId="fcd0b8b0-c6c4-4419-bf13-76f4b65de029" providerId="ADAL" clId="{145F6045-9CAD-4279-A705-D7EE8B713012}" dt="2020-08-24T13:10:59.228" v="4384" actId="478"/>
          <ac:spMkLst>
            <pc:docMk/>
            <pc:sldMk cId="2419531810" sldId="410"/>
            <ac:spMk id="3" creationId="{B26AD8CE-8358-443E-A458-541DB41AFC3A}"/>
          </ac:spMkLst>
        </pc:spChg>
        <pc:spChg chg="add del mod">
          <ac:chgData name="Vivian Krosnick" userId="fcd0b8b0-c6c4-4419-bf13-76f4b65de029" providerId="ADAL" clId="{145F6045-9CAD-4279-A705-D7EE8B713012}" dt="2020-08-24T13:11:15.263" v="4385" actId="3680"/>
          <ac:spMkLst>
            <pc:docMk/>
            <pc:sldMk cId="2419531810" sldId="410"/>
            <ac:spMk id="5" creationId="{D00464BF-7EA2-4EA4-8097-77FC4D48B20E}"/>
          </ac:spMkLst>
        </pc:spChg>
        <pc:graphicFrameChg chg="add mod ord modGraphic">
          <ac:chgData name="Vivian Krosnick" userId="fcd0b8b0-c6c4-4419-bf13-76f4b65de029" providerId="ADAL" clId="{145F6045-9CAD-4279-A705-D7EE8B713012}" dt="2020-08-24T14:39:22.482" v="4741" actId="20577"/>
          <ac:graphicFrameMkLst>
            <pc:docMk/>
            <pc:sldMk cId="2419531810" sldId="410"/>
            <ac:graphicFrameMk id="6" creationId="{90112B4E-F64F-400A-9B38-525073D9BD65}"/>
          </ac:graphicFrameMkLst>
        </pc:graphicFrameChg>
      </pc:sldChg>
      <pc:sldMasterChg chg="delSldLayout">
        <pc:chgData name="Vivian Krosnick" userId="fcd0b8b0-c6c4-4419-bf13-76f4b65de029" providerId="ADAL" clId="{145F6045-9CAD-4279-A705-D7EE8B713012}" dt="2020-08-20T19:57:28.042" v="1699" actId="47"/>
        <pc:sldMasterMkLst>
          <pc:docMk/>
          <pc:sldMasterMk cId="0" sldId="2147483648"/>
        </pc:sldMasterMkLst>
        <pc:sldLayoutChg chg="del">
          <pc:chgData name="Vivian Krosnick" userId="fcd0b8b0-c6c4-4419-bf13-76f4b65de029" providerId="ADAL" clId="{145F6045-9CAD-4279-A705-D7EE8B713012}" dt="2020-08-20T19:57:28.042" v="1699" actId="47"/>
          <pc:sldLayoutMkLst>
            <pc:docMk/>
            <pc:sldMasterMk cId="0" sldId="2147483648"/>
            <pc:sldLayoutMk cId="459482016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4608-12F4-624E-AD0B-9945D118929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640A-019B-3845-BE2B-CDF1080EE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6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6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8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5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3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3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3B479-BEBC-4BE6-8937-988E6E552D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3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98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2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3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13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1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3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2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6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4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0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69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7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2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04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6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29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3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1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0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458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5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Open-ended:  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An open-ended question is a question that cannot be answered with a "yes" or "no" response, or with a static response. Open-ended questions are phrased as a statement which requires a response. The response can be compared to information that is already known to the questioner. 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Problem Statement: Even though there is a need to regain public confidence, political voting in America has declined today because of the level of elite and mass political behavior changed and the American sense of public-minded self government emerged when people felt dominated by government officials.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3640A-019B-3845-BE2B-CDF1080EE6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7EF-A354-C048-A5D6-F6D94A19B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Engaging Students in Blackboard Discussions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26EF0-ACB2-6746-A0C0-FFC021A7B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596C2-EF30-654B-B8DE-B850AF3B6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82" y="5147732"/>
            <a:ext cx="3561138" cy="1066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5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09" y="1265043"/>
            <a:ext cx="9107689" cy="388077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endParaRPr lang="en-US" sz="6000" dirty="0"/>
          </a:p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6 Effective Discussion Strategies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0D7A6-6A8E-45F6-A8D1-858374C2B4C2}"/>
              </a:ext>
            </a:extLst>
          </p:cNvPr>
          <p:cNvSpPr txBox="1"/>
          <p:nvPr/>
        </p:nvSpPr>
        <p:spPr>
          <a:xfrm>
            <a:off x="9741529" y="353085"/>
            <a:ext cx="245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Starting Strong with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34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76524"/>
            <a:ext cx="7253823" cy="20692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1. Case 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0D7A6-6A8E-45F6-A8D1-858374C2B4C2}"/>
              </a:ext>
            </a:extLst>
          </p:cNvPr>
          <p:cNvSpPr txBox="1"/>
          <p:nvPr/>
        </p:nvSpPr>
        <p:spPr>
          <a:xfrm>
            <a:off x="9741529" y="353085"/>
            <a:ext cx="245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Starting Strong with Communication</a:t>
            </a:r>
          </a:p>
        </p:txBody>
      </p:sp>
      <p:pic>
        <p:nvPicPr>
          <p:cNvPr id="5" name="Graphic 4" descr="Research">
            <a:extLst>
              <a:ext uri="{FF2B5EF4-FFF2-40B4-BE49-F238E27FC236}">
                <a16:creationId xmlns:a16="http://schemas.microsoft.com/office/drawing/2014/main" id="{35031D73-692D-437E-B98F-38D4150C7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414" y="279674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68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95349" y="2612223"/>
            <a:ext cx="8715376" cy="24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Requires learners to read a “real-life” case and </a:t>
            </a:r>
            <a:r>
              <a:rPr lang="en-US" sz="2400" dirty="0">
                <a:solidFill>
                  <a:schemeClr val="accent5"/>
                </a:solidFill>
              </a:rPr>
              <a:t>answer, discuss, or argue open-ended questions or develop solutions </a:t>
            </a:r>
            <a:r>
              <a:rPr lang="en-US" sz="2400" dirty="0">
                <a:solidFill>
                  <a:schemeClr val="dk1"/>
                </a:solidFill>
              </a:rPr>
              <a:t>with accompanying data to analyze.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1015116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Case Study</a:t>
            </a:r>
          </a:p>
        </p:txBody>
      </p:sp>
      <p:sp>
        <p:nvSpPr>
          <p:cNvPr id="9" name="Google Shape;443;p38">
            <a:extLst>
              <a:ext uri="{FF2B5EF4-FFF2-40B4-BE49-F238E27FC236}">
                <a16:creationId xmlns:a16="http://schemas.microsoft.com/office/drawing/2014/main" id="{3B697A58-7050-4D0A-A0F3-5092AB4E9155}"/>
              </a:ext>
            </a:extLst>
          </p:cNvPr>
          <p:cNvSpPr txBox="1">
            <a:spLocks/>
          </p:cNvSpPr>
          <p:nvPr/>
        </p:nvSpPr>
        <p:spPr>
          <a:xfrm>
            <a:off x="1066824" y="733972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/>
              <a:t>Reflection journaling would work well as an activity in any academic discipline.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95349" y="2101483"/>
            <a:ext cx="261937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Description</a:t>
            </a:r>
          </a:p>
        </p:txBody>
      </p:sp>
      <p:pic>
        <p:nvPicPr>
          <p:cNvPr id="3" name="Graphic 2" descr="Research">
            <a:extLst>
              <a:ext uri="{FF2B5EF4-FFF2-40B4-BE49-F238E27FC236}">
                <a16:creationId xmlns:a16="http://schemas.microsoft.com/office/drawing/2014/main" id="{EBA40F83-61CC-4116-A6B0-D1E81CB1F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8725" y="101511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23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03990" y="1980001"/>
            <a:ext cx="8982076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A major advantage of teaching with case studies is that the learners </a:t>
            </a:r>
            <a:r>
              <a:rPr lang="en-US" sz="2400" dirty="0">
                <a:solidFill>
                  <a:schemeClr val="accent5"/>
                </a:solidFill>
              </a:rPr>
              <a:t>actively engage in problem-solving and analysis.  </a:t>
            </a: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/>
              <a:t>This develops skills in</a:t>
            </a:r>
            <a:endParaRPr lang="en-US" sz="24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problem-solving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analytical skills (quantitative and/or qualitative)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decision making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coping with ambiguities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698460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Case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687614"/>
            <a:ext cx="179070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Purpose</a:t>
            </a:r>
          </a:p>
        </p:txBody>
      </p:sp>
      <p:pic>
        <p:nvPicPr>
          <p:cNvPr id="3" name="Graphic 2" descr="Research">
            <a:extLst>
              <a:ext uri="{FF2B5EF4-FFF2-40B4-BE49-F238E27FC236}">
                <a16:creationId xmlns:a16="http://schemas.microsoft.com/office/drawing/2014/main" id="{04901FDB-8545-4711-84F5-0565BDC70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0" y="51562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14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570294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Case Study</a:t>
            </a:r>
          </a:p>
        </p:txBody>
      </p:sp>
      <p:sp>
        <p:nvSpPr>
          <p:cNvPr id="9" name="Google Shape;443;p38">
            <a:extLst>
              <a:ext uri="{FF2B5EF4-FFF2-40B4-BE49-F238E27FC236}">
                <a16:creationId xmlns:a16="http://schemas.microsoft.com/office/drawing/2014/main" id="{3B697A58-7050-4D0A-A0F3-5092AB4E9155}"/>
              </a:ext>
            </a:extLst>
          </p:cNvPr>
          <p:cNvSpPr txBox="1">
            <a:spLocks/>
          </p:cNvSpPr>
          <p:nvPr/>
        </p:nvSpPr>
        <p:spPr>
          <a:xfrm>
            <a:off x="1066824" y="733972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/>
              <a:t>Reflection journaling would work well as an activity in any academic discipline.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61140" y="1589851"/>
            <a:ext cx="151058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Usage</a:t>
            </a:r>
          </a:p>
        </p:txBody>
      </p:sp>
      <p:pic>
        <p:nvPicPr>
          <p:cNvPr id="3" name="Graphic 2" descr="Research">
            <a:extLst>
              <a:ext uri="{FF2B5EF4-FFF2-40B4-BE49-F238E27FC236}">
                <a16:creationId xmlns:a16="http://schemas.microsoft.com/office/drawing/2014/main" id="{0F3C9A16-9FB9-409F-B7E0-825ED5F35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9675" y="513144"/>
            <a:ext cx="914400" cy="914400"/>
          </a:xfrm>
          <a:prstGeom prst="rect">
            <a:avLst/>
          </a:prstGeom>
        </p:spPr>
      </p:pic>
      <p:sp>
        <p:nvSpPr>
          <p:cNvPr id="10" name="Google Shape;585;p51">
            <a:extLst>
              <a:ext uri="{FF2B5EF4-FFF2-40B4-BE49-F238E27FC236}">
                <a16:creationId xmlns:a16="http://schemas.microsoft.com/office/drawing/2014/main" id="{BFCF834B-E85C-48F8-8327-49E20299EFED}"/>
              </a:ext>
            </a:extLst>
          </p:cNvPr>
          <p:cNvSpPr txBox="1">
            <a:spLocks/>
          </p:cNvSpPr>
          <p:nvPr/>
        </p:nvSpPr>
        <p:spPr>
          <a:xfrm>
            <a:off x="816974" y="2363187"/>
            <a:ext cx="8117475" cy="1331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dirty="0"/>
              <a:t>Case studies work well in settings where there are </a:t>
            </a:r>
            <a:r>
              <a:rPr lang="en-US" sz="2400" dirty="0">
                <a:solidFill>
                  <a:schemeClr val="accent5"/>
                </a:solidFill>
              </a:rPr>
              <a:t>“real-world” situations to explore and apply learning</a:t>
            </a:r>
            <a:r>
              <a:rPr lang="en-US" sz="2400" dirty="0"/>
              <a:t>.</a:t>
            </a:r>
          </a:p>
        </p:txBody>
      </p:sp>
      <p:sp>
        <p:nvSpPr>
          <p:cNvPr id="12" name="Google Shape;586;p51">
            <a:extLst>
              <a:ext uri="{FF2B5EF4-FFF2-40B4-BE49-F238E27FC236}">
                <a16:creationId xmlns:a16="http://schemas.microsoft.com/office/drawing/2014/main" id="{DFFB60DE-EBAE-40EA-ADA8-E8CA485A79E2}"/>
              </a:ext>
            </a:extLst>
          </p:cNvPr>
          <p:cNvSpPr txBox="1">
            <a:spLocks/>
          </p:cNvSpPr>
          <p:nvPr/>
        </p:nvSpPr>
        <p:spPr>
          <a:xfrm>
            <a:off x="816974" y="3589725"/>
            <a:ext cx="828286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Case studies work well in </a:t>
            </a:r>
            <a:r>
              <a:rPr lang="en-US" sz="2400" dirty="0">
                <a:solidFill>
                  <a:schemeClr val="accent5"/>
                </a:solidFill>
              </a:rPr>
              <a:t>many academic disciplines.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Case studies can be done </a:t>
            </a:r>
            <a:r>
              <a:rPr lang="en-US" sz="2400" dirty="0">
                <a:solidFill>
                  <a:schemeClr val="accent5"/>
                </a:solidFill>
              </a:rPr>
              <a:t>individually or in small groups </a:t>
            </a:r>
            <a:r>
              <a:rPr lang="en-US" sz="2400" dirty="0">
                <a:solidFill>
                  <a:schemeClr val="dk1"/>
                </a:solidFill>
              </a:rPr>
              <a:t>so that the learners can brainstorm solutions and share the workload.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30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09624" y="1584495"/>
            <a:ext cx="9296401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Carefully read the Social Work Case Study and </a:t>
            </a:r>
            <a:r>
              <a:rPr lang="en-US" sz="2400" dirty="0">
                <a:solidFill>
                  <a:schemeClr val="accent5"/>
                </a:solidFill>
              </a:rPr>
              <a:t>answer the questions in the discussion forum</a:t>
            </a:r>
            <a:r>
              <a:rPr lang="en-US" sz="2400" dirty="0">
                <a:solidFill>
                  <a:schemeClr val="dk1"/>
                </a:solidFill>
              </a:rPr>
              <a:t>. Refer to Social Work: Policy and Legal Frameworks.</a:t>
            </a:r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Discussion Questions:</a:t>
            </a:r>
          </a:p>
          <a:p>
            <a:pPr marL="457200" lvl="0" indent="-355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What are you thinking? What is worrying you?</a:t>
            </a:r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What is the first thing you are going to do or say?</a:t>
            </a:r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How do you ensure that Vicky is kept safe and still respect her wishes and feelings? Do you have any right to intervene?</a:t>
            </a:r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Where/from whom could you seek help?</a:t>
            </a:r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What next?</a:t>
            </a:r>
            <a:endParaRPr lang="en-US" sz="20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332478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Case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402002"/>
            <a:ext cx="18859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p:pic>
        <p:nvPicPr>
          <p:cNvPr id="3" name="Graphic 2" descr="Research">
            <a:extLst>
              <a:ext uri="{FF2B5EF4-FFF2-40B4-BE49-F238E27FC236}">
                <a16:creationId xmlns:a16="http://schemas.microsoft.com/office/drawing/2014/main" id="{07D77836-CEDF-468C-B3FA-FF50768F2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0150" y="35152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38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76525"/>
            <a:ext cx="7225248" cy="20692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2. Debate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0D7A6-6A8E-45F6-A8D1-858374C2B4C2}"/>
              </a:ext>
            </a:extLst>
          </p:cNvPr>
          <p:cNvSpPr txBox="1"/>
          <p:nvPr/>
        </p:nvSpPr>
        <p:spPr>
          <a:xfrm>
            <a:off x="9741529" y="353085"/>
            <a:ext cx="245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Starting Strong with Communication</a:t>
            </a:r>
          </a:p>
        </p:txBody>
      </p:sp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id="{5BA16B90-4ADD-4F6E-AA7A-CB36EE213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6600" y="267652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95349" y="2612223"/>
            <a:ext cx="8715376" cy="24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 debate online can be set up between two or more groups or “teams” to </a:t>
            </a:r>
            <a:r>
              <a:rPr lang="en-US" sz="2400" dirty="0">
                <a:solidFill>
                  <a:schemeClr val="accent5"/>
                </a:solidFill>
              </a:rPr>
              <a:t>argue a subject that is open for discussion.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1015116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Debate</a:t>
            </a:r>
          </a:p>
        </p:txBody>
      </p:sp>
      <p:sp>
        <p:nvSpPr>
          <p:cNvPr id="9" name="Google Shape;443;p38">
            <a:extLst>
              <a:ext uri="{FF2B5EF4-FFF2-40B4-BE49-F238E27FC236}">
                <a16:creationId xmlns:a16="http://schemas.microsoft.com/office/drawing/2014/main" id="{3B697A58-7050-4D0A-A0F3-5092AB4E9155}"/>
              </a:ext>
            </a:extLst>
          </p:cNvPr>
          <p:cNvSpPr txBox="1">
            <a:spLocks/>
          </p:cNvSpPr>
          <p:nvPr/>
        </p:nvSpPr>
        <p:spPr>
          <a:xfrm>
            <a:off x="1066824" y="733972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/>
              <a:t>Reflection journaling would work well as an activity in any academic discipline.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95349" y="2101483"/>
            <a:ext cx="261937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Description</a:t>
            </a:r>
          </a:p>
        </p:txBody>
      </p:sp>
      <p:pic>
        <p:nvPicPr>
          <p:cNvPr id="2" name="Graphic 1" descr="Scales of justice">
            <a:extLst>
              <a:ext uri="{FF2B5EF4-FFF2-40B4-BE49-F238E27FC236}">
                <a16:creationId xmlns:a16="http://schemas.microsoft.com/office/drawing/2014/main" id="{E88176E8-CC96-4346-8C53-6C2059236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5325" y="118708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57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03990" y="1980001"/>
            <a:ext cx="8982076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Debates work well to </a:t>
            </a:r>
            <a:r>
              <a:rPr lang="en-US" sz="2400" dirty="0">
                <a:solidFill>
                  <a:schemeClr val="accent5"/>
                </a:solidFill>
              </a:rPr>
              <a:t>practice skills in critical thinking </a:t>
            </a:r>
            <a:r>
              <a:rPr lang="en-US" sz="2400" dirty="0"/>
              <a:t>and is very effective in actively engaging students.</a:t>
            </a:r>
          </a:p>
          <a:p>
            <a:pPr marL="0" lvl="0" indent="0" algn="l" rtl="0">
              <a:spcBef>
                <a:spcPts val="30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Encourage </a:t>
            </a:r>
            <a:r>
              <a:rPr lang="en-US" sz="2400" dirty="0">
                <a:solidFill>
                  <a:schemeClr val="accent5"/>
                </a:solidFill>
              </a:rPr>
              <a:t>student engagement and reasoning</a:t>
            </a:r>
            <a:r>
              <a:rPr lang="en-US" sz="2400" dirty="0"/>
              <a:t> to support: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Leadership roles</a:t>
            </a:r>
          </a:p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Interpretation of literature</a:t>
            </a:r>
          </a:p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Theory</a:t>
            </a:r>
          </a:p>
          <a:p>
            <a:pPr marL="419100" lvl="0" indent="-342900" algn="l" rtl="0">
              <a:spcBef>
                <a:spcPts val="60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Ethical considerations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698460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Debate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687614"/>
            <a:ext cx="179070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Purpose</a:t>
            </a:r>
          </a:p>
        </p:txBody>
      </p:sp>
      <p:pic>
        <p:nvPicPr>
          <p:cNvPr id="2" name="Graphic 1" descr="Scales of justice">
            <a:extLst>
              <a:ext uri="{FF2B5EF4-FFF2-40B4-BE49-F238E27FC236}">
                <a16:creationId xmlns:a16="http://schemas.microsoft.com/office/drawing/2014/main" id="{E7A96147-E6F4-413B-8934-7F279C98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8125" y="69846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7ACC0-2CFE-4D1B-B0B6-79D6BAFE802C}"/>
              </a:ext>
            </a:extLst>
          </p:cNvPr>
          <p:cNvSpPr txBox="1"/>
          <p:nvPr/>
        </p:nvSpPr>
        <p:spPr>
          <a:xfrm>
            <a:off x="5394171" y="4136985"/>
            <a:ext cx="2847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28575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Problem solving</a:t>
            </a:r>
          </a:p>
          <a:p>
            <a:pPr marL="361950" lvl="0" indent="-28575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Current events</a:t>
            </a:r>
          </a:p>
          <a:p>
            <a:pPr marL="361950" lvl="0" indent="-28575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Political action</a:t>
            </a:r>
          </a:p>
          <a:p>
            <a:pPr marL="361950" lvl="0" indent="-285750" algn="l" rtl="0">
              <a:spcBef>
                <a:spcPts val="60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Changes within a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78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570294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Debate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61140" y="1589851"/>
            <a:ext cx="151058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Usage</a:t>
            </a:r>
          </a:p>
        </p:txBody>
      </p:sp>
      <p:sp>
        <p:nvSpPr>
          <p:cNvPr id="10" name="Google Shape;585;p51">
            <a:extLst>
              <a:ext uri="{FF2B5EF4-FFF2-40B4-BE49-F238E27FC236}">
                <a16:creationId xmlns:a16="http://schemas.microsoft.com/office/drawing/2014/main" id="{BFCF834B-E85C-48F8-8327-49E20299EFED}"/>
              </a:ext>
            </a:extLst>
          </p:cNvPr>
          <p:cNvSpPr txBox="1">
            <a:spLocks/>
          </p:cNvSpPr>
          <p:nvPr/>
        </p:nvSpPr>
        <p:spPr>
          <a:xfrm>
            <a:off x="816974" y="2363187"/>
            <a:ext cx="8117475" cy="1331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Debate works well in </a:t>
            </a:r>
            <a:r>
              <a:rPr lang="en-US" sz="2400" dirty="0">
                <a:solidFill>
                  <a:schemeClr val="accent5"/>
                </a:solidFill>
              </a:rPr>
              <a:t>many academic disciplines</a:t>
            </a:r>
            <a:r>
              <a:rPr lang="en-US" sz="2400" dirty="0"/>
              <a:t>, such as </a:t>
            </a:r>
          </a:p>
          <a:p>
            <a:pPr marL="4191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Political Science</a:t>
            </a:r>
          </a:p>
          <a:p>
            <a:pPr marL="4191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Business/Economics</a:t>
            </a:r>
          </a:p>
          <a:p>
            <a:pPr marL="4191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Engineering</a:t>
            </a:r>
          </a:p>
          <a:p>
            <a:pPr marL="4191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Health/Medicine</a:t>
            </a:r>
          </a:p>
        </p:txBody>
      </p:sp>
      <p:pic>
        <p:nvPicPr>
          <p:cNvPr id="2" name="Graphic 1" descr="Scales of justice">
            <a:extLst>
              <a:ext uri="{FF2B5EF4-FFF2-40B4-BE49-F238E27FC236}">
                <a16:creationId xmlns:a16="http://schemas.microsoft.com/office/drawing/2014/main" id="{9B72A44E-7812-4876-B5FE-2F9D82A66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1311" y="510639"/>
            <a:ext cx="914400" cy="914400"/>
          </a:xfrm>
          <a:prstGeom prst="rect">
            <a:avLst/>
          </a:prstGeom>
        </p:spPr>
      </p:pic>
      <p:sp>
        <p:nvSpPr>
          <p:cNvPr id="13" name="Google Shape;797;p70">
            <a:extLst>
              <a:ext uri="{FF2B5EF4-FFF2-40B4-BE49-F238E27FC236}">
                <a16:creationId xmlns:a16="http://schemas.microsoft.com/office/drawing/2014/main" id="{CBC13C06-B766-40D2-A9F6-063144D746CC}"/>
              </a:ext>
            </a:extLst>
          </p:cNvPr>
          <p:cNvSpPr txBox="1">
            <a:spLocks/>
          </p:cNvSpPr>
          <p:nvPr/>
        </p:nvSpPr>
        <p:spPr>
          <a:xfrm>
            <a:off x="4697424" y="2897275"/>
            <a:ext cx="36630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8575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s-ES"/>
              <a:t>Law</a:t>
            </a:r>
          </a:p>
          <a:p>
            <a:pPr marL="361950" indent="-28575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s-ES"/>
              <a:t>History</a:t>
            </a:r>
          </a:p>
          <a:p>
            <a:pPr marL="361950" indent="-28575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s-ES"/>
              <a:t>Theology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93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F9BD3-813E-4E6C-8AF4-0AC6688F2AC6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223" t="15804" r="56253" b="15038"/>
          <a:stretch/>
        </p:blipFill>
        <p:spPr bwMode="auto">
          <a:xfrm>
            <a:off x="0" y="-39756"/>
            <a:ext cx="12194179" cy="702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249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95349" y="54318"/>
            <a:ext cx="9296401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332478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Debate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163475"/>
            <a:ext cx="18859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p:pic>
        <p:nvPicPr>
          <p:cNvPr id="2" name="Graphic 1" descr="Scales of justice">
            <a:extLst>
              <a:ext uri="{FF2B5EF4-FFF2-40B4-BE49-F238E27FC236}">
                <a16:creationId xmlns:a16="http://schemas.microsoft.com/office/drawing/2014/main" id="{5CC4386D-3374-46DD-9CE9-278C70BB0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6741" y="332478"/>
            <a:ext cx="914400" cy="914400"/>
          </a:xfrm>
          <a:prstGeom prst="rect">
            <a:avLst/>
          </a:prstGeom>
        </p:spPr>
      </p:pic>
      <p:sp>
        <p:nvSpPr>
          <p:cNvPr id="8" name="Google Shape;770;p68">
            <a:extLst>
              <a:ext uri="{FF2B5EF4-FFF2-40B4-BE49-F238E27FC236}">
                <a16:creationId xmlns:a16="http://schemas.microsoft.com/office/drawing/2014/main" id="{EF04D475-5A05-4997-9166-4334267C7AC7}"/>
              </a:ext>
            </a:extLst>
          </p:cNvPr>
          <p:cNvSpPr txBox="1">
            <a:spLocks/>
          </p:cNvSpPr>
          <p:nvPr/>
        </p:nvSpPr>
        <p:spPr>
          <a:xfrm>
            <a:off x="747562" y="1991766"/>
            <a:ext cx="7218900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/>
              <a:t>Topic: </a:t>
            </a:r>
            <a:r>
              <a:rPr lang="en-US" sz="2400" dirty="0"/>
              <a:t>“Is Affirmative Action necessary to create diversity in Higher Ed institutions?”</a:t>
            </a:r>
          </a:p>
        </p:txBody>
      </p:sp>
      <p:sp>
        <p:nvSpPr>
          <p:cNvPr id="9" name="Google Shape;772;p68">
            <a:extLst>
              <a:ext uri="{FF2B5EF4-FFF2-40B4-BE49-F238E27FC236}">
                <a16:creationId xmlns:a16="http://schemas.microsoft.com/office/drawing/2014/main" id="{85F627BE-6B57-4C92-91B3-96E1DD830C39}"/>
              </a:ext>
            </a:extLst>
          </p:cNvPr>
          <p:cNvSpPr txBox="1">
            <a:spLocks/>
          </p:cNvSpPr>
          <p:nvPr/>
        </p:nvSpPr>
        <p:spPr>
          <a:xfrm>
            <a:off x="747561" y="3060504"/>
            <a:ext cx="3923579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Arguments For:</a:t>
            </a:r>
          </a:p>
          <a:p>
            <a:pPr marL="419100">
              <a:spcBef>
                <a:spcPts val="60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Equality and opportunity</a:t>
            </a:r>
          </a:p>
          <a:p>
            <a:pPr marL="419100"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Overcomes prejudice</a:t>
            </a:r>
          </a:p>
          <a:p>
            <a:pPr marL="419100"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Changes negative perceptions of university life</a:t>
            </a:r>
          </a:p>
          <a:p>
            <a:pPr marL="419100"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Increases the number of minorities</a:t>
            </a:r>
          </a:p>
        </p:txBody>
      </p:sp>
      <p:sp>
        <p:nvSpPr>
          <p:cNvPr id="10" name="Google Shape;774;p68">
            <a:extLst>
              <a:ext uri="{FF2B5EF4-FFF2-40B4-BE49-F238E27FC236}">
                <a16:creationId xmlns:a16="http://schemas.microsoft.com/office/drawing/2014/main" id="{C64BF2C9-6D6D-410D-B860-34C4A0E750DF}"/>
              </a:ext>
            </a:extLst>
          </p:cNvPr>
          <p:cNvSpPr txBox="1">
            <a:spLocks/>
          </p:cNvSpPr>
          <p:nvPr/>
        </p:nvSpPr>
        <p:spPr>
          <a:xfrm>
            <a:off x="4480686" y="3060504"/>
            <a:ext cx="4777613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b="1" dirty="0"/>
              <a:t>Arguments Against:</a:t>
            </a:r>
          </a:p>
          <a:p>
            <a:pPr marL="4191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Achievements should be earned, not given</a:t>
            </a:r>
          </a:p>
          <a:p>
            <a:pPr marL="4191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Affirmative action can create social tensions</a:t>
            </a:r>
          </a:p>
          <a:p>
            <a:pPr marL="4191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Affirmative action will not work</a:t>
            </a:r>
          </a:p>
          <a:p>
            <a:pPr marL="4191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Reduced appreciation for easy opportunities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2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2676525"/>
            <a:ext cx="8033430" cy="20692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3. Student Facilitation</a:t>
            </a:r>
          </a:p>
        </p:txBody>
      </p:sp>
      <p:pic>
        <p:nvPicPr>
          <p:cNvPr id="4" name="Graphic 3" descr="Group brainstorm">
            <a:extLst>
              <a:ext uri="{FF2B5EF4-FFF2-40B4-BE49-F238E27FC236}">
                <a16:creationId xmlns:a16="http://schemas.microsoft.com/office/drawing/2014/main" id="{6BAC5AE0-370E-4613-A67F-267647D4B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2048" y="2757054"/>
            <a:ext cx="1343891" cy="1343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336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95349" y="2612223"/>
            <a:ext cx="7915276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In a Student Facilitation discussion, the </a:t>
            </a:r>
            <a:r>
              <a:rPr lang="en-US" sz="2400" dirty="0">
                <a:solidFill>
                  <a:schemeClr val="accent5"/>
                </a:solidFill>
              </a:rPr>
              <a:t>learners take on the role of “instructor”</a:t>
            </a:r>
            <a:r>
              <a:rPr lang="en-US" sz="2400" dirty="0"/>
              <a:t> to provide feedback for posted responses.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808821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Student Facilitation</a:t>
            </a:r>
          </a:p>
        </p:txBody>
      </p:sp>
      <p:sp>
        <p:nvSpPr>
          <p:cNvPr id="9" name="Google Shape;443;p38">
            <a:extLst>
              <a:ext uri="{FF2B5EF4-FFF2-40B4-BE49-F238E27FC236}">
                <a16:creationId xmlns:a16="http://schemas.microsoft.com/office/drawing/2014/main" id="{3B697A58-7050-4D0A-A0F3-5092AB4E9155}"/>
              </a:ext>
            </a:extLst>
          </p:cNvPr>
          <p:cNvSpPr txBox="1">
            <a:spLocks/>
          </p:cNvSpPr>
          <p:nvPr/>
        </p:nvSpPr>
        <p:spPr>
          <a:xfrm>
            <a:off x="1066824" y="733972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/>
              <a:t>Reflection journaling would work well as an activity in any academic discipline.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95349" y="2101483"/>
            <a:ext cx="261937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Description</a:t>
            </a:r>
          </a:p>
        </p:txBody>
      </p:sp>
      <p:pic>
        <p:nvPicPr>
          <p:cNvPr id="8" name="Graphic 7" descr="Group brainstorm">
            <a:extLst>
              <a:ext uri="{FF2B5EF4-FFF2-40B4-BE49-F238E27FC236}">
                <a16:creationId xmlns:a16="http://schemas.microsoft.com/office/drawing/2014/main" id="{4CE40C6D-562F-4E34-AA2E-A37CEE989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3199" y="598514"/>
            <a:ext cx="1343891" cy="1343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492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515626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Student Facilitation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477893"/>
            <a:ext cx="179070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Purpose</a:t>
            </a:r>
          </a:p>
        </p:txBody>
      </p:sp>
      <p:pic>
        <p:nvPicPr>
          <p:cNvPr id="2" name="Graphic 1" descr="Group brainstorm">
            <a:extLst>
              <a:ext uri="{FF2B5EF4-FFF2-40B4-BE49-F238E27FC236}">
                <a16:creationId xmlns:a16="http://schemas.microsoft.com/office/drawing/2014/main" id="{AF48BFAC-1802-48EC-9C34-2038AFDCC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8159" y="421823"/>
            <a:ext cx="1343891" cy="1343891"/>
          </a:xfrm>
          <a:prstGeom prst="rect">
            <a:avLst/>
          </a:prstGeom>
        </p:spPr>
      </p:pic>
      <p:sp>
        <p:nvSpPr>
          <p:cNvPr id="10" name="Google Shape;717;p63">
            <a:extLst>
              <a:ext uri="{FF2B5EF4-FFF2-40B4-BE49-F238E27FC236}">
                <a16:creationId xmlns:a16="http://schemas.microsoft.com/office/drawing/2014/main" id="{0552A491-B0AA-4D0C-89B9-A33A885008E2}"/>
              </a:ext>
            </a:extLst>
          </p:cNvPr>
          <p:cNvSpPr txBox="1">
            <a:spLocks/>
          </p:cNvSpPr>
          <p:nvPr/>
        </p:nvSpPr>
        <p:spPr>
          <a:xfrm>
            <a:off x="809624" y="2051384"/>
            <a:ext cx="7218900" cy="4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Student Facilitation discussions provide learners an opportunity to do a </a:t>
            </a:r>
            <a:r>
              <a:rPr lang="en-US" sz="2400" dirty="0">
                <a:solidFill>
                  <a:schemeClr val="accent5"/>
                </a:solidFill>
              </a:rPr>
              <a:t>peer review.</a:t>
            </a: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en-US" sz="2400" dirty="0"/>
              <a:t>It can be set up so the </a:t>
            </a:r>
            <a:r>
              <a:rPr lang="en-US" sz="2400" dirty="0">
                <a:solidFill>
                  <a:schemeClr val="accent5"/>
                </a:solidFill>
              </a:rPr>
              <a:t>learner/facilitator gets feedback from the instructor on their own responses before learners review their peers</a:t>
            </a: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dirty="0">
                <a:solidFill>
                  <a:schemeClr val="accent5"/>
                </a:solidFill>
              </a:rPr>
              <a:t>All learners practice </a:t>
            </a:r>
            <a:r>
              <a:rPr lang="en-US" sz="2400" dirty="0"/>
              <a:t>the material, and by the end of the course, all learners have an opportunity to provide feedback to their peers.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11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09624" y="1952773"/>
            <a:ext cx="7915276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570294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Student Facilitation</a:t>
            </a:r>
          </a:p>
        </p:txBody>
      </p:sp>
      <p:sp>
        <p:nvSpPr>
          <p:cNvPr id="9" name="Google Shape;443;p38">
            <a:extLst>
              <a:ext uri="{FF2B5EF4-FFF2-40B4-BE49-F238E27FC236}">
                <a16:creationId xmlns:a16="http://schemas.microsoft.com/office/drawing/2014/main" id="{3B697A58-7050-4D0A-A0F3-5092AB4E9155}"/>
              </a:ext>
            </a:extLst>
          </p:cNvPr>
          <p:cNvSpPr txBox="1">
            <a:spLocks/>
          </p:cNvSpPr>
          <p:nvPr/>
        </p:nvSpPr>
        <p:spPr>
          <a:xfrm>
            <a:off x="1066824" y="733972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/>
              <a:t>Reflection journaling would work well as an activity in any academic discipline.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639818"/>
            <a:ext cx="14668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Usage</a:t>
            </a:r>
          </a:p>
        </p:txBody>
      </p:sp>
      <p:pic>
        <p:nvPicPr>
          <p:cNvPr id="2" name="Graphic 1" descr="Group brainstorm">
            <a:extLst>
              <a:ext uri="{FF2B5EF4-FFF2-40B4-BE49-F238E27FC236}">
                <a16:creationId xmlns:a16="http://schemas.microsoft.com/office/drawing/2014/main" id="{EB1D2003-FF1D-4766-B8FA-27C4B2CEB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8159" y="421823"/>
            <a:ext cx="1343891" cy="1343891"/>
          </a:xfrm>
          <a:prstGeom prst="rect">
            <a:avLst/>
          </a:prstGeom>
        </p:spPr>
      </p:pic>
      <p:sp>
        <p:nvSpPr>
          <p:cNvPr id="10" name="Google Shape;726;p64">
            <a:extLst>
              <a:ext uri="{FF2B5EF4-FFF2-40B4-BE49-F238E27FC236}">
                <a16:creationId xmlns:a16="http://schemas.microsoft.com/office/drawing/2014/main" id="{5C1D0A17-2940-4774-AE1D-5C7F9B787400}"/>
              </a:ext>
            </a:extLst>
          </p:cNvPr>
          <p:cNvSpPr txBox="1">
            <a:spLocks/>
          </p:cNvSpPr>
          <p:nvPr/>
        </p:nvSpPr>
        <p:spPr>
          <a:xfrm>
            <a:off x="809624" y="2411652"/>
            <a:ext cx="726120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dirty="0"/>
              <a:t>Student Facilitation works well when learners need to </a:t>
            </a:r>
            <a:r>
              <a:rPr lang="en-US" sz="2400" dirty="0">
                <a:solidFill>
                  <a:schemeClr val="accent5"/>
                </a:solidFill>
              </a:rPr>
              <a:t>solve problem sets for practice</a:t>
            </a:r>
            <a:r>
              <a:rPr lang="en-US" sz="2400" dirty="0"/>
              <a:t>. </a:t>
            </a:r>
          </a:p>
        </p:txBody>
      </p:sp>
      <p:sp>
        <p:nvSpPr>
          <p:cNvPr id="12" name="Google Shape;727;p64">
            <a:extLst>
              <a:ext uri="{FF2B5EF4-FFF2-40B4-BE49-F238E27FC236}">
                <a16:creationId xmlns:a16="http://schemas.microsoft.com/office/drawing/2014/main" id="{853699BC-825E-4F3B-B6F8-47C4FC158519}"/>
              </a:ext>
            </a:extLst>
          </p:cNvPr>
          <p:cNvSpPr txBox="1">
            <a:spLocks/>
          </p:cNvSpPr>
          <p:nvPr/>
        </p:nvSpPr>
        <p:spPr>
          <a:xfrm>
            <a:off x="809649" y="383125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Student Facilitation work </a:t>
            </a:r>
            <a:r>
              <a:rPr lang="en-US" sz="2400" dirty="0" err="1"/>
              <a:t>work</a:t>
            </a:r>
            <a:r>
              <a:rPr lang="en-US" sz="2400" dirty="0"/>
              <a:t> well in </a:t>
            </a:r>
            <a:r>
              <a:rPr lang="en-US" sz="2400" dirty="0">
                <a:solidFill>
                  <a:schemeClr val="accent5"/>
                </a:solidFill>
              </a:rPr>
              <a:t>many academic disciplines</a:t>
            </a:r>
            <a:r>
              <a:rPr lang="en-US" sz="2400" dirty="0"/>
              <a:t>, particularly:</a:t>
            </a:r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Math/Statistics</a:t>
            </a:r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Chemistry</a:t>
            </a:r>
          </a:p>
          <a:p>
            <a:pPr marL="457200" indent="-381000">
              <a:spcBef>
                <a:spcPts val="60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Computer Science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18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332478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Student Facilitation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402002"/>
            <a:ext cx="24574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p:pic>
        <p:nvPicPr>
          <p:cNvPr id="2" name="Graphic 1" descr="Group brainstorm">
            <a:extLst>
              <a:ext uri="{FF2B5EF4-FFF2-40B4-BE49-F238E27FC236}">
                <a16:creationId xmlns:a16="http://schemas.microsoft.com/office/drawing/2014/main" id="{19C95F06-4D4B-4828-B467-35648E627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8159" y="421823"/>
            <a:ext cx="1343891" cy="1343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B01CD7-BEAC-4333-80EF-E66F4E4046E3}"/>
              </a:ext>
            </a:extLst>
          </p:cNvPr>
          <p:cNvSpPr txBox="1"/>
          <p:nvPr/>
        </p:nvSpPr>
        <p:spPr>
          <a:xfrm>
            <a:off x="809624" y="2225304"/>
            <a:ext cx="73524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Learner/Facilitator selects one of the designated problem sets and </a:t>
            </a:r>
            <a:r>
              <a:rPr lang="en-US" sz="2400" dirty="0">
                <a:solidFill>
                  <a:schemeClr val="accent5"/>
                </a:solidFill>
              </a:rPr>
              <a:t>submits solution to the instructor ahead of time.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13" name="Google Shape;697;p61">
            <a:extLst>
              <a:ext uri="{FF2B5EF4-FFF2-40B4-BE49-F238E27FC236}">
                <a16:creationId xmlns:a16="http://schemas.microsoft.com/office/drawing/2014/main" id="{F313BAFE-90FF-4CEF-AC55-82889A2E930F}"/>
              </a:ext>
            </a:extLst>
          </p:cNvPr>
          <p:cNvSpPr txBox="1">
            <a:spLocks/>
          </p:cNvSpPr>
          <p:nvPr/>
        </p:nvSpPr>
        <p:spPr>
          <a:xfrm>
            <a:off x="809623" y="3880070"/>
            <a:ext cx="7761721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dirty="0"/>
              <a:t>All other students post their solutions, and the </a:t>
            </a:r>
            <a:r>
              <a:rPr lang="en-US" sz="2400" dirty="0">
                <a:solidFill>
                  <a:schemeClr val="accent5"/>
                </a:solidFill>
              </a:rPr>
              <a:t>student facilitator provides feedback.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308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2676525"/>
            <a:ext cx="8033430" cy="20692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4. Challenge Questions</a:t>
            </a:r>
          </a:p>
        </p:txBody>
      </p:sp>
      <p:pic>
        <p:nvPicPr>
          <p:cNvPr id="9" name="Graphic 8" descr="Idea">
            <a:extLst>
              <a:ext uri="{FF2B5EF4-FFF2-40B4-BE49-F238E27FC236}">
                <a16:creationId xmlns:a16="http://schemas.microsoft.com/office/drawing/2014/main" id="{152FA05A-8710-4F8A-B849-2260854C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9541" y="279674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945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31974" y="2287688"/>
            <a:ext cx="8819019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Challenge Questions are mini case studies</a:t>
            </a:r>
            <a:r>
              <a:rPr lang="en-US" sz="2400" dirty="0">
                <a:solidFill>
                  <a:schemeClr val="accent5"/>
                </a:solidFill>
              </a:rPr>
              <a:t>, presenting a short scenario and asking “how would you handle this situation?” </a:t>
            </a:r>
            <a:r>
              <a:rPr lang="en-US" sz="2400" dirty="0">
                <a:solidFill>
                  <a:schemeClr val="dk1"/>
                </a:solidFill>
              </a:rPr>
              <a:t>Think of a “drill” exercise.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The instructor sets up the forum by posing the question. Learners reply with a solution. Learners can also comment on the replies of their classmates.</a:t>
            </a: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808821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Challenge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31975" y="1911360"/>
            <a:ext cx="261937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Description</a:t>
            </a:r>
          </a:p>
        </p:txBody>
      </p:sp>
      <p:pic>
        <p:nvPicPr>
          <p:cNvPr id="2" name="Graphic 1" descr="Idea">
            <a:extLst>
              <a:ext uri="{FF2B5EF4-FFF2-40B4-BE49-F238E27FC236}">
                <a16:creationId xmlns:a16="http://schemas.microsoft.com/office/drawing/2014/main" id="{E3464319-2C7F-4C25-94C4-EB4313A4C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7684" y="81538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463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515626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Challenge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5" y="1859287"/>
            <a:ext cx="179070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Purpose</a:t>
            </a:r>
          </a:p>
        </p:txBody>
      </p:sp>
      <p:sp>
        <p:nvSpPr>
          <p:cNvPr id="10" name="Google Shape;717;p63">
            <a:extLst>
              <a:ext uri="{FF2B5EF4-FFF2-40B4-BE49-F238E27FC236}">
                <a16:creationId xmlns:a16="http://schemas.microsoft.com/office/drawing/2014/main" id="{0552A491-B0AA-4D0C-89B9-A33A885008E2}"/>
              </a:ext>
            </a:extLst>
          </p:cNvPr>
          <p:cNvSpPr txBox="1">
            <a:spLocks/>
          </p:cNvSpPr>
          <p:nvPr/>
        </p:nvSpPr>
        <p:spPr>
          <a:xfrm>
            <a:off x="809624" y="2432778"/>
            <a:ext cx="8379643" cy="4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Challenge Question discussions </a:t>
            </a:r>
            <a:r>
              <a:rPr lang="en-US" sz="2400" dirty="0">
                <a:solidFill>
                  <a:schemeClr val="accent5"/>
                </a:solidFill>
              </a:rPr>
              <a:t>present a scenario based on a situation learners could encounter in the “real world”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and develops skills in: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thinking “on the fly”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problem-solving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decision making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rationalizing decisions</a:t>
            </a:r>
          </a:p>
        </p:txBody>
      </p:sp>
      <p:pic>
        <p:nvPicPr>
          <p:cNvPr id="3" name="Graphic 2" descr="Idea">
            <a:extLst>
              <a:ext uri="{FF2B5EF4-FFF2-40B4-BE49-F238E27FC236}">
                <a16:creationId xmlns:a16="http://schemas.microsoft.com/office/drawing/2014/main" id="{E301D20B-3243-44FC-9A1E-2D88AE2A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7684" y="81538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798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09624" y="1952773"/>
            <a:ext cx="7915276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570294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Challenge Questions</a:t>
            </a:r>
          </a:p>
        </p:txBody>
      </p:sp>
      <p:sp>
        <p:nvSpPr>
          <p:cNvPr id="9" name="Google Shape;443;p38">
            <a:extLst>
              <a:ext uri="{FF2B5EF4-FFF2-40B4-BE49-F238E27FC236}">
                <a16:creationId xmlns:a16="http://schemas.microsoft.com/office/drawing/2014/main" id="{3B697A58-7050-4D0A-A0F3-5092AB4E9155}"/>
              </a:ext>
            </a:extLst>
          </p:cNvPr>
          <p:cNvSpPr txBox="1">
            <a:spLocks/>
          </p:cNvSpPr>
          <p:nvPr/>
        </p:nvSpPr>
        <p:spPr>
          <a:xfrm>
            <a:off x="1066824" y="733972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/>
              <a:t>Reflection journaling would work well as an activity in any academic discipline.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72999" y="1646385"/>
            <a:ext cx="14668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Usage</a:t>
            </a:r>
          </a:p>
        </p:txBody>
      </p:sp>
      <p:sp>
        <p:nvSpPr>
          <p:cNvPr id="10" name="Google Shape;726;p64">
            <a:extLst>
              <a:ext uri="{FF2B5EF4-FFF2-40B4-BE49-F238E27FC236}">
                <a16:creationId xmlns:a16="http://schemas.microsoft.com/office/drawing/2014/main" id="{5C1D0A17-2940-4774-AE1D-5C7F9B787400}"/>
              </a:ext>
            </a:extLst>
          </p:cNvPr>
          <p:cNvSpPr txBox="1">
            <a:spLocks/>
          </p:cNvSpPr>
          <p:nvPr/>
        </p:nvSpPr>
        <p:spPr>
          <a:xfrm>
            <a:off x="809624" y="2280079"/>
            <a:ext cx="884137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Challenge Questions are similar to case studies where this exercise explores and </a:t>
            </a:r>
            <a:r>
              <a:rPr lang="en-US" sz="2400" dirty="0">
                <a:solidFill>
                  <a:schemeClr val="accent5"/>
                </a:solidFill>
              </a:rPr>
              <a:t>applies knowledge/skill to “real-world” situations,</a:t>
            </a:r>
            <a:r>
              <a:rPr lang="en-US" sz="2400" dirty="0"/>
              <a:t> but in </a:t>
            </a:r>
            <a:r>
              <a:rPr lang="en-US" sz="2400" dirty="0">
                <a:solidFill>
                  <a:schemeClr val="accent5"/>
                </a:solidFill>
              </a:rPr>
              <a:t>smaller/”micro” situations</a:t>
            </a:r>
            <a:r>
              <a:rPr lang="en-US" sz="2400" dirty="0"/>
              <a:t>.</a:t>
            </a:r>
          </a:p>
        </p:txBody>
      </p:sp>
      <p:sp>
        <p:nvSpPr>
          <p:cNvPr id="13" name="Google Shape;858;p76">
            <a:extLst>
              <a:ext uri="{FF2B5EF4-FFF2-40B4-BE49-F238E27FC236}">
                <a16:creationId xmlns:a16="http://schemas.microsoft.com/office/drawing/2014/main" id="{502646C8-1CB0-4504-B8D5-903F8D717C6E}"/>
              </a:ext>
            </a:extLst>
          </p:cNvPr>
          <p:cNvSpPr txBox="1">
            <a:spLocks/>
          </p:cNvSpPr>
          <p:nvPr/>
        </p:nvSpPr>
        <p:spPr>
          <a:xfrm>
            <a:off x="809623" y="3811309"/>
            <a:ext cx="8207627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Challenge Question discussions work well in many academic disciplines, such as </a:t>
            </a:r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Law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Health Medicine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Social Work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Psychology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Engineering</a:t>
            </a:r>
          </a:p>
        </p:txBody>
      </p:sp>
      <p:pic>
        <p:nvPicPr>
          <p:cNvPr id="3" name="Graphic 2" descr="Idea">
            <a:extLst>
              <a:ext uri="{FF2B5EF4-FFF2-40B4-BE49-F238E27FC236}">
                <a16:creationId xmlns:a16="http://schemas.microsoft.com/office/drawing/2014/main" id="{C0C41C79-CF02-4D05-A8D9-970C76FC9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7684" y="81538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25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504F-5BF5-B949-BBED-1254147D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Students in Blackboard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B1CE-9DBD-2B43-AAFC-AC28B0FD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en-US" sz="2800" dirty="0"/>
              <a:t>Microphone Muted</a:t>
            </a:r>
          </a:p>
          <a:p>
            <a:pPr marL="461963" indent="-461963"/>
            <a:r>
              <a:rPr lang="en-US" sz="2800" dirty="0"/>
              <a:t>Chat Panel</a:t>
            </a:r>
          </a:p>
          <a:p>
            <a:pPr marL="461963" indent="-461963"/>
            <a:r>
              <a:rPr lang="en-US" sz="2800" dirty="0"/>
              <a:t>Today’s Presenters:</a:t>
            </a:r>
          </a:p>
          <a:p>
            <a:pPr marL="862013" lvl="1" indent="-461963">
              <a:buFont typeface="Wingdings" panose="05000000000000000000" pitchFamily="2" charset="2"/>
              <a:buChar char="v"/>
            </a:pPr>
            <a:r>
              <a:rPr lang="en-US" sz="2400" dirty="0"/>
              <a:t>LeAnn Krosnick, Sr. Instructional Designer</a:t>
            </a:r>
          </a:p>
          <a:p>
            <a:pPr marL="862013" lvl="1" indent="-461963">
              <a:buFont typeface="Wingdings" panose="05000000000000000000" pitchFamily="2" charset="2"/>
              <a:buChar char="v"/>
            </a:pPr>
            <a:r>
              <a:rPr lang="en-US" sz="2400" dirty="0"/>
              <a:t>Sarah Rutland, QA Manager/Sr. Instructional Designer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91888-2006-1144-BABF-DFF910AB6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178061"/>
            <a:ext cx="1972368" cy="590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2AB77-D193-9843-B6CE-E41364A0E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464" y="2752243"/>
            <a:ext cx="461014" cy="415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478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332478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Challenge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402002"/>
            <a:ext cx="24574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01CD7-BEAC-4333-80EF-E66F4E4046E3}"/>
              </a:ext>
            </a:extLst>
          </p:cNvPr>
          <p:cNvSpPr txBox="1"/>
          <p:nvPr/>
        </p:nvSpPr>
        <p:spPr>
          <a:xfrm>
            <a:off x="809624" y="2225304"/>
            <a:ext cx="7836434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How would you communicate a new diagnosis of Autism to a parent? </a:t>
            </a:r>
            <a:r>
              <a:rPr lang="en-US" sz="2400" dirty="0">
                <a:solidFill>
                  <a:schemeClr val="accent5"/>
                </a:solidFill>
              </a:rPr>
              <a:t>(Speech Pathology)</a:t>
            </a:r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Describe the difference between statistical significance and clinical significance. </a:t>
            </a:r>
            <a:r>
              <a:rPr lang="en-US" sz="2400" dirty="0">
                <a:solidFill>
                  <a:schemeClr val="accent5"/>
                </a:solidFill>
              </a:rPr>
              <a:t>(Research Methods)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3" name="Graphic 2" descr="Idea">
            <a:extLst>
              <a:ext uri="{FF2B5EF4-FFF2-40B4-BE49-F238E27FC236}">
                <a16:creationId xmlns:a16="http://schemas.microsoft.com/office/drawing/2014/main" id="{7299CF5C-D483-438D-A352-BB8BEA96F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0111" y="457219"/>
            <a:ext cx="914400" cy="914400"/>
          </a:xfrm>
          <a:prstGeom prst="rect">
            <a:avLst/>
          </a:prstGeom>
        </p:spPr>
      </p:pic>
      <p:sp>
        <p:nvSpPr>
          <p:cNvPr id="9" name="Google Shape;839;p74">
            <a:extLst>
              <a:ext uri="{FF2B5EF4-FFF2-40B4-BE49-F238E27FC236}">
                <a16:creationId xmlns:a16="http://schemas.microsoft.com/office/drawing/2014/main" id="{CBC8EF5C-A8A3-4CFF-BAEB-8CCC5DBFA8A4}"/>
              </a:ext>
            </a:extLst>
          </p:cNvPr>
          <p:cNvSpPr txBox="1">
            <a:spLocks/>
          </p:cNvSpPr>
          <p:nvPr/>
        </p:nvSpPr>
        <p:spPr>
          <a:xfrm>
            <a:off x="809623" y="4201786"/>
            <a:ext cx="7836435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What are the procedures to document a sexual harassment case? </a:t>
            </a:r>
            <a:r>
              <a:rPr lang="en-US" sz="2400" dirty="0">
                <a:solidFill>
                  <a:schemeClr val="accent5"/>
                </a:solidFill>
              </a:rPr>
              <a:t>(Human Resources)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How would you recognize the signs of a child of neglect? </a:t>
            </a:r>
            <a:r>
              <a:rPr lang="en-US" sz="2400" dirty="0">
                <a:solidFill>
                  <a:schemeClr val="accent5"/>
                </a:solidFill>
              </a:rPr>
              <a:t>(Social Work)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493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2676525"/>
            <a:ext cx="8033430" cy="20692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5. In the News</a:t>
            </a:r>
          </a:p>
        </p:txBody>
      </p:sp>
      <p:pic>
        <p:nvPicPr>
          <p:cNvPr id="4" name="Graphic 3" descr="Newspaper">
            <a:extLst>
              <a:ext uri="{FF2B5EF4-FFF2-40B4-BE49-F238E27FC236}">
                <a16:creationId xmlns:a16="http://schemas.microsoft.com/office/drawing/2014/main" id="{81669107-64FA-4632-A0E5-6031C9AD9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1657" y="2806747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452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31974" y="2287688"/>
            <a:ext cx="8819019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2400" dirty="0"/>
              <a:t>“In the News” discussions use examples from the media that present a statistic. Learners </a:t>
            </a:r>
            <a:r>
              <a:rPr lang="en-US" sz="2400" dirty="0">
                <a:solidFill>
                  <a:schemeClr val="accent5"/>
                </a:solidFill>
              </a:rPr>
              <a:t>describe the limitations of taking statistics at face-value.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808821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In the News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31975" y="1911360"/>
            <a:ext cx="261937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Description</a:t>
            </a:r>
          </a:p>
        </p:txBody>
      </p:sp>
      <p:pic>
        <p:nvPicPr>
          <p:cNvPr id="3" name="Graphic 2" descr="Newspaper">
            <a:extLst>
              <a:ext uri="{FF2B5EF4-FFF2-40B4-BE49-F238E27FC236}">
                <a16:creationId xmlns:a16="http://schemas.microsoft.com/office/drawing/2014/main" id="{D12F8468-FCB8-4943-83B4-C821CFCE7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86118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92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515626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In the News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5" y="1859287"/>
            <a:ext cx="179070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Purpose</a:t>
            </a:r>
          </a:p>
        </p:txBody>
      </p:sp>
      <p:pic>
        <p:nvPicPr>
          <p:cNvPr id="2" name="Graphic 1" descr="Newspaper">
            <a:extLst>
              <a:ext uri="{FF2B5EF4-FFF2-40B4-BE49-F238E27FC236}">
                <a16:creationId xmlns:a16="http://schemas.microsoft.com/office/drawing/2014/main" id="{0ED48ECB-8940-4B81-A52F-B98321548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9243" y="656036"/>
            <a:ext cx="914400" cy="914400"/>
          </a:xfrm>
          <a:prstGeom prst="rect">
            <a:avLst/>
          </a:prstGeom>
        </p:spPr>
      </p:pic>
      <p:sp>
        <p:nvSpPr>
          <p:cNvPr id="8" name="Google Shape;911;p81">
            <a:extLst>
              <a:ext uri="{FF2B5EF4-FFF2-40B4-BE49-F238E27FC236}">
                <a16:creationId xmlns:a16="http://schemas.microsoft.com/office/drawing/2014/main" id="{15D9D266-1D2A-4125-A04F-E3F82B9030FC}"/>
              </a:ext>
            </a:extLst>
          </p:cNvPr>
          <p:cNvSpPr txBox="1">
            <a:spLocks/>
          </p:cNvSpPr>
          <p:nvPr/>
        </p:nvSpPr>
        <p:spPr>
          <a:xfrm>
            <a:off x="939250" y="2736653"/>
            <a:ext cx="7218900" cy="4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“In the News” helps learners to: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400" dirty="0"/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develop their critical thinking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make real world connections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see the authenticity of your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238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09624" y="2709757"/>
            <a:ext cx="7915276" cy="2550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570294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In the News</a:t>
            </a:r>
          </a:p>
        </p:txBody>
      </p:sp>
      <p:sp>
        <p:nvSpPr>
          <p:cNvPr id="9" name="Google Shape;443;p38">
            <a:extLst>
              <a:ext uri="{FF2B5EF4-FFF2-40B4-BE49-F238E27FC236}">
                <a16:creationId xmlns:a16="http://schemas.microsoft.com/office/drawing/2014/main" id="{3B697A58-7050-4D0A-A0F3-5092AB4E9155}"/>
              </a:ext>
            </a:extLst>
          </p:cNvPr>
          <p:cNvSpPr txBox="1">
            <a:spLocks/>
          </p:cNvSpPr>
          <p:nvPr/>
        </p:nvSpPr>
        <p:spPr>
          <a:xfrm>
            <a:off x="1066824" y="7339722"/>
            <a:ext cx="72612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/>
              <a:t>Reflection journaling would work well as an activity in any academic discipline.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72999" y="1646385"/>
            <a:ext cx="14668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Usage</a:t>
            </a:r>
          </a:p>
        </p:txBody>
      </p:sp>
      <p:sp>
        <p:nvSpPr>
          <p:cNvPr id="10" name="Google Shape;726;p64">
            <a:extLst>
              <a:ext uri="{FF2B5EF4-FFF2-40B4-BE49-F238E27FC236}">
                <a16:creationId xmlns:a16="http://schemas.microsoft.com/office/drawing/2014/main" id="{5C1D0A17-2940-4774-AE1D-5C7F9B787400}"/>
              </a:ext>
            </a:extLst>
          </p:cNvPr>
          <p:cNvSpPr txBox="1">
            <a:spLocks/>
          </p:cNvSpPr>
          <p:nvPr/>
        </p:nvSpPr>
        <p:spPr>
          <a:xfrm>
            <a:off x="809624" y="2280079"/>
            <a:ext cx="884137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2" name="Graphic 1" descr="Newspaper">
            <a:extLst>
              <a:ext uri="{FF2B5EF4-FFF2-40B4-BE49-F238E27FC236}">
                <a16:creationId xmlns:a16="http://schemas.microsoft.com/office/drawing/2014/main" id="{80FD4C0F-4599-407C-ADD2-6F4ED71B4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7424" y="639121"/>
            <a:ext cx="914400" cy="914400"/>
          </a:xfrm>
          <a:prstGeom prst="rect">
            <a:avLst/>
          </a:prstGeom>
        </p:spPr>
      </p:pic>
      <p:sp>
        <p:nvSpPr>
          <p:cNvPr id="14" name="Google Shape;920;p82">
            <a:extLst>
              <a:ext uri="{FF2B5EF4-FFF2-40B4-BE49-F238E27FC236}">
                <a16:creationId xmlns:a16="http://schemas.microsoft.com/office/drawing/2014/main" id="{24E07501-E89B-4AE8-8809-6D68F6A21012}"/>
              </a:ext>
            </a:extLst>
          </p:cNvPr>
          <p:cNvSpPr txBox="1">
            <a:spLocks/>
          </p:cNvSpPr>
          <p:nvPr/>
        </p:nvSpPr>
        <p:spPr>
          <a:xfrm>
            <a:off x="863970" y="2369018"/>
            <a:ext cx="8415856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“In the News” discussions focus on </a:t>
            </a:r>
            <a:r>
              <a:rPr lang="en-US" sz="2400" dirty="0">
                <a:solidFill>
                  <a:schemeClr val="accent5"/>
                </a:solidFill>
              </a:rPr>
              <a:t>evaluating the credibility of statistical assertions.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dirty="0"/>
              <a:t>(This could be expanded beyond statistics.)</a:t>
            </a:r>
          </a:p>
        </p:txBody>
      </p:sp>
      <p:sp>
        <p:nvSpPr>
          <p:cNvPr id="15" name="Google Shape;921;p82">
            <a:extLst>
              <a:ext uri="{FF2B5EF4-FFF2-40B4-BE49-F238E27FC236}">
                <a16:creationId xmlns:a16="http://schemas.microsoft.com/office/drawing/2014/main" id="{D2909851-C2C6-4041-A97E-21A5B43AE53F}"/>
              </a:ext>
            </a:extLst>
          </p:cNvPr>
          <p:cNvSpPr txBox="1">
            <a:spLocks/>
          </p:cNvSpPr>
          <p:nvPr/>
        </p:nvSpPr>
        <p:spPr>
          <a:xfrm>
            <a:off x="873024" y="4033976"/>
            <a:ext cx="8415856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“In the News” discussions work well in many disciplines where </a:t>
            </a:r>
            <a:r>
              <a:rPr lang="en-US" sz="2400" dirty="0">
                <a:solidFill>
                  <a:schemeClr val="accent5"/>
                </a:solidFill>
              </a:rPr>
              <a:t>statistics (past or present) get reported to or from news media outlets</a:t>
            </a:r>
            <a:r>
              <a:rPr lang="en-US" sz="2400" dirty="0"/>
              <a:t>, such as:</a:t>
            </a:r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Math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Health/Medicine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Political Science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8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332478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In the News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402002"/>
            <a:ext cx="24574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01CD7-BEAC-4333-80EF-E66F4E4046E3}"/>
              </a:ext>
            </a:extLst>
          </p:cNvPr>
          <p:cNvSpPr txBox="1"/>
          <p:nvPr/>
        </p:nvSpPr>
        <p:spPr>
          <a:xfrm>
            <a:off x="809624" y="2048303"/>
            <a:ext cx="917634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During your time in this course, </a:t>
            </a:r>
            <a:r>
              <a:rPr lang="en-US" sz="2400" dirty="0">
                <a:solidFill>
                  <a:schemeClr val="accent5"/>
                </a:solidFill>
              </a:rPr>
              <a:t>pay attention to the statistical information presented in the media</a:t>
            </a:r>
            <a:r>
              <a:rPr lang="en-US" sz="2400" dirty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Share a link to an article, or story.  </a:t>
            </a:r>
            <a:r>
              <a:rPr lang="en-US" sz="2400" dirty="0">
                <a:solidFill>
                  <a:schemeClr val="accent5"/>
                </a:solidFill>
              </a:rPr>
              <a:t>Describe the limitations of the presented statistics </a:t>
            </a:r>
            <a:r>
              <a:rPr lang="en-US" sz="2400" dirty="0"/>
              <a:t>and/or what </a:t>
            </a:r>
            <a:r>
              <a:rPr lang="en-US" sz="2400" dirty="0">
                <a:solidFill>
                  <a:schemeClr val="accent5"/>
                </a:solidFill>
              </a:rPr>
              <a:t>follow up questions </a:t>
            </a:r>
            <a:r>
              <a:rPr lang="en-US" sz="2400" dirty="0"/>
              <a:t>you would want to ask to clarify the presented statistics.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2" name="Graphic 1" descr="Newspaper">
            <a:extLst>
              <a:ext uri="{FF2B5EF4-FFF2-40B4-BE49-F238E27FC236}">
                <a16:creationId xmlns:a16="http://schemas.microsoft.com/office/drawing/2014/main" id="{744C926F-2450-4033-9BD2-DD496BF1C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4049" y="352027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119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7" y="2676525"/>
            <a:ext cx="8532297" cy="20692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6000"/>
              <a:t>6. Video Analysis</a:t>
            </a:r>
            <a:endParaRPr lang="en-US" sz="6000" dirty="0"/>
          </a:p>
        </p:txBody>
      </p:sp>
      <p:pic>
        <p:nvPicPr>
          <p:cNvPr id="5" name="Graphic 4" descr="Vlog">
            <a:extLst>
              <a:ext uri="{FF2B5EF4-FFF2-40B4-BE49-F238E27FC236}">
                <a16:creationId xmlns:a16="http://schemas.microsoft.com/office/drawing/2014/main" id="{3101BE47-D207-473B-9C2A-D5B3F475D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3914" y="2612572"/>
            <a:ext cx="1153886" cy="1153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696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31974" y="2287688"/>
            <a:ext cx="8819019" cy="338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Video Analysis is a forum that incorporates multimedia with an </a:t>
            </a:r>
            <a:r>
              <a:rPr lang="en-US" sz="2400" dirty="0">
                <a:solidFill>
                  <a:schemeClr val="accent5"/>
                </a:solidFill>
              </a:rPr>
              <a:t>emphasis on identifying key features or aspects </a:t>
            </a:r>
            <a:r>
              <a:rPr lang="en-US" sz="2400" dirty="0"/>
              <a:t>that were presented in the media.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808821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Video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31975" y="1911360"/>
            <a:ext cx="261937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Description</a:t>
            </a:r>
          </a:p>
        </p:txBody>
      </p:sp>
      <p:pic>
        <p:nvPicPr>
          <p:cNvPr id="2" name="Graphic 1" descr="Vlog">
            <a:extLst>
              <a:ext uri="{FF2B5EF4-FFF2-40B4-BE49-F238E27FC236}">
                <a16:creationId xmlns:a16="http://schemas.microsoft.com/office/drawing/2014/main" id="{741168A6-57B2-4E0E-87D0-BAEBAC1E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286" y="808821"/>
            <a:ext cx="1153886" cy="1153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938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515626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Video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5" y="1582671"/>
            <a:ext cx="179070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Purpose</a:t>
            </a:r>
          </a:p>
        </p:txBody>
      </p:sp>
      <p:pic>
        <p:nvPicPr>
          <p:cNvPr id="3" name="Graphic 2" descr="Vlog">
            <a:extLst>
              <a:ext uri="{FF2B5EF4-FFF2-40B4-BE49-F238E27FC236}">
                <a16:creationId xmlns:a16="http://schemas.microsoft.com/office/drawing/2014/main" id="{BBAA1C1A-135C-4608-8EE1-224E19FBF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2482" y="429159"/>
            <a:ext cx="1153886" cy="1153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F2DC9-87FD-472B-A915-ACD135D1EA24}"/>
              </a:ext>
            </a:extLst>
          </p:cNvPr>
          <p:cNvSpPr txBox="1"/>
          <p:nvPr/>
        </p:nvSpPr>
        <p:spPr>
          <a:xfrm>
            <a:off x="716124" y="2206522"/>
            <a:ext cx="8400715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Video Analysis discussions help learners to see examples presented in multimedia and then </a:t>
            </a:r>
            <a:r>
              <a:rPr lang="en-US" sz="2400" dirty="0">
                <a:solidFill>
                  <a:schemeClr val="accent5"/>
                </a:solidFill>
              </a:rPr>
              <a:t>identify key features or apply what they have learned to the situation.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It is best used when learners need to </a:t>
            </a:r>
            <a:r>
              <a:rPr lang="en-US" sz="2400" dirty="0">
                <a:solidFill>
                  <a:schemeClr val="accent5"/>
                </a:solidFill>
              </a:rPr>
              <a:t>practice a task</a:t>
            </a:r>
            <a:r>
              <a:rPr lang="en-US" sz="2400" dirty="0"/>
              <a:t>.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Video Analysis (as with many discussion types) can be used as a </a:t>
            </a:r>
            <a:r>
              <a:rPr lang="en-US" sz="2400" dirty="0">
                <a:solidFill>
                  <a:schemeClr val="accent5"/>
                </a:solidFill>
              </a:rPr>
              <a:t>formative assessment </a:t>
            </a:r>
            <a:r>
              <a:rPr lang="en-US" sz="2400" dirty="0"/>
              <a:t>to check learner comprehension of ability to perform a task.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85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8F0F-1475-4E5F-8A60-01C73FA22668}"/>
              </a:ext>
            </a:extLst>
          </p:cNvPr>
          <p:cNvSpPr txBox="1"/>
          <p:nvPr/>
        </p:nvSpPr>
        <p:spPr>
          <a:xfrm>
            <a:off x="809624" y="2709757"/>
            <a:ext cx="7915276" cy="2550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704849" y="570294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Video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72999" y="1409547"/>
            <a:ext cx="14668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Usage</a:t>
            </a:r>
          </a:p>
        </p:txBody>
      </p:sp>
      <p:sp>
        <p:nvSpPr>
          <p:cNvPr id="10" name="Google Shape;726;p64">
            <a:extLst>
              <a:ext uri="{FF2B5EF4-FFF2-40B4-BE49-F238E27FC236}">
                <a16:creationId xmlns:a16="http://schemas.microsoft.com/office/drawing/2014/main" id="{5C1D0A17-2940-4774-AE1D-5C7F9B787400}"/>
              </a:ext>
            </a:extLst>
          </p:cNvPr>
          <p:cNvSpPr txBox="1">
            <a:spLocks/>
          </p:cNvSpPr>
          <p:nvPr/>
        </p:nvSpPr>
        <p:spPr>
          <a:xfrm>
            <a:off x="809624" y="2280079"/>
            <a:ext cx="884137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15" name="Google Shape;921;p82">
            <a:extLst>
              <a:ext uri="{FF2B5EF4-FFF2-40B4-BE49-F238E27FC236}">
                <a16:creationId xmlns:a16="http://schemas.microsoft.com/office/drawing/2014/main" id="{D2909851-C2C6-4041-A97E-21A5B43AE53F}"/>
              </a:ext>
            </a:extLst>
          </p:cNvPr>
          <p:cNvSpPr txBox="1">
            <a:spLocks/>
          </p:cNvSpPr>
          <p:nvPr/>
        </p:nvSpPr>
        <p:spPr>
          <a:xfrm>
            <a:off x="873024" y="4033976"/>
            <a:ext cx="8415856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000" dirty="0"/>
          </a:p>
        </p:txBody>
      </p:sp>
      <p:pic>
        <p:nvPicPr>
          <p:cNvPr id="3" name="Graphic 2" descr="Vlog">
            <a:extLst>
              <a:ext uri="{FF2B5EF4-FFF2-40B4-BE49-F238E27FC236}">
                <a16:creationId xmlns:a16="http://schemas.microsoft.com/office/drawing/2014/main" id="{4C9EC2E8-57C7-4165-8201-9050B6CE5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0309" y="484581"/>
            <a:ext cx="1153886" cy="1153886"/>
          </a:xfrm>
          <a:prstGeom prst="rect">
            <a:avLst/>
          </a:prstGeom>
        </p:spPr>
      </p:pic>
      <p:sp>
        <p:nvSpPr>
          <p:cNvPr id="16" name="Google Shape;985;p88">
            <a:extLst>
              <a:ext uri="{FF2B5EF4-FFF2-40B4-BE49-F238E27FC236}">
                <a16:creationId xmlns:a16="http://schemas.microsoft.com/office/drawing/2014/main" id="{B7385F3E-D92D-437B-BCEE-58BCB7666B9F}"/>
              </a:ext>
            </a:extLst>
          </p:cNvPr>
          <p:cNvSpPr txBox="1">
            <a:spLocks/>
          </p:cNvSpPr>
          <p:nvPr/>
        </p:nvSpPr>
        <p:spPr>
          <a:xfrm>
            <a:off x="873024" y="2024286"/>
            <a:ext cx="8008451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Video Analysis work wells where learners need to </a:t>
            </a:r>
            <a:r>
              <a:rPr lang="en-US" sz="2400" dirty="0">
                <a:solidFill>
                  <a:schemeClr val="accent5"/>
                </a:solidFill>
              </a:rPr>
              <a:t>recognize specific human behaviors </a:t>
            </a:r>
            <a:r>
              <a:rPr lang="en-US" sz="2400" dirty="0"/>
              <a:t>such as:</a:t>
            </a:r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learning impairments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speech anomalies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teaching techniques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Motor skills</a:t>
            </a:r>
          </a:p>
        </p:txBody>
      </p:sp>
      <p:sp>
        <p:nvSpPr>
          <p:cNvPr id="17" name="Google Shape;986;p88">
            <a:extLst>
              <a:ext uri="{FF2B5EF4-FFF2-40B4-BE49-F238E27FC236}">
                <a16:creationId xmlns:a16="http://schemas.microsoft.com/office/drawing/2014/main" id="{51665D2E-6EBE-48F7-BE93-6768D03D1715}"/>
              </a:ext>
            </a:extLst>
          </p:cNvPr>
          <p:cNvSpPr txBox="1">
            <a:spLocks/>
          </p:cNvSpPr>
          <p:nvPr/>
        </p:nvSpPr>
        <p:spPr>
          <a:xfrm>
            <a:off x="806580" y="4379683"/>
            <a:ext cx="8841369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Video Analysis works in </a:t>
            </a:r>
            <a:r>
              <a:rPr lang="en-US" sz="2400" dirty="0">
                <a:solidFill>
                  <a:schemeClr val="accent5"/>
                </a:solidFill>
              </a:rPr>
              <a:t>many academic disciplines where learners have to master tasks</a:t>
            </a:r>
            <a:r>
              <a:rPr lang="en-US" sz="2400" dirty="0"/>
              <a:t>, such as:</a:t>
            </a:r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Health/Medicine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Business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Psychology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3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6DFC-1B9E-4526-986C-EA96EB84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29" y="1434725"/>
            <a:ext cx="8596668" cy="3880773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3 X 3 Discussion Tips</a:t>
            </a:r>
          </a:p>
          <a:p>
            <a:pPr fontAlgn="base"/>
            <a:r>
              <a:rPr lang="en-US" sz="2800" dirty="0"/>
              <a:t>6 Effective Discussion Strategies</a:t>
            </a:r>
          </a:p>
          <a:p>
            <a:pPr fontAlgn="base"/>
            <a:r>
              <a:rPr lang="en-US" sz="2800" dirty="0"/>
              <a:t>7 Tips for Managing Discussions</a:t>
            </a:r>
          </a:p>
          <a:p>
            <a:pPr marL="0" indent="0" fontAlgn="base">
              <a:buNone/>
            </a:pPr>
            <a:r>
              <a:rPr lang="en-US" dirty="0"/>
              <a:t> 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84336C-F8E3-4004-8332-B753B7F2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05" y="614889"/>
            <a:ext cx="8596312" cy="770851"/>
          </a:xfrm>
        </p:spPr>
        <p:txBody>
          <a:bodyPr>
            <a:normAutofit fontScale="90000"/>
          </a:bodyPr>
          <a:lstStyle/>
          <a:p>
            <a:r>
              <a:rPr lang="en-US" dirty="0"/>
              <a:t>Engaging Students in Blackboard Discussions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65A34D-3B6E-4F4E-8366-725AD7A65359}"/>
              </a:ext>
            </a:extLst>
          </p:cNvPr>
          <p:cNvSpPr txBox="1"/>
          <p:nvPr/>
        </p:nvSpPr>
        <p:spPr>
          <a:xfrm>
            <a:off x="436245" y="5042782"/>
            <a:ext cx="9169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Content used by permission from Dr. Lisa Kidder &amp; Mark Cooper presentation: </a:t>
            </a:r>
            <a:r>
              <a:rPr lang="en-US" sz="2400" i="1" dirty="0">
                <a:solidFill>
                  <a:schemeClr val="accent5"/>
                </a:solidFill>
              </a:rPr>
              <a:t>Breaking the Humdrum of “Post Once &amp; Reply to 2”, </a:t>
            </a:r>
            <a:r>
              <a:rPr lang="en-US" sz="2400" dirty="0">
                <a:solidFill>
                  <a:schemeClr val="accent5"/>
                </a:solidFill>
              </a:rPr>
              <a:t>Idaho State University</a:t>
            </a:r>
          </a:p>
          <a:p>
            <a:endParaRPr lang="en-US" sz="2400" i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703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93C3-72BC-49A5-95FD-079BFA2EC12C}"/>
              </a:ext>
            </a:extLst>
          </p:cNvPr>
          <p:cNvSpPr txBox="1"/>
          <p:nvPr/>
        </p:nvSpPr>
        <p:spPr>
          <a:xfrm>
            <a:off x="695324" y="332478"/>
            <a:ext cx="612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Video Analysis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DBB41-22C5-4644-91B4-36E7DB79DFF1}"/>
              </a:ext>
            </a:extLst>
          </p:cNvPr>
          <p:cNvSpPr txBox="1"/>
          <p:nvPr/>
        </p:nvSpPr>
        <p:spPr>
          <a:xfrm>
            <a:off x="809624" y="1402002"/>
            <a:ext cx="245745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p:pic>
        <p:nvPicPr>
          <p:cNvPr id="3" name="Graphic 2" descr="Vlog">
            <a:extLst>
              <a:ext uri="{FF2B5EF4-FFF2-40B4-BE49-F238E27FC236}">
                <a16:creationId xmlns:a16="http://schemas.microsoft.com/office/drawing/2014/main" id="{803FAA0F-4EF3-4324-8781-F7B908EBB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7182" y="255861"/>
            <a:ext cx="1153886" cy="1153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C4AE4-B74D-4098-A72F-970E0F6C4EAC}"/>
              </a:ext>
            </a:extLst>
          </p:cNvPr>
          <p:cNvSpPr txBox="1"/>
          <p:nvPr/>
        </p:nvSpPr>
        <p:spPr>
          <a:xfrm>
            <a:off x="809624" y="1999990"/>
            <a:ext cx="855165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Watch all the videos.  Select one and </a:t>
            </a:r>
            <a:r>
              <a:rPr lang="en-US" sz="2400" dirty="0">
                <a:solidFill>
                  <a:schemeClr val="accent5"/>
                </a:solidFill>
              </a:rPr>
              <a:t>identify if the individual should be referred to another professional</a:t>
            </a:r>
            <a:r>
              <a:rPr lang="en-US" sz="2400" dirty="0"/>
              <a:t>.  </a:t>
            </a:r>
          </a:p>
          <a:p>
            <a:pPr marL="0" lvl="0" indent="0" algn="l" rtl="0">
              <a:buNone/>
            </a:pPr>
            <a:endParaRPr lang="en-US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Identify the times in the video where the </a:t>
            </a:r>
            <a:r>
              <a:rPr lang="en-US" sz="2400" dirty="0">
                <a:solidFill>
                  <a:schemeClr val="accent5"/>
                </a:solidFill>
              </a:rPr>
              <a:t>characteristics are present that support your decision.</a:t>
            </a:r>
          </a:p>
        </p:txBody>
      </p:sp>
      <p:sp>
        <p:nvSpPr>
          <p:cNvPr id="10" name="Google Shape;967;p86">
            <a:extLst>
              <a:ext uri="{FF2B5EF4-FFF2-40B4-BE49-F238E27FC236}">
                <a16:creationId xmlns:a16="http://schemas.microsoft.com/office/drawing/2014/main" id="{CAE23332-BAF3-4B6C-9DB4-90B4007CC162}"/>
              </a:ext>
            </a:extLst>
          </p:cNvPr>
          <p:cNvSpPr txBox="1">
            <a:spLocks/>
          </p:cNvSpPr>
          <p:nvPr/>
        </p:nvSpPr>
        <p:spPr>
          <a:xfrm>
            <a:off x="809623" y="4423783"/>
            <a:ext cx="8379643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dirty="0"/>
              <a:t>For the videos you did not select </a:t>
            </a:r>
            <a:r>
              <a:rPr lang="en-US" sz="2400" dirty="0">
                <a:solidFill>
                  <a:schemeClr val="accent5"/>
                </a:solidFill>
              </a:rPr>
              <a:t>review a classmate’s response. </a:t>
            </a:r>
          </a:p>
          <a:p>
            <a:pPr marL="457200" indent="-38100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Were there any additional characteristics you saw?</a:t>
            </a:r>
          </a:p>
          <a:p>
            <a:pPr marL="45720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Why do you agree or disagree with their interpretation?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472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7" y="2676525"/>
            <a:ext cx="8532297" cy="20692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7 Tips for Managing Discussions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7EB41-D1FF-4B70-9CCB-3E13F2EB4461}"/>
              </a:ext>
            </a:extLst>
          </p:cNvPr>
          <p:cNvSpPr txBox="1"/>
          <p:nvPr/>
        </p:nvSpPr>
        <p:spPr>
          <a:xfrm>
            <a:off x="653528" y="5042782"/>
            <a:ext cx="9169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Content used by permission from Aaron Johnson, </a:t>
            </a:r>
            <a:r>
              <a:rPr lang="en-US" sz="2400" i="1" dirty="0">
                <a:solidFill>
                  <a:schemeClr val="accent5"/>
                </a:solidFill>
              </a:rPr>
              <a:t>Excellent Online Teaching: Effective Strategies for a Successful Semester Online</a:t>
            </a:r>
            <a:r>
              <a:rPr lang="en-US" sz="2400" dirty="0">
                <a:solidFill>
                  <a:schemeClr val="accent5"/>
                </a:solidFill>
              </a:rPr>
              <a:t> (2013). </a:t>
            </a:r>
            <a:endParaRPr lang="en-US" sz="2400" i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154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DB8B12-41A4-4BAA-9E52-BF972E424E65}"/>
              </a:ext>
            </a:extLst>
          </p:cNvPr>
          <p:cNvSpPr txBox="1"/>
          <p:nvPr/>
        </p:nvSpPr>
        <p:spPr>
          <a:xfrm>
            <a:off x="558281" y="832535"/>
            <a:ext cx="5537719" cy="604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Set a Goal to how many times you will post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couple posts to the group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 a follow-up question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Stop when you hit your goal.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Don’t overwhelm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Brief in your responses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Tell us more…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from the reading supports this?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Imagine you are (a position opposite their own) – what would be your two or three arguments against your current position?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would one’s view of (the topic) affect the thought expressed in your post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BC5D4-2555-4013-9A45-064C0C2A2545}"/>
              </a:ext>
            </a:extLst>
          </p:cNvPr>
          <p:cNvSpPr txBox="1"/>
          <p:nvPr/>
        </p:nvSpPr>
        <p:spPr>
          <a:xfrm>
            <a:off x="5721790" y="1090737"/>
            <a:ext cx="3892990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Timing is Important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at time discussions are due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using summary posts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expectations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Clear on Purpose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purpose of discussion?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learning outcome?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242CC-3E73-4D5B-B918-D94820A443EC}"/>
              </a:ext>
            </a:extLst>
          </p:cNvPr>
          <p:cNvSpPr txBox="1"/>
          <p:nvPr/>
        </p:nvSpPr>
        <p:spPr>
          <a:xfrm>
            <a:off x="558281" y="259740"/>
            <a:ext cx="927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4 Tips for Facilitating Discussions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000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2242CC-3E73-4D5B-B918-D94820A443EC}"/>
              </a:ext>
            </a:extLst>
          </p:cNvPr>
          <p:cNvSpPr txBox="1"/>
          <p:nvPr/>
        </p:nvSpPr>
        <p:spPr>
          <a:xfrm>
            <a:off x="558281" y="259740"/>
            <a:ext cx="927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3 Tips for Grading Discussions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98B16-58E7-4FAB-9F91-71D72D5B5567}"/>
              </a:ext>
            </a:extLst>
          </p:cNvPr>
          <p:cNvSpPr txBox="1"/>
          <p:nvPr/>
        </p:nvSpPr>
        <p:spPr>
          <a:xfrm>
            <a:off x="558281" y="1070996"/>
            <a:ext cx="8567612" cy="544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20/80 Approach to commenting on discussions (for lowest 20%)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enter comments for 20% of students with the lowest score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the ones who need direction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them know what they are missing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they can do better next time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using rubric – end comment with “See the Discussion Rubric for grading expectations)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20/80 for top 80%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generic message for the 80% doing satisfactory work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them to review rubric and contact you with any questions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all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class email – I have graded all discussions with specific comments for those who most need improvement.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Invite them to email if they desire more specific feedback.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688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59AF-1A8C-433D-986D-37013AB1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89" y="240753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/>
              <a:t>Discussion Q &amp;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21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1301-F52E-4BFA-B116-888A038B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09" y="1265043"/>
            <a:ext cx="9107689" cy="388077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endParaRPr lang="en-US" sz="6000" dirty="0"/>
          </a:p>
          <a:p>
            <a:pPr marL="0" indent="0" algn="ctr">
              <a:spcBef>
                <a:spcPts val="3600"/>
              </a:spcBef>
              <a:buNone/>
            </a:pPr>
            <a:r>
              <a:rPr lang="en-US" sz="6000" dirty="0"/>
              <a:t>3 x 3 Discussion 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0D7A6-6A8E-45F6-A8D1-858374C2B4C2}"/>
              </a:ext>
            </a:extLst>
          </p:cNvPr>
          <p:cNvSpPr txBox="1"/>
          <p:nvPr/>
        </p:nvSpPr>
        <p:spPr>
          <a:xfrm>
            <a:off x="9741529" y="353085"/>
            <a:ext cx="245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Starting Strong with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ED3771D-0B9F-463C-85BB-57689A6C27CE}"/>
              </a:ext>
            </a:extLst>
          </p:cNvPr>
          <p:cNvSpPr/>
          <p:nvPr/>
        </p:nvSpPr>
        <p:spPr>
          <a:xfrm>
            <a:off x="5305426" y="1790701"/>
            <a:ext cx="3687510" cy="1962149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agree, I like riding bikes too. I especially liked the part where you said you liked riding bikes!</a:t>
            </a:r>
          </a:p>
        </p:txBody>
      </p:sp>
      <p:pic>
        <p:nvPicPr>
          <p:cNvPr id="6" name="Graphic 5" descr="School boy">
            <a:extLst>
              <a:ext uri="{FF2B5EF4-FFF2-40B4-BE49-F238E27FC236}">
                <a16:creationId xmlns:a16="http://schemas.microsoft.com/office/drawing/2014/main" id="{85B6E5B6-B6B2-432A-B215-B71F65F68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605" y="2612984"/>
            <a:ext cx="2086337" cy="2086337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6DD20EB-12FC-4303-BB27-1C1E1A4410E6}"/>
              </a:ext>
            </a:extLst>
          </p:cNvPr>
          <p:cNvSpPr/>
          <p:nvPr/>
        </p:nvSpPr>
        <p:spPr>
          <a:xfrm>
            <a:off x="1673005" y="1453647"/>
            <a:ext cx="2381061" cy="110452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like riding bikes!</a:t>
            </a:r>
          </a:p>
        </p:txBody>
      </p:sp>
      <p:pic>
        <p:nvPicPr>
          <p:cNvPr id="10" name="Graphic 9" descr="Female Profile">
            <a:extLst>
              <a:ext uri="{FF2B5EF4-FFF2-40B4-BE49-F238E27FC236}">
                <a16:creationId xmlns:a16="http://schemas.microsoft.com/office/drawing/2014/main" id="{24CFBC05-736F-4D35-BBBF-9DC434F5E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4133850"/>
            <a:ext cx="1962150" cy="1962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7DD20-9E5F-432D-B219-6E9E6EA85FC3}"/>
              </a:ext>
            </a:extLst>
          </p:cNvPr>
          <p:cNvSpPr txBox="1"/>
          <p:nvPr/>
        </p:nvSpPr>
        <p:spPr>
          <a:xfrm>
            <a:off x="619125" y="5619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If this looks familiar…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64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ED3771D-0B9F-463C-85BB-57689A6C27CE}"/>
              </a:ext>
            </a:extLst>
          </p:cNvPr>
          <p:cNvSpPr/>
          <p:nvPr/>
        </p:nvSpPr>
        <p:spPr>
          <a:xfrm>
            <a:off x="4714876" y="1981201"/>
            <a:ext cx="4278060" cy="169545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Wow, I totally agree. I like how you added the 2’s together and got 4, very insightful.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6DD20EB-12FC-4303-BB27-1C1E1A4410E6}"/>
              </a:ext>
            </a:extLst>
          </p:cNvPr>
          <p:cNvSpPr/>
          <p:nvPr/>
        </p:nvSpPr>
        <p:spPr>
          <a:xfrm>
            <a:off x="1673006" y="1704975"/>
            <a:ext cx="1860770" cy="853195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 + 2 = 4</a:t>
            </a:r>
          </a:p>
        </p:txBody>
      </p:sp>
      <p:pic>
        <p:nvPicPr>
          <p:cNvPr id="3" name="Graphic 2" descr="Woman Shrugging">
            <a:extLst>
              <a:ext uri="{FF2B5EF4-FFF2-40B4-BE49-F238E27FC236}">
                <a16:creationId xmlns:a16="http://schemas.microsoft.com/office/drawing/2014/main" id="{365603D8-6FAC-4F56-A03D-F8EF659E8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4886" y="3052489"/>
            <a:ext cx="1962149" cy="1962149"/>
          </a:xfrm>
          <a:prstGeom prst="rect">
            <a:avLst/>
          </a:prstGeom>
        </p:spPr>
      </p:pic>
      <p:pic>
        <p:nvPicPr>
          <p:cNvPr id="11" name="Graphic 10" descr="Person eating">
            <a:extLst>
              <a:ext uri="{FF2B5EF4-FFF2-40B4-BE49-F238E27FC236}">
                <a16:creationId xmlns:a16="http://schemas.microsoft.com/office/drawing/2014/main" id="{81259CFC-7EEF-41E3-B4F4-9C51D960F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7824" y="4052613"/>
            <a:ext cx="2257425" cy="2257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FA8141-C66C-401D-A6AC-6C418D1D9A8E}"/>
              </a:ext>
            </a:extLst>
          </p:cNvPr>
          <p:cNvSpPr txBox="1"/>
          <p:nvPr/>
        </p:nvSpPr>
        <p:spPr>
          <a:xfrm>
            <a:off x="619125" y="5619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Or this…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85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32">
            <a:extLst>
              <a:ext uri="{FF2B5EF4-FFF2-40B4-BE49-F238E27FC236}">
                <a16:creationId xmlns:a16="http://schemas.microsoft.com/office/drawing/2014/main" id="{8A7F9AFA-515A-4325-9077-012EB2F8F25C}"/>
              </a:ext>
            </a:extLst>
          </p:cNvPr>
          <p:cNvSpPr txBox="1">
            <a:spLocks/>
          </p:cNvSpPr>
          <p:nvPr/>
        </p:nvSpPr>
        <p:spPr>
          <a:xfrm>
            <a:off x="612099" y="428613"/>
            <a:ext cx="9060861" cy="9791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3 x 3 General Tips May Help…</a:t>
            </a:r>
          </a:p>
        </p:txBody>
      </p:sp>
      <p:sp>
        <p:nvSpPr>
          <p:cNvPr id="5" name="Google Shape;348;p32">
            <a:extLst>
              <a:ext uri="{FF2B5EF4-FFF2-40B4-BE49-F238E27FC236}">
                <a16:creationId xmlns:a16="http://schemas.microsoft.com/office/drawing/2014/main" id="{0E96D427-11EC-466A-9408-DBFB5EA1D3B0}"/>
              </a:ext>
            </a:extLst>
          </p:cNvPr>
          <p:cNvSpPr txBox="1">
            <a:spLocks/>
          </p:cNvSpPr>
          <p:nvPr/>
        </p:nvSpPr>
        <p:spPr>
          <a:xfrm>
            <a:off x="612099" y="1681296"/>
            <a:ext cx="2845474" cy="717900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s-ES" sz="2400" b="1" dirty="0"/>
              <a:t>Prompt</a:t>
            </a:r>
          </a:p>
        </p:txBody>
      </p:sp>
      <p:sp>
        <p:nvSpPr>
          <p:cNvPr id="6" name="Google Shape;349;p32">
            <a:extLst>
              <a:ext uri="{FF2B5EF4-FFF2-40B4-BE49-F238E27FC236}">
                <a16:creationId xmlns:a16="http://schemas.microsoft.com/office/drawing/2014/main" id="{B2CB3317-9379-4D0C-B69F-77C3DB540D33}"/>
              </a:ext>
            </a:extLst>
          </p:cNvPr>
          <p:cNvSpPr txBox="1">
            <a:spLocks/>
          </p:cNvSpPr>
          <p:nvPr/>
        </p:nvSpPr>
        <p:spPr>
          <a:xfrm>
            <a:off x="3526687" y="1681295"/>
            <a:ext cx="2813636" cy="54015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s-ES" sz="2400" b="1" dirty="0"/>
              <a:t>Post / Reply</a:t>
            </a:r>
          </a:p>
        </p:txBody>
      </p:sp>
      <p:sp>
        <p:nvSpPr>
          <p:cNvPr id="7" name="Google Shape;350;p32">
            <a:extLst>
              <a:ext uri="{FF2B5EF4-FFF2-40B4-BE49-F238E27FC236}">
                <a16:creationId xmlns:a16="http://schemas.microsoft.com/office/drawing/2014/main" id="{FC6E904C-3F71-4C70-80F7-D92D64A62F34}"/>
              </a:ext>
            </a:extLst>
          </p:cNvPr>
          <p:cNvSpPr txBox="1">
            <a:spLocks/>
          </p:cNvSpPr>
          <p:nvPr/>
        </p:nvSpPr>
        <p:spPr>
          <a:xfrm>
            <a:off x="6422226" y="1681296"/>
            <a:ext cx="2828862" cy="7179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s-ES" sz="2400" b="1" dirty="0"/>
              <a:t>Grading</a:t>
            </a:r>
          </a:p>
        </p:txBody>
      </p:sp>
      <p:sp>
        <p:nvSpPr>
          <p:cNvPr id="8" name="Google Shape;351;p32">
            <a:extLst>
              <a:ext uri="{FF2B5EF4-FFF2-40B4-BE49-F238E27FC236}">
                <a16:creationId xmlns:a16="http://schemas.microsoft.com/office/drawing/2014/main" id="{DF33EBEE-13AB-471D-A67D-F5B228DF87C3}"/>
              </a:ext>
            </a:extLst>
          </p:cNvPr>
          <p:cNvSpPr txBox="1">
            <a:spLocks/>
          </p:cNvSpPr>
          <p:nvPr/>
        </p:nvSpPr>
        <p:spPr>
          <a:xfrm>
            <a:off x="612099" y="2192174"/>
            <a:ext cx="2845475" cy="332387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No single answer questions.</a:t>
            </a:r>
          </a:p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Use open-ended questions.</a:t>
            </a:r>
          </a:p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Question as problem statement.</a:t>
            </a:r>
          </a:p>
        </p:txBody>
      </p:sp>
      <p:sp>
        <p:nvSpPr>
          <p:cNvPr id="9" name="Google Shape;352;p32">
            <a:extLst>
              <a:ext uri="{FF2B5EF4-FFF2-40B4-BE49-F238E27FC236}">
                <a16:creationId xmlns:a16="http://schemas.microsoft.com/office/drawing/2014/main" id="{84266257-0A0C-45EA-BDCC-55431B513193}"/>
              </a:ext>
            </a:extLst>
          </p:cNvPr>
          <p:cNvSpPr txBox="1">
            <a:spLocks/>
          </p:cNvSpPr>
          <p:nvPr/>
        </p:nvSpPr>
        <p:spPr>
          <a:xfrm>
            <a:off x="3517163" y="2192175"/>
            <a:ext cx="2813636" cy="3323876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Clear/ specific instructions.</a:t>
            </a:r>
          </a:p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Clear/ specific expectations.</a:t>
            </a:r>
          </a:p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Set rules for netiquette.</a:t>
            </a:r>
          </a:p>
        </p:txBody>
      </p:sp>
      <p:sp>
        <p:nvSpPr>
          <p:cNvPr id="10" name="Google Shape;353;p32">
            <a:extLst>
              <a:ext uri="{FF2B5EF4-FFF2-40B4-BE49-F238E27FC236}">
                <a16:creationId xmlns:a16="http://schemas.microsoft.com/office/drawing/2014/main" id="{28BB2791-533F-4B0F-9CD3-D75EBEBE8D27}"/>
              </a:ext>
            </a:extLst>
          </p:cNvPr>
          <p:cNvSpPr txBox="1">
            <a:spLocks/>
          </p:cNvSpPr>
          <p:nvPr/>
        </p:nvSpPr>
        <p:spPr>
          <a:xfrm>
            <a:off x="6405800" y="2221448"/>
            <a:ext cx="2845474" cy="3294603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/>
              <a:t>Grading reflects what you want to get out of it.</a:t>
            </a:r>
          </a:p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/>
              <a:t>Don’t make grading difficult.</a:t>
            </a:r>
          </a:p>
          <a:p>
            <a:pPr marL="5715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/>
              <a:t>Provide specific/ descriptive grading criteria.</a:t>
            </a:r>
          </a:p>
        </p:txBody>
      </p:sp>
      <p:sp>
        <p:nvSpPr>
          <p:cNvPr id="11" name="Google Shape;355;p32">
            <a:extLst>
              <a:ext uri="{FF2B5EF4-FFF2-40B4-BE49-F238E27FC236}">
                <a16:creationId xmlns:a16="http://schemas.microsoft.com/office/drawing/2014/main" id="{8DE2919A-BABF-480A-82AD-7D5F9E3A4662}"/>
              </a:ext>
            </a:extLst>
          </p:cNvPr>
          <p:cNvSpPr txBox="1"/>
          <p:nvPr/>
        </p:nvSpPr>
        <p:spPr>
          <a:xfrm>
            <a:off x="424400" y="3938600"/>
            <a:ext cx="313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00A516-55D0-49C9-9741-0A023950E039}"/>
              </a:ext>
            </a:extLst>
          </p:cNvPr>
          <p:cNvCxnSpPr>
            <a:cxnSpLocks/>
          </p:cNvCxnSpPr>
          <p:nvPr/>
        </p:nvCxnSpPr>
        <p:spPr>
          <a:xfrm flipV="1">
            <a:off x="612099" y="2192174"/>
            <a:ext cx="2905064" cy="29275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364CC6-5AD4-44A3-A728-89A9608B9778}"/>
              </a:ext>
            </a:extLst>
          </p:cNvPr>
          <p:cNvCxnSpPr>
            <a:cxnSpLocks/>
          </p:cNvCxnSpPr>
          <p:nvPr/>
        </p:nvCxnSpPr>
        <p:spPr>
          <a:xfrm>
            <a:off x="3457573" y="2192174"/>
            <a:ext cx="3114677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5ECDF6-274A-4102-A946-2EF94FA3C0F5}"/>
              </a:ext>
            </a:extLst>
          </p:cNvPr>
          <p:cNvCxnSpPr>
            <a:cxnSpLocks/>
          </p:cNvCxnSpPr>
          <p:nvPr/>
        </p:nvCxnSpPr>
        <p:spPr>
          <a:xfrm>
            <a:off x="6572250" y="2192174"/>
            <a:ext cx="2678838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2740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0A05-F329-4603-806F-5261A515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1827"/>
            <a:ext cx="8596668" cy="589005"/>
          </a:xfrm>
        </p:spPr>
        <p:txBody>
          <a:bodyPr>
            <a:normAutofit fontScale="90000"/>
          </a:bodyPr>
          <a:lstStyle/>
          <a:p>
            <a:r>
              <a:rPr lang="en-US" dirty="0"/>
              <a:t>Rubric Example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0112B4E-F64F-400A-9B38-525073D9B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92424"/>
              </p:ext>
            </p:extLst>
          </p:nvPr>
        </p:nvGraphicFramePr>
        <p:xfrm>
          <a:off x="556052" y="937270"/>
          <a:ext cx="9910119" cy="554927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64848">
                  <a:extLst>
                    <a:ext uri="{9D8B030D-6E8A-4147-A177-3AD203B41FA5}">
                      <a16:colId xmlns:a16="http://schemas.microsoft.com/office/drawing/2014/main" val="136383528"/>
                    </a:ext>
                  </a:extLst>
                </a:gridCol>
                <a:gridCol w="2481757">
                  <a:extLst>
                    <a:ext uri="{9D8B030D-6E8A-4147-A177-3AD203B41FA5}">
                      <a16:colId xmlns:a16="http://schemas.microsoft.com/office/drawing/2014/main" val="3294709820"/>
                    </a:ext>
                  </a:extLst>
                </a:gridCol>
                <a:gridCol w="2481757">
                  <a:extLst>
                    <a:ext uri="{9D8B030D-6E8A-4147-A177-3AD203B41FA5}">
                      <a16:colId xmlns:a16="http://schemas.microsoft.com/office/drawing/2014/main" val="418909821"/>
                    </a:ext>
                  </a:extLst>
                </a:gridCol>
                <a:gridCol w="2481757">
                  <a:extLst>
                    <a:ext uri="{9D8B030D-6E8A-4147-A177-3AD203B41FA5}">
                      <a16:colId xmlns:a16="http://schemas.microsoft.com/office/drawing/2014/main" val="2662891461"/>
                    </a:ext>
                  </a:extLst>
                </a:gridCol>
              </a:tblGrid>
              <a:tr h="7938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Meets/Exceeds Requirements </a:t>
                      </a:r>
                    </a:p>
                    <a:p>
                      <a:pPr algn="ctr"/>
                      <a:r>
                        <a:rPr lang="en-US" sz="1600" dirty="0"/>
                        <a:t>10pts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Meets Most Requirements </a:t>
                      </a:r>
                    </a:p>
                    <a:p>
                      <a:pPr algn="ctr"/>
                      <a:r>
                        <a:rPr lang="en-US" sz="1600" dirty="0"/>
                        <a:t>5 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Needs Improvement</a:t>
                      </a:r>
                    </a:p>
                    <a:p>
                      <a:pPr algn="ctr"/>
                      <a:r>
                        <a:rPr lang="en-US" sz="1600" dirty="0"/>
                        <a:t>0 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37013"/>
                  </a:ext>
                </a:extLst>
              </a:tr>
              <a:tr h="2440311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 post in</a:t>
                      </a:r>
                    </a:p>
                    <a:p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 to the</a:t>
                      </a:r>
                    </a:p>
                    <a:p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posted by</a:t>
                      </a:r>
                    </a:p>
                    <a:p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instructor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</a:t>
                      </a:r>
                      <a:r>
                        <a:rPr lang="en-US" sz="1600" b="0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FULLY ADDRESSES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discussion topic question, </a:t>
                      </a:r>
                      <a:r>
                        <a:rPr lang="en-US" sz="1600" b="0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cap="all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current or past course materials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600" b="0" i="0" kern="1200" cap="all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stimulates further discussion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may have fully addressed discussion topic question, but may not relate the topic to course materials and/or stimulate further discussion.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did not fully address discussion topic question or relate it to course materials. Post length is less than a paragraph and may have contained grammatical or stylistic error.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86391"/>
                  </a:ext>
                </a:extLst>
              </a:tr>
              <a:tr h="2205101">
                <a:tc>
                  <a:txBody>
                    <a:bodyPr/>
                    <a:lstStyle/>
                    <a:p>
                      <a:r>
                        <a:rPr lang="en-US" sz="1600" b="1" dirty="0"/>
                        <a:t>Responses to other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posted </a:t>
                      </a:r>
                      <a:r>
                        <a:rPr lang="en-US" sz="1600" b="0" i="0" kern="1200" cap="all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responses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classmates and </a:t>
                      </a:r>
                      <a:r>
                        <a:rPr lang="en-US" sz="1600" b="0" i="0" kern="1200" cap="all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responses stimulated further discussion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well as described whether the participant </a:t>
                      </a:r>
                      <a:r>
                        <a:rPr lang="en-US" sz="1600" b="0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AGREED OR DISAGREED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wither the post and why.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only posted one response to another classmate and/or did not post response(s) that stimulated further discussion.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 did not post any replies to other participants or posted only short statements that did not stimulate the discussion.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6423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19531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1394</TotalTime>
  <Words>2100</Words>
  <Application>Microsoft Office PowerPoint</Application>
  <PresentationFormat>Widescreen</PresentationFormat>
  <Paragraphs>348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Roboto</vt:lpstr>
      <vt:lpstr>Roboto Thin</vt:lpstr>
      <vt:lpstr>Trebuchet MS</vt:lpstr>
      <vt:lpstr>Wingdings</vt:lpstr>
      <vt:lpstr>Wingdings 3</vt:lpstr>
      <vt:lpstr>Facet</vt:lpstr>
      <vt:lpstr>Engaging Students in Blackboard Discussions</vt:lpstr>
      <vt:lpstr>PowerPoint Presentation</vt:lpstr>
      <vt:lpstr>Engaging Students in Blackboard Discussions</vt:lpstr>
      <vt:lpstr>Engaging Students in Blackboard Discussions</vt:lpstr>
      <vt:lpstr>PowerPoint Presentation</vt:lpstr>
      <vt:lpstr>PowerPoint Presentation</vt:lpstr>
      <vt:lpstr>PowerPoint Presentation</vt:lpstr>
      <vt:lpstr>PowerPoint Presentation</vt:lpstr>
      <vt:lpstr>Rubric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for Beginners</dc:title>
  <dc:creator>Sarah R Rutland</dc:creator>
  <cp:lastModifiedBy>Vivian L Krosnick</cp:lastModifiedBy>
  <cp:revision>55</cp:revision>
  <cp:lastPrinted>2020-08-24T13:03:34Z</cp:lastPrinted>
  <dcterms:created xsi:type="dcterms:W3CDTF">2020-03-13T18:41:16Z</dcterms:created>
  <dcterms:modified xsi:type="dcterms:W3CDTF">2020-08-24T14:39:46Z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69F1B75B-176A-408C-8198-8BA4FC0EAF96</vt:lpwstr>
  </property>
  <property fmtid="{D5CDD505-2E9C-101B-9397-08002B2CF9AE}" pid="3" name="ArticulatePath">
    <vt:lpwstr>Communicating with Students in BB</vt:lpwstr>
  </property>
</Properties>
</file>