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3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5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3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5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1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8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95244-EB25-4384-8452-40997E9689A1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8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lker.com/cliparts/c/b/q/B/D/8/assembly-ppe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64" y="451055"/>
            <a:ext cx="571500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38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.slidesharecdn.com/gettingyourppefactsright-5factsand5mythsbohsworldioha20153mcompetition-150324115042-conversion-gate01/95/getting-your-ppe-facts-right-5-facts-and-5-myths-bohsworld-ioha2015-3mcompetition-3-638.jpg?cb=1427198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011" y="395847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71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realistictrading.com/upload_pictures/1398240363-category-7-ppe%20symbo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045" y="1930680"/>
            <a:ext cx="476250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3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Cleveland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 Samec</dc:creator>
  <cp:lastModifiedBy>Michael D Samec</cp:lastModifiedBy>
  <cp:revision>1</cp:revision>
  <dcterms:created xsi:type="dcterms:W3CDTF">2016-02-25T18:01:25Z</dcterms:created>
  <dcterms:modified xsi:type="dcterms:W3CDTF">2016-02-25T18:01:43Z</dcterms:modified>
</cp:coreProperties>
</file>