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68" r:id="rId5"/>
    <p:sldId id="258" r:id="rId6"/>
    <p:sldId id="269" r:id="rId7"/>
    <p:sldId id="278" r:id="rId8"/>
    <p:sldId id="277" r:id="rId9"/>
    <p:sldId id="259" r:id="rId10"/>
    <p:sldId id="270" r:id="rId11"/>
    <p:sldId id="260" r:id="rId12"/>
    <p:sldId id="271" r:id="rId13"/>
    <p:sldId id="261" r:id="rId14"/>
    <p:sldId id="272" r:id="rId15"/>
    <p:sldId id="262" r:id="rId16"/>
    <p:sldId id="273" r:id="rId17"/>
    <p:sldId id="276" r:id="rId18"/>
    <p:sldId id="263" r:id="rId19"/>
    <p:sldId id="274" r:id="rId20"/>
    <p:sldId id="264" r:id="rId21"/>
    <p:sldId id="265" r:id="rId22"/>
    <p:sldId id="2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5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26C0-2B71-44B3-83A5-1639313940E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5E97-5F29-4353-AADE-DFD9B17B5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4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26C0-2B71-44B3-83A5-1639313940E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5E97-5F29-4353-AADE-DFD9B17B5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70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26C0-2B71-44B3-83A5-1639313940E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5E97-5F29-4353-AADE-DFD9B17B5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1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26C0-2B71-44B3-83A5-1639313940E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5E97-5F29-4353-AADE-DFD9B17B5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2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26C0-2B71-44B3-83A5-1639313940E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5E97-5F29-4353-AADE-DFD9B17B5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45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26C0-2B71-44B3-83A5-1639313940E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5E97-5F29-4353-AADE-DFD9B17B5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0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26C0-2B71-44B3-83A5-1639313940E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5E97-5F29-4353-AADE-DFD9B17B5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20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26C0-2B71-44B3-83A5-1639313940E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5E97-5F29-4353-AADE-DFD9B17B5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4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26C0-2B71-44B3-83A5-1639313940E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5E97-5F29-4353-AADE-DFD9B17B5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26C0-2B71-44B3-83A5-1639313940E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5E97-5F29-4353-AADE-DFD9B17B5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26C0-2B71-44B3-83A5-1639313940E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5E97-5F29-4353-AADE-DFD9B17B5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54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226C0-2B71-44B3-83A5-1639313940E6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15E97-5F29-4353-AADE-DFD9B17B5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5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9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6000352\AppData\Local\Temp\SNAGHTML4ff700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65480"/>
            <a:ext cx="5943600" cy="5527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443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01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65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6000352\AppData\Local\Temp\SNAGHTML50345e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300" y="-97339"/>
            <a:ext cx="5943600" cy="6955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079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51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6000352\AppData\Local\Temp\SNAGHTML5112a3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75" y="353961"/>
            <a:ext cx="7692759" cy="6129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139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69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6000352\AppData\Local\Temp\SNAGHTML512216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68" y="654828"/>
            <a:ext cx="7840242" cy="5315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396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6000352\AppData\Local\Temp\SNAGHTML50df6f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44" y="294968"/>
            <a:ext cx="8849031" cy="5138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600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6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380330" y="501445"/>
            <a:ext cx="5403809" cy="62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1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r="60897" b="80048"/>
          <a:stretch/>
        </p:blipFill>
        <p:spPr bwMode="auto">
          <a:xfrm>
            <a:off x="743319" y="731519"/>
            <a:ext cx="10241280" cy="4872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6499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13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06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75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9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6000352\AppData\Local\Temp\SNAGHTML4fa6da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0"/>
            <a:ext cx="5854618" cy="6807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511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45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6000352\AppData\Local\Temp\SNAGHTML4fbd75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2422"/>
            <a:ext cx="5943600" cy="3653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9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0B92B-F03F-49AB-806A-28B3EB4769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76994" y="0"/>
            <a:ext cx="8138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56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BEC50D-F358-452B-936A-EE4B2460813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23" y="287384"/>
            <a:ext cx="7080068" cy="6322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4832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26" y="46212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95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Cleveland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Clifford A Maslovsky</dc:creator>
  <cp:lastModifiedBy>new blue</cp:lastModifiedBy>
  <cp:revision>6</cp:revision>
  <dcterms:created xsi:type="dcterms:W3CDTF">2020-03-17T12:38:12Z</dcterms:created>
  <dcterms:modified xsi:type="dcterms:W3CDTF">2020-03-17T13:57:15Z</dcterms:modified>
</cp:coreProperties>
</file>