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48" r:id="rId2"/>
  </p:sldMasterIdLst>
  <p:notesMasterIdLst>
    <p:notesMasterId r:id="rId7"/>
  </p:notesMasterIdLst>
  <p:sldIdLst>
    <p:sldId id="259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E5A5B-2F13-B49E-CF35-A1F7DBB297A0}" v="2" dt="2020-03-13T13:00:40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 Kissel" userId="S::6002428@csuohio.edu::080b7f38-6c04-4d60-865b-7e4a12fcdd48" providerId="AD" clId="Web-{FC6E5A5B-2F13-B49E-CF35-A1F7DBB297A0}"/>
    <pc:docChg chg="addSld sldOrd addMainMaster modMainMaster">
      <pc:chgData name="Samantha A Kissel" userId="S::6002428@csuohio.edu::080b7f38-6c04-4d60-865b-7e4a12fcdd48" providerId="AD" clId="Web-{FC6E5A5B-2F13-B49E-CF35-A1F7DBB297A0}" dt="2020-03-13T13:00:40.497" v="1"/>
      <pc:docMkLst>
        <pc:docMk/>
      </pc:docMkLst>
      <pc:sldChg chg="add ord">
        <pc:chgData name="Samantha A Kissel" userId="S::6002428@csuohio.edu::080b7f38-6c04-4d60-865b-7e4a12fcdd48" providerId="AD" clId="Web-{FC6E5A5B-2F13-B49E-CF35-A1F7DBB297A0}" dt="2020-03-13T13:00:40.497" v="1"/>
        <pc:sldMkLst>
          <pc:docMk/>
          <pc:sldMk cId="3273099271" sldId="259"/>
        </pc:sldMkLst>
      </pc:sldChg>
      <pc:sldMasterChg chg="add addSldLayout">
        <pc:chgData name="Samantha A Kissel" userId="S::6002428@csuohio.edu::080b7f38-6c04-4d60-865b-7e4a12fcdd48" providerId="AD" clId="Web-{FC6E5A5B-2F13-B49E-CF35-A1F7DBB297A0}" dt="2020-03-13T13:00:37.622" v="0"/>
        <pc:sldMasterMkLst>
          <pc:docMk/>
          <pc:sldMasterMk cId="0" sldId="2147483648"/>
        </pc:sldMasterMkLst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59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61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63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66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67"/>
          </pc:sldLayoutMkLst>
        </pc:sldLayoutChg>
        <pc:sldLayoutChg chg="ad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replId modSldLayout">
        <pc:chgData name="Samantha A Kissel" userId="S::6002428@csuohio.edu::080b7f38-6c04-4d60-865b-7e4a12fcdd48" providerId="AD" clId="Web-{FC6E5A5B-2F13-B49E-CF35-A1F7DBB297A0}" dt="2020-03-13T13:00:37.622" v="0"/>
        <pc:sldMasterMkLst>
          <pc:docMk/>
          <pc:sldMasterMk cId="876415109" sldId="2147483677"/>
        </pc:sldMasterMkLst>
        <pc:sldLayoutChg chg="replI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876415109" sldId="2147483677"/>
            <pc:sldLayoutMk cId="2781253661" sldId="2147483678"/>
          </pc:sldLayoutMkLst>
        </pc:sldLayoutChg>
        <pc:sldLayoutChg chg="replI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876415109" sldId="2147483677"/>
            <pc:sldLayoutMk cId="437693734" sldId="2147483679"/>
          </pc:sldLayoutMkLst>
        </pc:sldLayoutChg>
        <pc:sldLayoutChg chg="replI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876415109" sldId="2147483677"/>
            <pc:sldLayoutMk cId="683528006" sldId="2147483680"/>
          </pc:sldLayoutMkLst>
        </pc:sldLayoutChg>
        <pc:sldLayoutChg chg="replI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876415109" sldId="2147483677"/>
            <pc:sldLayoutMk cId="2827524345" sldId="2147483681"/>
          </pc:sldLayoutMkLst>
        </pc:sldLayoutChg>
        <pc:sldLayoutChg chg="replId">
          <pc:chgData name="Samantha A Kissel" userId="S::6002428@csuohio.edu::080b7f38-6c04-4d60-865b-7e4a12fcdd48" providerId="AD" clId="Web-{FC6E5A5B-2F13-B49E-CF35-A1F7DBB297A0}" dt="2020-03-13T13:00:37.622" v="0"/>
          <pc:sldLayoutMkLst>
            <pc:docMk/>
            <pc:sldMasterMk cId="876415109" sldId="2147483677"/>
            <pc:sldLayoutMk cId="2158697543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72717-59CF-4982-821D-A5D19D29C1F7}" type="datetimeFigureOut">
              <a:rPr lang="en-US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6BED8-F3D8-4F7D-882C-864AB39D32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3B479-BEBC-4BE6-8937-988E6E552D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5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025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299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4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10400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3011394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812497"/>
            <a:ext cx="8968085" cy="22099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812497"/>
            <a:ext cx="3077109" cy="2209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1003670"/>
            <a:ext cx="8144134" cy="1827557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3350321"/>
            <a:ext cx="8144134" cy="1487642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1023050"/>
            <a:ext cx="1171888" cy="18054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292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53391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172284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172284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15912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31591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3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28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9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4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9EAD-7FAF-4863-8C38-746E21521A67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2" r:id="rId2"/>
    <p:sldLayoutId id="2147483680" r:id="rId3"/>
    <p:sldLayoutId id="2147483664" r:id="rId4"/>
    <p:sldLayoutId id="2147483665" r:id="rId5"/>
    <p:sldLayoutId id="2147483679" r:id="rId6"/>
    <p:sldLayoutId id="2147483681" r:id="rId7"/>
    <p:sldLayoutId id="2147483682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ohio.edu/center-for-elearning/panopto-lecture-captu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F9BD3-813E-4E6C-8AF4-0AC6688F2AC6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6223" t="15804" r="56253" b="15038"/>
          <a:stretch/>
        </p:blipFill>
        <p:spPr bwMode="auto">
          <a:xfrm>
            <a:off x="-27672" y="-55695"/>
            <a:ext cx="12221851" cy="7039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309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Panopto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Samantha Kissel and Cliff </a:t>
            </a:r>
            <a:r>
              <a:rPr lang="en-US" dirty="0" err="1"/>
              <a:t>Maslovsky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0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of us are Online Course and Materials Developers</a:t>
            </a:r>
          </a:p>
          <a:p>
            <a:r>
              <a:rPr lang="en-US" dirty="0"/>
              <a:t>Get more help at</a:t>
            </a:r>
          </a:p>
          <a:p>
            <a:pPr lvl="1"/>
            <a:r>
              <a:rPr lang="en-US" u="sng" dirty="0">
                <a:hlinkClick r:id="rId2"/>
              </a:rPr>
              <a:t>https://www.csuohio.edu/center-for-elearning/panopto-lecture-capture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Getting Started with Panopto folder</a:t>
            </a:r>
          </a:p>
        </p:txBody>
      </p:sp>
    </p:spTree>
    <p:extLst>
      <p:ext uri="{BB962C8B-B14F-4D97-AF65-F5344CB8AC3E}">
        <p14:creationId xmlns:p14="http://schemas.microsoft.com/office/powerpoint/2010/main" val="367006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Panopto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2248746" cy="432004"/>
          </a:xfrm>
        </p:spPr>
        <p:txBody>
          <a:bodyPr/>
          <a:lstStyle/>
          <a:p>
            <a:r>
              <a:rPr lang="en-US" dirty="0"/>
              <a:t>Click Create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3" y="2822784"/>
            <a:ext cx="3200400" cy="34861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09274" y="2160590"/>
            <a:ext cx="3956993" cy="432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Download Panopto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936"/>
          <a:stretch/>
        </p:blipFill>
        <p:spPr>
          <a:xfrm>
            <a:off x="4509275" y="2822784"/>
            <a:ext cx="4835306" cy="30384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09274" y="4927002"/>
            <a:ext cx="1256825" cy="516367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591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erlin">
  <a:themeElements>
    <a:clrScheme name="Custom 17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FF00"/>
      </a:hlink>
      <a:folHlink>
        <a:srgbClr val="FFFF0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37</Words>
  <Application>Microsoft Office PowerPoint</Application>
  <PresentationFormat>Widescreen</PresentationFormat>
  <Paragraphs>10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Facet</vt:lpstr>
      <vt:lpstr>Berlin</vt:lpstr>
      <vt:lpstr>PowerPoint Presentation</vt:lpstr>
      <vt:lpstr>Panopto Basics</vt:lpstr>
      <vt:lpstr>Introduction</vt:lpstr>
      <vt:lpstr>Installing Panopto</vt:lpstr>
    </vt:vector>
  </TitlesOfParts>
  <Company>Cleveland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Panopto Basics</dc:title>
  <dc:creator>Samantha A Kissel</dc:creator>
  <cp:lastModifiedBy>Samantha A Kissel</cp:lastModifiedBy>
  <cp:revision>4</cp:revision>
  <dcterms:created xsi:type="dcterms:W3CDTF">2020-03-12T12:53:50Z</dcterms:created>
  <dcterms:modified xsi:type="dcterms:W3CDTF">2020-03-13T13:00:43Z</dcterms:modified>
</cp:coreProperties>
</file>