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6" r:id="rId3"/>
    <p:sldId id="258" r:id="rId4"/>
    <p:sldId id="261" r:id="rId5"/>
    <p:sldId id="263" r:id="rId6"/>
    <p:sldId id="265" r:id="rId7"/>
    <p:sldId id="269" r:id="rId8"/>
    <p:sldId id="267" r:id="rId9"/>
    <p:sldId id="259" r:id="rId10"/>
    <p:sldId id="262" r:id="rId11"/>
    <p:sldId id="264" r:id="rId12"/>
    <p:sldId id="266" r:id="rId13"/>
    <p:sldId id="270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E28"/>
    <a:srgbClr val="00694E"/>
    <a:srgbClr val="E5E5E5"/>
    <a:srgbClr val="C1D4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94"/>
    <p:restoredTop sz="94643"/>
  </p:normalViewPr>
  <p:slideViewPr>
    <p:cSldViewPr snapToGrid="0" snapToObjects="1">
      <p:cViewPr varScale="1">
        <p:scale>
          <a:sx n="114" d="100"/>
          <a:sy n="114" d="100"/>
        </p:scale>
        <p:origin x="55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BA44-4366-AE4D-97F3-523C6C9E82B2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B19E-F678-9A48-ACB1-6A539FA7C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88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BA44-4366-AE4D-97F3-523C6C9E82B2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B19E-F678-9A48-ACB1-6A539FA7C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66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BA44-4366-AE4D-97F3-523C6C9E82B2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B19E-F678-9A48-ACB1-6A539FA7C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12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BA44-4366-AE4D-97F3-523C6C9E82B2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B19E-F678-9A48-ACB1-6A539FA7C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572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BA44-4366-AE4D-97F3-523C6C9E82B2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B19E-F678-9A48-ACB1-6A539FA7C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879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BA44-4366-AE4D-97F3-523C6C9E82B2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B19E-F678-9A48-ACB1-6A539FA7C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730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BA44-4366-AE4D-97F3-523C6C9E82B2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B19E-F678-9A48-ACB1-6A539FA7C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90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BA44-4366-AE4D-97F3-523C6C9E82B2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B19E-F678-9A48-ACB1-6A539FA7C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89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BA44-4366-AE4D-97F3-523C6C9E82B2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B19E-F678-9A48-ACB1-6A539FA7C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41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BA44-4366-AE4D-97F3-523C6C9E82B2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B19E-F678-9A48-ACB1-6A539FA7C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4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BA44-4366-AE4D-97F3-523C6C9E82B2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B19E-F678-9A48-ACB1-6A539FA7C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937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0BA44-4366-AE4D-97F3-523C6C9E82B2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7B19E-F678-9A48-ACB1-6A539FA7C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35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9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D43A8-02C2-774B-9872-4EC133BB6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610" y="3143807"/>
            <a:ext cx="9917442" cy="1500187"/>
          </a:xfrm>
        </p:spPr>
        <p:txBody>
          <a:bodyPr anchor="t" anchorCtr="0"/>
          <a:lstStyle>
            <a:lvl1pPr>
              <a:defRPr sz="6000"/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latin typeface="+mn-lt"/>
              </a:rPr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043917-BABA-5D4F-AA2E-4929DC111F2B}"/>
              </a:ext>
            </a:extLst>
          </p:cNvPr>
          <p:cNvSpPr txBox="1">
            <a:spLocks/>
          </p:cNvSpPr>
          <p:nvPr/>
        </p:nvSpPr>
        <p:spPr>
          <a:xfrm>
            <a:off x="2147888" y="4868222"/>
            <a:ext cx="7886700" cy="1500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98C28F3-77E7-714C-839D-8A52B31C2D0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342579" y="1128930"/>
            <a:ext cx="5485504" cy="1363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517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9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2918743-3DA3-AF4F-8B0C-FE47F4E02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517" y="1465983"/>
            <a:ext cx="1107967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edit Master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7AD96CF-98AB-DA4B-BFD1-4D15E1F9E502}"/>
              </a:ext>
            </a:extLst>
          </p:cNvPr>
          <p:cNvSpPr txBox="1">
            <a:spLocks/>
          </p:cNvSpPr>
          <p:nvPr/>
        </p:nvSpPr>
        <p:spPr>
          <a:xfrm>
            <a:off x="617517" y="4345708"/>
            <a:ext cx="11079678" cy="1500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Edit Master text styles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C09CB8D-0805-4426-5A82-E1525DC4676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384998" y="5729258"/>
            <a:ext cx="3565271" cy="88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299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9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8484DD-F7FA-6D43-BCEB-0C6FBA15F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365127"/>
            <a:ext cx="9387398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Click to edit Master title style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93DFEAE-9C44-3147-B295-CA60077919F0}"/>
              </a:ext>
            </a:extLst>
          </p:cNvPr>
          <p:cNvSpPr txBox="1">
            <a:spLocks/>
          </p:cNvSpPr>
          <p:nvPr/>
        </p:nvSpPr>
        <p:spPr>
          <a:xfrm>
            <a:off x="653141" y="1681163"/>
            <a:ext cx="5369041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69BE28"/>
                </a:solidFill>
              </a:rPr>
              <a:t>Edit Master text styles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591BBF44-DAC7-D44B-89DA-368435E4D5E2}"/>
              </a:ext>
            </a:extLst>
          </p:cNvPr>
          <p:cNvSpPr txBox="1">
            <a:spLocks/>
          </p:cNvSpPr>
          <p:nvPr/>
        </p:nvSpPr>
        <p:spPr>
          <a:xfrm>
            <a:off x="653141" y="2505075"/>
            <a:ext cx="5369041" cy="36845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Edit Master text styles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Second level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Third level</a:t>
            </a:r>
          </a:p>
          <a:p>
            <a:pPr lvl="3"/>
            <a:r>
              <a:rPr lang="en-US" dirty="0">
                <a:solidFill>
                  <a:schemeClr val="bg1"/>
                </a:solidFill>
              </a:rPr>
              <a:t>Fourth level</a:t>
            </a:r>
          </a:p>
          <a:p>
            <a:pPr lvl="4"/>
            <a:r>
              <a:rPr lang="en-US" dirty="0">
                <a:solidFill>
                  <a:schemeClr val="bg1"/>
                </a:solidFill>
              </a:rPr>
              <a:t>Fifth level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27D44C66-2372-FD45-9552-3BFAE3913973}"/>
              </a:ext>
            </a:extLst>
          </p:cNvPr>
          <p:cNvSpPr txBox="1">
            <a:spLocks/>
          </p:cNvSpPr>
          <p:nvPr/>
        </p:nvSpPr>
        <p:spPr>
          <a:xfrm>
            <a:off x="6315975" y="1681163"/>
            <a:ext cx="5203089" cy="823912"/>
          </a:xfrm>
          <a:prstGeom prst="rect">
            <a:avLst/>
          </a:prstGeom>
        </p:spPr>
        <p:txBody>
          <a:bodyPr anchor="b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69BE28"/>
                </a:solidFill>
              </a:rPr>
              <a:t>Edit master text styles</a:t>
            </a:r>
          </a:p>
        </p:txBody>
      </p:sp>
      <p:sp>
        <p:nvSpPr>
          <p:cNvPr id="18" name="Content Placeholder 5">
            <a:extLst>
              <a:ext uri="{FF2B5EF4-FFF2-40B4-BE49-F238E27FC236}">
                <a16:creationId xmlns:a16="http://schemas.microsoft.com/office/drawing/2014/main" id="{CE63A0B2-DDE6-1947-B711-026CC7F589E3}"/>
              </a:ext>
            </a:extLst>
          </p:cNvPr>
          <p:cNvSpPr txBox="1">
            <a:spLocks/>
          </p:cNvSpPr>
          <p:nvPr/>
        </p:nvSpPr>
        <p:spPr>
          <a:xfrm>
            <a:off x="6315976" y="2505075"/>
            <a:ext cx="5203088" cy="228005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Edit Master text styles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Second level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Third level</a:t>
            </a:r>
          </a:p>
          <a:p>
            <a:pPr lvl="3"/>
            <a:r>
              <a:rPr lang="en-US" dirty="0">
                <a:solidFill>
                  <a:schemeClr val="bg1"/>
                </a:solidFill>
              </a:rPr>
              <a:t>Fourth level</a:t>
            </a:r>
          </a:p>
          <a:p>
            <a:pPr lvl="4"/>
            <a:r>
              <a:rPr lang="en-US" dirty="0">
                <a:solidFill>
                  <a:schemeClr val="bg1"/>
                </a:solidFill>
              </a:rPr>
              <a:t>Fifth level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28E223-93DB-C923-8771-C0C67E95ADA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384998" y="5729258"/>
            <a:ext cx="3565271" cy="88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466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9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2F712B8-8739-BB4A-84F1-4098F2B1F65D}"/>
              </a:ext>
            </a:extLst>
          </p:cNvPr>
          <p:cNvSpPr txBox="1">
            <a:spLocks/>
          </p:cNvSpPr>
          <p:nvPr/>
        </p:nvSpPr>
        <p:spPr>
          <a:xfrm>
            <a:off x="2153842" y="1681163"/>
            <a:ext cx="3868340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694E"/>
                </a:solidFill>
              </a:rPr>
              <a:t>Edit Master text styles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CEFF4162-5F7B-3F43-BCEA-E92B1F796B62}"/>
              </a:ext>
            </a:extLst>
          </p:cNvPr>
          <p:cNvSpPr txBox="1">
            <a:spLocks/>
          </p:cNvSpPr>
          <p:nvPr/>
        </p:nvSpPr>
        <p:spPr>
          <a:xfrm>
            <a:off x="653142" y="2505075"/>
            <a:ext cx="5369039" cy="36845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Edit Master text styles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Second level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Third level</a:t>
            </a:r>
          </a:p>
          <a:p>
            <a:pPr lvl="3"/>
            <a:r>
              <a:rPr lang="en-US" dirty="0">
                <a:solidFill>
                  <a:schemeClr val="bg1"/>
                </a:solidFill>
              </a:rPr>
              <a:t>Fourth level</a:t>
            </a:r>
          </a:p>
          <a:p>
            <a:pPr lvl="4"/>
            <a:r>
              <a:rPr lang="en-US" dirty="0">
                <a:solidFill>
                  <a:schemeClr val="bg1"/>
                </a:solidFill>
              </a:rPr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6C32AC-F35B-B243-B7E3-E28F74FF68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9858" y="1815050"/>
            <a:ext cx="2970081" cy="2970081"/>
          </a:xfrm>
          <a:prstGeom prst="rect">
            <a:avLst/>
          </a:prstGeom>
          <a:ln w="12700">
            <a:solidFill>
              <a:srgbClr val="69BE28"/>
            </a:solidFill>
            <a:miter lim="800000"/>
          </a:ln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6CF82843-1260-CA45-80A2-10F2C7517E56}"/>
              </a:ext>
            </a:extLst>
          </p:cNvPr>
          <p:cNvSpPr txBox="1">
            <a:spLocks/>
          </p:cNvSpPr>
          <p:nvPr/>
        </p:nvSpPr>
        <p:spPr>
          <a:xfrm>
            <a:off x="653143" y="365127"/>
            <a:ext cx="91321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edit Master title style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B58BEF7-C7D2-999B-4C25-522DD668C77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384998" y="5729258"/>
            <a:ext cx="3565271" cy="88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742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9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2F712B8-8739-BB4A-84F1-4098F2B1F65D}"/>
              </a:ext>
            </a:extLst>
          </p:cNvPr>
          <p:cNvSpPr txBox="1">
            <a:spLocks/>
          </p:cNvSpPr>
          <p:nvPr/>
        </p:nvSpPr>
        <p:spPr>
          <a:xfrm>
            <a:off x="2153842" y="1681163"/>
            <a:ext cx="3868340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694E"/>
                </a:solidFill>
              </a:rPr>
              <a:t>Edit Master text styles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CF82843-1260-CA45-80A2-10F2C7517E56}"/>
              </a:ext>
            </a:extLst>
          </p:cNvPr>
          <p:cNvSpPr txBox="1">
            <a:spLocks/>
          </p:cNvSpPr>
          <p:nvPr/>
        </p:nvSpPr>
        <p:spPr>
          <a:xfrm>
            <a:off x="653143" y="365127"/>
            <a:ext cx="91321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edit Master title style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3A794ED-45A0-C74D-BB80-E7462BC05E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199532"/>
              </p:ext>
            </p:extLst>
          </p:nvPr>
        </p:nvGraphicFramePr>
        <p:xfrm>
          <a:off x="653143" y="1849836"/>
          <a:ext cx="8128000" cy="295508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27669249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7001786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3593667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901998106"/>
                    </a:ext>
                  </a:extLst>
                </a:gridCol>
              </a:tblGrid>
              <a:tr h="40498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69BE28"/>
                          </a:solidFill>
                        </a:rPr>
                        <a:t>EDIT LABEL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69BE28"/>
                          </a:solidFill>
                        </a:rPr>
                        <a:t>EDIT LABEL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69BE28"/>
                          </a:solidFill>
                        </a:rPr>
                        <a:t>EDIT LABEL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69BE28"/>
                          </a:solidFill>
                        </a:rPr>
                        <a:t>EDIT LABEL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9432930"/>
                  </a:ext>
                </a:extLst>
              </a:tr>
              <a:tr h="637526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Edit cell text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Edit cell text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Edit cell text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Edit cell text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7394008"/>
                  </a:ext>
                </a:extLst>
              </a:tr>
              <a:tr h="6375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Edit cell text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Edit cell text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Edit cell text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Edit cell text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4295706"/>
                  </a:ext>
                </a:extLst>
              </a:tr>
              <a:tr h="6375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Edit cell text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Edit cell text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Edit cell text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Edit cell text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466329"/>
                  </a:ext>
                </a:extLst>
              </a:tr>
              <a:tr h="6375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Edit cell text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Edit cell text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Edit cell text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Edit cell text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3056812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6528059C-723C-DF5D-9E27-761AAD4A3C6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384998" y="5729258"/>
            <a:ext cx="3565271" cy="88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700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9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F5D1E51-90B4-904B-8B43-15CC78F64B8A}"/>
              </a:ext>
            </a:extLst>
          </p:cNvPr>
          <p:cNvSpPr/>
          <p:nvPr/>
        </p:nvSpPr>
        <p:spPr>
          <a:xfrm>
            <a:off x="0" y="0"/>
            <a:ext cx="3805881" cy="685800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21D49BC-124F-D448-8C41-42C820660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5340" y="3135827"/>
            <a:ext cx="6263298" cy="1463674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Click to edit Master slide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3DB3641-3908-AF4D-A75F-5966401AFA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32" y="401887"/>
            <a:ext cx="2970081" cy="2970081"/>
          </a:xfrm>
          <a:prstGeom prst="rect">
            <a:avLst/>
          </a:prstGeom>
          <a:ln w="12700">
            <a:solidFill>
              <a:srgbClr val="00694E"/>
            </a:solidFill>
            <a:miter lim="800000"/>
          </a:ln>
        </p:spPr>
      </p:pic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D562525-881B-3C42-8635-CE80D1B628E5}"/>
              </a:ext>
            </a:extLst>
          </p:cNvPr>
          <p:cNvSpPr txBox="1">
            <a:spLocks/>
          </p:cNvSpPr>
          <p:nvPr/>
        </p:nvSpPr>
        <p:spPr>
          <a:xfrm>
            <a:off x="423431" y="3540330"/>
            <a:ext cx="2970081" cy="4972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Edit Master text styles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68A91EF-73A3-7DBB-4D5A-710949DF946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384998" y="5729258"/>
            <a:ext cx="3565271" cy="88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075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E5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CD038E7-6CF2-D04D-98DD-CDDB88539A4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505461" y="1062681"/>
            <a:ext cx="5159741" cy="1282242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CC5300C-511D-C74D-8B3A-5B26AD6D67D5}"/>
              </a:ext>
            </a:extLst>
          </p:cNvPr>
          <p:cNvSpPr txBox="1">
            <a:spLocks/>
          </p:cNvSpPr>
          <p:nvPr/>
        </p:nvSpPr>
        <p:spPr>
          <a:xfrm>
            <a:off x="1126610" y="3067071"/>
            <a:ext cx="9917442" cy="180115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694E"/>
                </a:solidFill>
                <a:latin typeface="+mn-lt"/>
              </a:rPr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D6605217-E1AD-2A4B-80DC-8D21483EEA32}"/>
              </a:ext>
            </a:extLst>
          </p:cNvPr>
          <p:cNvSpPr txBox="1">
            <a:spLocks/>
          </p:cNvSpPr>
          <p:nvPr/>
        </p:nvSpPr>
        <p:spPr>
          <a:xfrm>
            <a:off x="2147888" y="4868222"/>
            <a:ext cx="7886700" cy="1500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rgbClr val="69BE28"/>
                </a:solidFill>
              </a:rPr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590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4D3F1292-0E34-B74D-BEC9-410782D95B72}"/>
              </a:ext>
            </a:extLst>
          </p:cNvPr>
          <p:cNvSpPr txBox="1">
            <a:spLocks/>
          </p:cNvSpPr>
          <p:nvPr/>
        </p:nvSpPr>
        <p:spPr>
          <a:xfrm>
            <a:off x="690004" y="517527"/>
            <a:ext cx="109121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694E"/>
                </a:solidFill>
              </a:rPr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044862E-C77C-EA41-83B6-C02F4CA413E8}"/>
              </a:ext>
            </a:extLst>
          </p:cNvPr>
          <p:cNvSpPr txBox="1">
            <a:spLocks/>
          </p:cNvSpPr>
          <p:nvPr/>
        </p:nvSpPr>
        <p:spPr>
          <a:xfrm>
            <a:off x="690004" y="1978025"/>
            <a:ext cx="1091218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694E"/>
                </a:solidFill>
              </a:rPr>
              <a:t>Edit Master text styles</a:t>
            </a:r>
          </a:p>
          <a:p>
            <a:pPr lvl="1"/>
            <a:r>
              <a:rPr lang="en-US" dirty="0">
                <a:solidFill>
                  <a:srgbClr val="00694E"/>
                </a:solidFill>
              </a:rPr>
              <a:t>Second level</a:t>
            </a:r>
          </a:p>
          <a:p>
            <a:pPr lvl="2"/>
            <a:r>
              <a:rPr lang="en-US" dirty="0">
                <a:solidFill>
                  <a:srgbClr val="00694E"/>
                </a:solidFill>
              </a:rPr>
              <a:t>Third level</a:t>
            </a:r>
          </a:p>
          <a:p>
            <a:pPr lvl="3"/>
            <a:r>
              <a:rPr lang="en-US" dirty="0">
                <a:solidFill>
                  <a:srgbClr val="00694E"/>
                </a:solidFill>
              </a:rPr>
              <a:t>Fourth level</a:t>
            </a:r>
          </a:p>
          <a:p>
            <a:pPr lvl="4"/>
            <a:r>
              <a:rPr lang="en-US" dirty="0">
                <a:solidFill>
                  <a:srgbClr val="00694E"/>
                </a:solidFill>
              </a:rPr>
              <a:t>Fifth level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95114D1-17A2-0E40-A7A9-9435FDD4F038}"/>
              </a:ext>
            </a:extLst>
          </p:cNvPr>
          <p:cNvGrpSpPr/>
          <p:nvPr/>
        </p:nvGrpSpPr>
        <p:grpSpPr>
          <a:xfrm>
            <a:off x="0" y="5532438"/>
            <a:ext cx="12192000" cy="1325562"/>
            <a:chOff x="0" y="5532438"/>
            <a:chExt cx="12192000" cy="132556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0C66298C-3B03-D547-9742-DC0F2DF5EE9F}"/>
                </a:ext>
              </a:extLst>
            </p:cNvPr>
            <p:cNvSpPr/>
            <p:nvPr/>
          </p:nvSpPr>
          <p:spPr>
            <a:xfrm>
              <a:off x="0" y="5532438"/>
              <a:ext cx="12192000" cy="1325562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A7AA3508-9495-414D-AEB2-CBA5890B651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8384998" y="5734524"/>
              <a:ext cx="3565271" cy="8860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52217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308CFE6-7B33-CE45-8E42-8116A61DA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517" y="1465983"/>
            <a:ext cx="1107967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>
                <a:solidFill>
                  <a:srgbClr val="00694E"/>
                </a:solidFill>
              </a:rPr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9E6FBB55-5148-A843-9CFA-5668DCC627CA}"/>
              </a:ext>
            </a:extLst>
          </p:cNvPr>
          <p:cNvSpPr txBox="1">
            <a:spLocks/>
          </p:cNvSpPr>
          <p:nvPr/>
        </p:nvSpPr>
        <p:spPr>
          <a:xfrm>
            <a:off x="617517" y="4345708"/>
            <a:ext cx="11079678" cy="1500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Edit Master text styles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FA84F7F-86C8-F7F0-70A1-F98B2F0EEB3D}"/>
              </a:ext>
            </a:extLst>
          </p:cNvPr>
          <p:cNvGrpSpPr/>
          <p:nvPr/>
        </p:nvGrpSpPr>
        <p:grpSpPr>
          <a:xfrm>
            <a:off x="0" y="5532438"/>
            <a:ext cx="12192000" cy="1325562"/>
            <a:chOff x="0" y="5532438"/>
            <a:chExt cx="12192000" cy="1325562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1EE78F8C-FC64-66FA-47C7-ED243B833449}"/>
                </a:ext>
              </a:extLst>
            </p:cNvPr>
            <p:cNvSpPr/>
            <p:nvPr/>
          </p:nvSpPr>
          <p:spPr>
            <a:xfrm>
              <a:off x="0" y="5532438"/>
              <a:ext cx="12192000" cy="1325562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39B5031A-A304-6CFF-C0D1-1C7A7AC3D2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8384998" y="5734524"/>
              <a:ext cx="3565271" cy="8860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12685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2A685D9D-B88F-C34C-B9A0-DE8C0D52D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365127"/>
            <a:ext cx="9387398" cy="1325563"/>
          </a:xfrm>
        </p:spPr>
        <p:txBody>
          <a:bodyPr/>
          <a:lstStyle/>
          <a:p>
            <a:r>
              <a:rPr lang="en-US" dirty="0">
                <a:solidFill>
                  <a:srgbClr val="00694E"/>
                </a:solidFill>
              </a:rPr>
              <a:t>Click to edit Master title style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250EFD5-0D2D-5349-A17E-1529911D489F}"/>
              </a:ext>
            </a:extLst>
          </p:cNvPr>
          <p:cNvSpPr txBox="1">
            <a:spLocks/>
          </p:cNvSpPr>
          <p:nvPr/>
        </p:nvSpPr>
        <p:spPr>
          <a:xfrm>
            <a:off x="653141" y="1681163"/>
            <a:ext cx="5369041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69BE28"/>
                </a:solidFill>
              </a:rPr>
              <a:t>Edit Master text styles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7F77CE03-FAA6-F74E-9F61-FDBFC8CC270D}"/>
              </a:ext>
            </a:extLst>
          </p:cNvPr>
          <p:cNvSpPr txBox="1">
            <a:spLocks/>
          </p:cNvSpPr>
          <p:nvPr/>
        </p:nvSpPr>
        <p:spPr>
          <a:xfrm>
            <a:off x="653141" y="2505075"/>
            <a:ext cx="5369041" cy="36845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694E"/>
                </a:solidFill>
              </a:rPr>
              <a:t>Edit Master text styles</a:t>
            </a:r>
          </a:p>
          <a:p>
            <a:pPr lvl="1"/>
            <a:r>
              <a:rPr lang="en-US" dirty="0">
                <a:solidFill>
                  <a:srgbClr val="00694E"/>
                </a:solidFill>
              </a:rPr>
              <a:t>Second level</a:t>
            </a:r>
          </a:p>
          <a:p>
            <a:pPr lvl="2"/>
            <a:r>
              <a:rPr lang="en-US" dirty="0">
                <a:solidFill>
                  <a:srgbClr val="00694E"/>
                </a:solidFill>
              </a:rPr>
              <a:t>Third level</a:t>
            </a:r>
          </a:p>
          <a:p>
            <a:pPr lvl="3"/>
            <a:r>
              <a:rPr lang="en-US" dirty="0">
                <a:solidFill>
                  <a:srgbClr val="00694E"/>
                </a:solidFill>
              </a:rPr>
              <a:t>Fourth level</a:t>
            </a:r>
          </a:p>
          <a:p>
            <a:pPr lvl="4"/>
            <a:r>
              <a:rPr lang="en-US" dirty="0">
                <a:solidFill>
                  <a:srgbClr val="00694E"/>
                </a:solidFill>
              </a:rPr>
              <a:t>Fifth level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EAEBDEE2-0CF9-074C-890F-7DE13D27D16D}"/>
              </a:ext>
            </a:extLst>
          </p:cNvPr>
          <p:cNvSpPr txBox="1">
            <a:spLocks/>
          </p:cNvSpPr>
          <p:nvPr/>
        </p:nvSpPr>
        <p:spPr>
          <a:xfrm>
            <a:off x="6315975" y="1681163"/>
            <a:ext cx="5203089" cy="823912"/>
          </a:xfrm>
          <a:prstGeom prst="rect">
            <a:avLst/>
          </a:prstGeom>
        </p:spPr>
        <p:txBody>
          <a:bodyPr anchor="b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69BE28"/>
                </a:solidFill>
              </a:rPr>
              <a:t>Edit master text styles</a:t>
            </a:r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1DC02ED0-2C02-1B40-A139-892B23AD53C1}"/>
              </a:ext>
            </a:extLst>
          </p:cNvPr>
          <p:cNvSpPr txBox="1">
            <a:spLocks/>
          </p:cNvSpPr>
          <p:nvPr/>
        </p:nvSpPr>
        <p:spPr>
          <a:xfrm>
            <a:off x="6315976" y="2505075"/>
            <a:ext cx="5203088" cy="228005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694E"/>
                </a:solidFill>
              </a:rPr>
              <a:t>Edit Master text styles</a:t>
            </a:r>
          </a:p>
          <a:p>
            <a:pPr lvl="1"/>
            <a:r>
              <a:rPr lang="en-US" dirty="0">
                <a:solidFill>
                  <a:srgbClr val="00694E"/>
                </a:solidFill>
              </a:rPr>
              <a:t>Second level</a:t>
            </a:r>
          </a:p>
          <a:p>
            <a:pPr lvl="2"/>
            <a:r>
              <a:rPr lang="en-US" dirty="0">
                <a:solidFill>
                  <a:srgbClr val="00694E"/>
                </a:solidFill>
              </a:rPr>
              <a:t>Third level</a:t>
            </a:r>
          </a:p>
          <a:p>
            <a:pPr lvl="3"/>
            <a:r>
              <a:rPr lang="en-US" dirty="0">
                <a:solidFill>
                  <a:srgbClr val="00694E"/>
                </a:solidFill>
              </a:rPr>
              <a:t>Fourth level</a:t>
            </a:r>
          </a:p>
          <a:p>
            <a:pPr lvl="4"/>
            <a:r>
              <a:rPr lang="en-US" dirty="0">
                <a:solidFill>
                  <a:srgbClr val="00694E"/>
                </a:solidFill>
              </a:rPr>
              <a:t>Fifth level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30D8E6F-3CFE-FC9E-CD55-44F982D4643D}"/>
              </a:ext>
            </a:extLst>
          </p:cNvPr>
          <p:cNvGrpSpPr/>
          <p:nvPr/>
        </p:nvGrpSpPr>
        <p:grpSpPr>
          <a:xfrm>
            <a:off x="0" y="5532438"/>
            <a:ext cx="12192000" cy="1325562"/>
            <a:chOff x="0" y="5532438"/>
            <a:chExt cx="12192000" cy="1325562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F47882E1-FF50-4E92-8294-FB16FCE13097}"/>
                </a:ext>
              </a:extLst>
            </p:cNvPr>
            <p:cNvSpPr/>
            <p:nvPr/>
          </p:nvSpPr>
          <p:spPr>
            <a:xfrm>
              <a:off x="0" y="5532438"/>
              <a:ext cx="12192000" cy="1325562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998DA241-26CD-A285-6B67-92E74D851A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8384998" y="5734524"/>
              <a:ext cx="3565271" cy="8860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85107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250EFD5-0D2D-5349-A17E-1529911D489F}"/>
              </a:ext>
            </a:extLst>
          </p:cNvPr>
          <p:cNvSpPr txBox="1">
            <a:spLocks/>
          </p:cNvSpPr>
          <p:nvPr/>
        </p:nvSpPr>
        <p:spPr>
          <a:xfrm>
            <a:off x="653143" y="1681163"/>
            <a:ext cx="5369039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69BE28"/>
                </a:solidFill>
              </a:rPr>
              <a:t>Edit Master text styles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7F77CE03-FAA6-F74E-9F61-FDBFC8CC270D}"/>
              </a:ext>
            </a:extLst>
          </p:cNvPr>
          <p:cNvSpPr txBox="1">
            <a:spLocks/>
          </p:cNvSpPr>
          <p:nvPr/>
        </p:nvSpPr>
        <p:spPr>
          <a:xfrm>
            <a:off x="653143" y="2505075"/>
            <a:ext cx="5369039" cy="36845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694E"/>
                </a:solidFill>
              </a:rPr>
              <a:t>Edit Master text styles</a:t>
            </a:r>
          </a:p>
          <a:p>
            <a:pPr lvl="1"/>
            <a:r>
              <a:rPr lang="en-US" dirty="0">
                <a:solidFill>
                  <a:srgbClr val="00694E"/>
                </a:solidFill>
              </a:rPr>
              <a:t>Second level</a:t>
            </a:r>
          </a:p>
          <a:p>
            <a:pPr lvl="2"/>
            <a:r>
              <a:rPr lang="en-US" dirty="0">
                <a:solidFill>
                  <a:srgbClr val="00694E"/>
                </a:solidFill>
              </a:rPr>
              <a:t>Third level</a:t>
            </a:r>
          </a:p>
          <a:p>
            <a:pPr lvl="3"/>
            <a:r>
              <a:rPr lang="en-US" dirty="0">
                <a:solidFill>
                  <a:srgbClr val="00694E"/>
                </a:solidFill>
              </a:rPr>
              <a:t>Fourth level</a:t>
            </a:r>
          </a:p>
          <a:p>
            <a:pPr lvl="4"/>
            <a:r>
              <a:rPr lang="en-US" dirty="0">
                <a:solidFill>
                  <a:srgbClr val="00694E"/>
                </a:solidFill>
              </a:rPr>
              <a:t>Fifth level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92A489-AFDB-A34B-A69E-6E06AD783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9858" y="1815050"/>
            <a:ext cx="2970081" cy="2970081"/>
          </a:xfrm>
          <a:prstGeom prst="rect">
            <a:avLst/>
          </a:prstGeom>
          <a:ln w="12700">
            <a:solidFill>
              <a:srgbClr val="00694E"/>
            </a:solidFill>
            <a:miter lim="800000"/>
          </a:ln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5C968048-57AC-AD4B-B49D-A07486259447}"/>
              </a:ext>
            </a:extLst>
          </p:cNvPr>
          <p:cNvSpPr txBox="1">
            <a:spLocks/>
          </p:cNvSpPr>
          <p:nvPr/>
        </p:nvSpPr>
        <p:spPr>
          <a:xfrm>
            <a:off x="653143" y="365127"/>
            <a:ext cx="9387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694E"/>
                </a:solidFill>
              </a:rPr>
              <a:t>Click to edit Master title style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BAD2120-8CE6-E1CD-99F3-7F1FDE5FAAC5}"/>
              </a:ext>
            </a:extLst>
          </p:cNvPr>
          <p:cNvGrpSpPr/>
          <p:nvPr/>
        </p:nvGrpSpPr>
        <p:grpSpPr>
          <a:xfrm>
            <a:off x="0" y="5532438"/>
            <a:ext cx="12192000" cy="1325562"/>
            <a:chOff x="0" y="5532438"/>
            <a:chExt cx="12192000" cy="132556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2224CBE-7875-466E-FB02-1D33A8092994}"/>
                </a:ext>
              </a:extLst>
            </p:cNvPr>
            <p:cNvSpPr/>
            <p:nvPr/>
          </p:nvSpPr>
          <p:spPr>
            <a:xfrm>
              <a:off x="0" y="5532438"/>
              <a:ext cx="12192000" cy="1325562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39FD2BF-33BA-7584-483A-522FF6F903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8384998" y="5734524"/>
              <a:ext cx="3565271" cy="8860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6691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5C968048-57AC-AD4B-B49D-A07486259447}"/>
              </a:ext>
            </a:extLst>
          </p:cNvPr>
          <p:cNvSpPr txBox="1">
            <a:spLocks/>
          </p:cNvSpPr>
          <p:nvPr/>
        </p:nvSpPr>
        <p:spPr>
          <a:xfrm>
            <a:off x="653143" y="365127"/>
            <a:ext cx="9387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694E"/>
                </a:solidFill>
              </a:rPr>
              <a:t>Click to edit Master title style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55B9801-85FA-E847-A6A1-9336140E7F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194544"/>
              </p:ext>
            </p:extLst>
          </p:nvPr>
        </p:nvGraphicFramePr>
        <p:xfrm>
          <a:off x="653143" y="1849836"/>
          <a:ext cx="8128000" cy="231756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27669249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7001786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3593667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901998106"/>
                    </a:ext>
                  </a:extLst>
                </a:gridCol>
              </a:tblGrid>
              <a:tr h="40498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EDIT LABEL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BE2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EDIT LABEL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BE2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EDIT LABEL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BE2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EDIT LABEL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BE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432930"/>
                  </a:ext>
                </a:extLst>
              </a:tr>
              <a:tr h="637526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694E"/>
                          </a:solidFill>
                        </a:rPr>
                        <a:t>Edit cell text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Edit cell text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Edit cell text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Edit cell text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57394008"/>
                  </a:ext>
                </a:extLst>
              </a:tr>
              <a:tr h="6375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694E"/>
                          </a:solidFill>
                        </a:rPr>
                        <a:t>Edit cell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Edit cell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Edit cell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Edit cell 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295706"/>
                  </a:ext>
                </a:extLst>
              </a:tr>
              <a:tr h="6375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694E"/>
                          </a:solidFill>
                        </a:rPr>
                        <a:t>Edit cell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Edit cell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Edit cell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Edit cell 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466329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9A0E39BE-270D-C718-1CE3-9C5A518C4118}"/>
              </a:ext>
            </a:extLst>
          </p:cNvPr>
          <p:cNvGrpSpPr/>
          <p:nvPr/>
        </p:nvGrpSpPr>
        <p:grpSpPr>
          <a:xfrm>
            <a:off x="0" y="5532438"/>
            <a:ext cx="12192000" cy="1325562"/>
            <a:chOff x="0" y="5532438"/>
            <a:chExt cx="12192000" cy="132556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72AED8A-87EA-3EA3-3691-5E293C7A4F4F}"/>
                </a:ext>
              </a:extLst>
            </p:cNvPr>
            <p:cNvSpPr/>
            <p:nvPr/>
          </p:nvSpPr>
          <p:spPr>
            <a:xfrm>
              <a:off x="0" y="5532438"/>
              <a:ext cx="12192000" cy="1325562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2845B43-0637-4879-99E0-0AB8D46B92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8384998" y="5734524"/>
              <a:ext cx="3565271" cy="8860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5793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40ED297-4662-7EA1-C34D-23F7A4AC3C65}"/>
              </a:ext>
            </a:extLst>
          </p:cNvPr>
          <p:cNvGrpSpPr/>
          <p:nvPr/>
        </p:nvGrpSpPr>
        <p:grpSpPr>
          <a:xfrm>
            <a:off x="0" y="5532438"/>
            <a:ext cx="12192000" cy="1325562"/>
            <a:chOff x="0" y="5532438"/>
            <a:chExt cx="12192000" cy="132556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B68E142-83C7-EE59-6418-C78C4D188B0B}"/>
                </a:ext>
              </a:extLst>
            </p:cNvPr>
            <p:cNvSpPr/>
            <p:nvPr/>
          </p:nvSpPr>
          <p:spPr>
            <a:xfrm>
              <a:off x="0" y="5532438"/>
              <a:ext cx="12192000" cy="1325562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91812A3-CC18-E80D-5AE2-3FA6453FF3B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8384998" y="5734524"/>
              <a:ext cx="3565271" cy="886002"/>
            </a:xfrm>
            <a:prstGeom prst="rect">
              <a:avLst/>
            </a:prstGeom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1D4A9216-483E-CC4E-AF47-5FE8A10DA7D8}"/>
              </a:ext>
            </a:extLst>
          </p:cNvPr>
          <p:cNvSpPr/>
          <p:nvPr/>
        </p:nvSpPr>
        <p:spPr>
          <a:xfrm>
            <a:off x="0" y="0"/>
            <a:ext cx="3805881" cy="6858000"/>
          </a:xfrm>
          <a:prstGeom prst="rect">
            <a:avLst/>
          </a:prstGeom>
          <a:solidFill>
            <a:srgbClr val="0069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21D49BC-124F-D448-8C41-42C820660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6923" y="2988529"/>
            <a:ext cx="6263298" cy="1463674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rgbClr val="00694E"/>
                </a:solidFill>
              </a:rPr>
              <a:t>Click to edit Master slide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92637D-1F41-2147-9580-E853E35406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432" y="401887"/>
            <a:ext cx="2970081" cy="2970081"/>
          </a:xfrm>
          <a:prstGeom prst="rect">
            <a:avLst/>
          </a:prstGeom>
          <a:ln w="12700">
            <a:solidFill>
              <a:srgbClr val="69BE28"/>
            </a:solidFill>
            <a:miter lim="800000"/>
          </a:ln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7564549C-A14C-304D-9A3C-B8D3CD0C6046}"/>
              </a:ext>
            </a:extLst>
          </p:cNvPr>
          <p:cNvSpPr txBox="1">
            <a:spLocks/>
          </p:cNvSpPr>
          <p:nvPr/>
        </p:nvSpPr>
        <p:spPr>
          <a:xfrm>
            <a:off x="423431" y="3540330"/>
            <a:ext cx="2970081" cy="4972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bg1">
                    <a:lumMod val="85000"/>
                  </a:schemeClr>
                </a:solidFill>
              </a:rPr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4340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9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3072BE1-1254-5342-B988-D01FDE2E19F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384998" y="5729258"/>
            <a:ext cx="3565271" cy="886002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DB10B0E-1CDD-D246-9505-0B7B8BA8A0CE}"/>
              </a:ext>
            </a:extLst>
          </p:cNvPr>
          <p:cNvSpPr txBox="1">
            <a:spLocks/>
          </p:cNvSpPr>
          <p:nvPr/>
        </p:nvSpPr>
        <p:spPr>
          <a:xfrm>
            <a:off x="653143" y="1978025"/>
            <a:ext cx="1100842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Edit Master text styles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Second level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Third level</a:t>
            </a:r>
          </a:p>
          <a:p>
            <a:pPr lvl="3"/>
            <a:r>
              <a:rPr lang="en-US" dirty="0">
                <a:solidFill>
                  <a:schemeClr val="bg1"/>
                </a:solidFill>
              </a:rPr>
              <a:t>Fourth level</a:t>
            </a:r>
          </a:p>
          <a:p>
            <a:pPr lvl="4"/>
            <a:r>
              <a:rPr lang="en-US" dirty="0">
                <a:solidFill>
                  <a:schemeClr val="bg1"/>
                </a:solidFill>
              </a:rPr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AB77199-0785-0A46-A1C8-EB655DBEEF92}"/>
              </a:ext>
            </a:extLst>
          </p:cNvPr>
          <p:cNvSpPr txBox="1">
            <a:spLocks/>
          </p:cNvSpPr>
          <p:nvPr/>
        </p:nvSpPr>
        <p:spPr>
          <a:xfrm>
            <a:off x="653143" y="365127"/>
            <a:ext cx="110084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9651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400</TotalTime>
  <Words>330</Words>
  <Application>Microsoft Office PowerPoint</Application>
  <PresentationFormat>Widescreen</PresentationFormat>
  <Paragraphs>103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Click to edit Master title style</vt:lpstr>
      <vt:lpstr>PowerPoint Presentation</vt:lpstr>
      <vt:lpstr>PowerPoint Presentation</vt:lpstr>
      <vt:lpstr>Click to edit Master title style</vt:lpstr>
      <vt:lpstr>Click to edit Master title style</vt:lpstr>
      <vt:lpstr>PowerPoint Presentation</vt:lpstr>
      <vt:lpstr>PowerPoint Presentation</vt:lpstr>
      <vt:lpstr>Click to edit Master slide</vt:lpstr>
      <vt:lpstr>PowerPoint Presentation</vt:lpstr>
      <vt:lpstr>Click to edit Master title style</vt:lpstr>
      <vt:lpstr>Click to edit Master title style</vt:lpstr>
      <vt:lpstr>PowerPoint Presentation</vt:lpstr>
      <vt:lpstr>PowerPoint Presentation</vt:lpstr>
      <vt:lpstr>Click to edit Master slide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Samuel A Twarek</dc:creator>
  <cp:lastModifiedBy>Kristin Broka</cp:lastModifiedBy>
  <cp:revision>15</cp:revision>
  <dcterms:created xsi:type="dcterms:W3CDTF">2018-05-07T13:03:51Z</dcterms:created>
  <dcterms:modified xsi:type="dcterms:W3CDTF">2023-01-20T17:41:12Z</dcterms:modified>
</cp:coreProperties>
</file>