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6"/>
  </p:notesMasterIdLst>
  <p:sldIdLst>
    <p:sldId id="256" r:id="rId2"/>
    <p:sldId id="356" r:id="rId3"/>
    <p:sldId id="257" r:id="rId4"/>
    <p:sldId id="268" r:id="rId5"/>
    <p:sldId id="269" r:id="rId6"/>
    <p:sldId id="265" r:id="rId7"/>
    <p:sldId id="266" r:id="rId8"/>
    <p:sldId id="351" r:id="rId9"/>
    <p:sldId id="352" r:id="rId10"/>
    <p:sldId id="353" r:id="rId11"/>
    <p:sldId id="354" r:id="rId12"/>
    <p:sldId id="355" r:id="rId13"/>
    <p:sldId id="350" r:id="rId14"/>
    <p:sldId id="34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74" autoAdjust="0"/>
    <p:restoredTop sz="94671"/>
  </p:normalViewPr>
  <p:slideViewPr>
    <p:cSldViewPr snapToGrid="0">
      <p:cViewPr varScale="1">
        <p:scale>
          <a:sx n="77" d="100"/>
          <a:sy n="77" d="100"/>
        </p:scale>
        <p:origin x="4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232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help.blackboard.com/Learn/Instructor/Interact/Discussions/Create_Discussions" TargetMode="External"/><Relationship Id="rId7" Type="http://schemas.openxmlformats.org/officeDocument/2006/relationships/image" Target="../media/image9.svg"/><Relationship Id="rId2" Type="http://schemas.openxmlformats.org/officeDocument/2006/relationships/hyperlink" Target="https://help.blackboard.com/Learn/Instructor/Interact/Email" TargetMode="External"/><Relationship Id="rId1" Type="http://schemas.openxmlformats.org/officeDocument/2006/relationships/hyperlink" Target="https://help.blackboard.com/Learn/Instructor/Interact/Announcements" TargetMode="Externa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svg"/><Relationship Id="rId3" Type="http://schemas.openxmlformats.org/officeDocument/2006/relationships/hyperlink" Target="https://help.blackboard.com/Learn/Instructor/Assignments/SafeAssign" TargetMode="External"/><Relationship Id="rId7" Type="http://schemas.openxmlformats.org/officeDocument/2006/relationships/image" Target="../media/image15.svg"/><Relationship Id="rId12" Type="http://schemas.openxmlformats.org/officeDocument/2006/relationships/image" Target="../media/image20.png"/><Relationship Id="rId2" Type="http://schemas.openxmlformats.org/officeDocument/2006/relationships/hyperlink" Target="mailto:https://csuohio.hosted.panopto.com/Panopto/Pages/Sessions/List.aspx%23folderID=%225f97b57e-e24d-4bdf-825a-ab3000355093%22" TargetMode="External"/><Relationship Id="rId1" Type="http://schemas.openxmlformats.org/officeDocument/2006/relationships/hyperlink" Target="mailto:https://help.blackboard.com/Learn/Instructor/Assignments/Create_and_Edit_Assignments" TargetMode="External"/><Relationship Id="rId6" Type="http://schemas.openxmlformats.org/officeDocument/2006/relationships/image" Target="../media/image14.png"/><Relationship Id="rId11" Type="http://schemas.openxmlformats.org/officeDocument/2006/relationships/image" Target="../media/image19.svg"/><Relationship Id="rId5" Type="http://schemas.openxmlformats.org/officeDocument/2006/relationships/hyperlink" Target="https://www.csuohio.edu/center-for-elearning/test-creation" TargetMode="External"/><Relationship Id="rId15" Type="http://schemas.openxmlformats.org/officeDocument/2006/relationships/image" Target="../media/image23.svg"/><Relationship Id="rId10" Type="http://schemas.openxmlformats.org/officeDocument/2006/relationships/image" Target="../media/image18.png"/><Relationship Id="rId4" Type="http://schemas.openxmlformats.org/officeDocument/2006/relationships/hyperlink" Target="https://help.blackboard.com/Learn/Instructor/Tests_Pools_Surveys/Create_Tests_and_Surveys" TargetMode="External"/><Relationship Id="rId9" Type="http://schemas.openxmlformats.org/officeDocument/2006/relationships/image" Target="../media/image17.svg"/><Relationship Id="rId14" Type="http://schemas.openxmlformats.org/officeDocument/2006/relationships/image" Target="../media/image22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hyperlink" Target="https://help.blackboard.com/Learn/Instructor/Interact/Announcements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hyperlink" Target="https://help.blackboard.com/Learn/Instructor/Interact/Email" TargetMode="External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hyperlink" Target="https://help.blackboard.com/Learn/Instructor/Interact/Discussions/Create_Discussions" TargetMode="External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13" Type="http://schemas.openxmlformats.org/officeDocument/2006/relationships/image" Target="../media/image22.png"/><Relationship Id="rId3" Type="http://schemas.openxmlformats.org/officeDocument/2006/relationships/hyperlink" Target="mailto:https://help.blackboard.com/Learn/Instructor/Assignments/Create_and_Edit_Assignments" TargetMode="External"/><Relationship Id="rId7" Type="http://schemas.openxmlformats.org/officeDocument/2006/relationships/image" Target="../media/image18.png"/><Relationship Id="rId12" Type="http://schemas.openxmlformats.org/officeDocument/2006/relationships/hyperlink" Target="https://help.blackboard.com/Learn/Instructor/Tests_Pools_Surveys/Create_Tests_and_Surveys" TargetMode="External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hyperlink" Target="mailto:https://csuohio.hosted.panopto.com/Panopto/Pages/Sessions/List.aspx%23folderID=%225f97b57e-e24d-4bdf-825a-ab3000355093%22" TargetMode="External"/><Relationship Id="rId11" Type="http://schemas.openxmlformats.org/officeDocument/2006/relationships/image" Target="../media/image21.svg"/><Relationship Id="rId5" Type="http://schemas.openxmlformats.org/officeDocument/2006/relationships/image" Target="../media/image17.svg"/><Relationship Id="rId15" Type="http://schemas.openxmlformats.org/officeDocument/2006/relationships/hyperlink" Target="https://www.csuohio.edu/center-for-elearning/test-creation" TargetMode="External"/><Relationship Id="rId10" Type="http://schemas.openxmlformats.org/officeDocument/2006/relationships/image" Target="../media/image20.png"/><Relationship Id="rId4" Type="http://schemas.openxmlformats.org/officeDocument/2006/relationships/image" Target="../media/image16.png"/><Relationship Id="rId9" Type="http://schemas.openxmlformats.org/officeDocument/2006/relationships/hyperlink" Target="https://help.blackboard.com/Learn/Instructor/Assignments/SafeAssign" TargetMode="External"/><Relationship Id="rId1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F9749E-8B68-4E01-8A5D-2AAB3982619A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86BADD0-D5F3-4774-A283-3BE2A68D2916}">
      <dgm:prSet/>
      <dgm:spPr/>
      <dgm:t>
        <a:bodyPr/>
        <a:lstStyle/>
        <a:p>
          <a:r>
            <a:rPr lang="en-US"/>
            <a:t>Plan: Chunk your content into smaller bits to deliver online – create weekly modules or modules by chapter, etc.</a:t>
          </a:r>
        </a:p>
      </dgm:t>
    </dgm:pt>
    <dgm:pt modelId="{57C2DD4D-6A5E-47FB-B2EB-8B7C7B352AC5}" type="parTrans" cxnId="{6BEBFC64-6587-497E-9939-85430AC3DF7C}">
      <dgm:prSet/>
      <dgm:spPr/>
      <dgm:t>
        <a:bodyPr/>
        <a:lstStyle/>
        <a:p>
          <a:endParaRPr lang="en-US"/>
        </a:p>
      </dgm:t>
    </dgm:pt>
    <dgm:pt modelId="{70A35FC0-7734-4D32-B10B-1293213CF5C6}" type="sibTrans" cxnId="{6BEBFC64-6587-497E-9939-85430AC3DF7C}">
      <dgm:prSet/>
      <dgm:spPr/>
      <dgm:t>
        <a:bodyPr/>
        <a:lstStyle/>
        <a:p>
          <a:endParaRPr lang="en-US"/>
        </a:p>
      </dgm:t>
    </dgm:pt>
    <dgm:pt modelId="{B545DBD6-D3A9-4838-BA60-0B66CAB0A2B2}">
      <dgm:prSet/>
      <dgm:spPr/>
      <dgm:t>
        <a:bodyPr/>
        <a:lstStyle/>
        <a:p>
          <a:r>
            <a:rPr lang="en-US"/>
            <a:t>Consider your time and workload when developing your course.</a:t>
          </a:r>
        </a:p>
      </dgm:t>
    </dgm:pt>
    <dgm:pt modelId="{F3C91968-118B-4314-9A40-85F12B9C5FB2}" type="parTrans" cxnId="{4C186B3F-6738-405F-B995-F129396EAC58}">
      <dgm:prSet/>
      <dgm:spPr/>
      <dgm:t>
        <a:bodyPr/>
        <a:lstStyle/>
        <a:p>
          <a:endParaRPr lang="en-US"/>
        </a:p>
      </dgm:t>
    </dgm:pt>
    <dgm:pt modelId="{E650ADAC-90E5-4042-A7F3-B872380670B5}" type="sibTrans" cxnId="{4C186B3F-6738-405F-B995-F129396EAC58}">
      <dgm:prSet/>
      <dgm:spPr/>
      <dgm:t>
        <a:bodyPr/>
        <a:lstStyle/>
        <a:p>
          <a:endParaRPr lang="en-US"/>
        </a:p>
      </dgm:t>
    </dgm:pt>
    <dgm:pt modelId="{22F9B14A-76D2-411B-8BDD-E3AF78063C0A}">
      <dgm:prSet/>
      <dgm:spPr/>
      <dgm:t>
        <a:bodyPr/>
        <a:lstStyle/>
        <a:p>
          <a:r>
            <a:rPr lang="en-US"/>
            <a:t>Choose tools you are comfortable with. You can do a lot with a few tools.</a:t>
          </a:r>
        </a:p>
      </dgm:t>
    </dgm:pt>
    <dgm:pt modelId="{32FEB04D-7652-4F5A-928D-5220B47A37AD}" type="parTrans" cxnId="{CA8910DA-2F43-4120-B02B-0EA8EAAD5B5D}">
      <dgm:prSet/>
      <dgm:spPr/>
      <dgm:t>
        <a:bodyPr/>
        <a:lstStyle/>
        <a:p>
          <a:endParaRPr lang="en-US"/>
        </a:p>
      </dgm:t>
    </dgm:pt>
    <dgm:pt modelId="{23D77AF2-49A2-4D3F-B6F5-3C3BAABB7469}" type="sibTrans" cxnId="{CA8910DA-2F43-4120-B02B-0EA8EAAD5B5D}">
      <dgm:prSet/>
      <dgm:spPr/>
      <dgm:t>
        <a:bodyPr/>
        <a:lstStyle/>
        <a:p>
          <a:endParaRPr lang="en-US"/>
        </a:p>
      </dgm:t>
    </dgm:pt>
    <dgm:pt modelId="{689F66DF-77C5-4D65-88D0-8E336BDAC80B}">
      <dgm:prSet/>
      <dgm:spPr/>
      <dgm:t>
        <a:bodyPr/>
        <a:lstStyle/>
        <a:p>
          <a:r>
            <a:rPr lang="en-US"/>
            <a:t>If you have large exams or papers that constitute a large percentage of students’ grade, consider creating smaller, more frequent exams or scaffolding material to build up to a larger assignment or paper. </a:t>
          </a:r>
        </a:p>
      </dgm:t>
    </dgm:pt>
    <dgm:pt modelId="{50556825-A0F5-42DD-94A8-B87EE1130781}" type="parTrans" cxnId="{E4DE39BF-1707-425D-B87E-E88C74889E55}">
      <dgm:prSet/>
      <dgm:spPr/>
      <dgm:t>
        <a:bodyPr/>
        <a:lstStyle/>
        <a:p>
          <a:endParaRPr lang="en-US"/>
        </a:p>
      </dgm:t>
    </dgm:pt>
    <dgm:pt modelId="{62539896-4F5A-477B-A88D-2D5B0AF7D0DF}" type="sibTrans" cxnId="{E4DE39BF-1707-425D-B87E-E88C74889E55}">
      <dgm:prSet/>
      <dgm:spPr/>
      <dgm:t>
        <a:bodyPr/>
        <a:lstStyle/>
        <a:p>
          <a:endParaRPr lang="en-US"/>
        </a:p>
      </dgm:t>
    </dgm:pt>
    <dgm:pt modelId="{5A1D984A-3AE2-4CAA-B2C2-9677D17049CC}">
      <dgm:prSet/>
      <dgm:spPr/>
      <dgm:t>
        <a:bodyPr/>
        <a:lstStyle/>
        <a:p>
          <a:r>
            <a:rPr lang="en-US"/>
            <a:t>Establish a pattern in your course so it becomes familiar to your students. </a:t>
          </a:r>
        </a:p>
      </dgm:t>
    </dgm:pt>
    <dgm:pt modelId="{A699BE58-8081-44B3-8864-0056C41515E4}" type="parTrans" cxnId="{21CD09AD-C338-4C2A-8F0E-16449D940482}">
      <dgm:prSet/>
      <dgm:spPr/>
      <dgm:t>
        <a:bodyPr/>
        <a:lstStyle/>
        <a:p>
          <a:endParaRPr lang="en-US"/>
        </a:p>
      </dgm:t>
    </dgm:pt>
    <dgm:pt modelId="{05049ECC-FBAA-4C37-BB20-E9C5FD2D06E9}" type="sibTrans" cxnId="{21CD09AD-C338-4C2A-8F0E-16449D940482}">
      <dgm:prSet/>
      <dgm:spPr/>
      <dgm:t>
        <a:bodyPr/>
        <a:lstStyle/>
        <a:p>
          <a:endParaRPr lang="en-US"/>
        </a:p>
      </dgm:t>
    </dgm:pt>
    <dgm:pt modelId="{64212223-B809-4FD9-87F8-0D22C0AE132F}">
      <dgm:prSet/>
      <dgm:spPr/>
      <dgm:t>
        <a:bodyPr/>
        <a:lstStyle/>
        <a:p>
          <a:r>
            <a:rPr lang="en-US"/>
            <a:t>Create clear instructions and expectations for students.</a:t>
          </a:r>
        </a:p>
      </dgm:t>
    </dgm:pt>
    <dgm:pt modelId="{16B7B0D7-AAF3-40D2-BD03-E6CC7CE44DE5}" type="parTrans" cxnId="{B8EAFE5C-5A01-4D91-9780-5ADC9F1FA2A4}">
      <dgm:prSet/>
      <dgm:spPr/>
      <dgm:t>
        <a:bodyPr/>
        <a:lstStyle/>
        <a:p>
          <a:endParaRPr lang="en-US"/>
        </a:p>
      </dgm:t>
    </dgm:pt>
    <dgm:pt modelId="{017800A2-081E-4B08-9E18-DF938E667BD8}" type="sibTrans" cxnId="{B8EAFE5C-5A01-4D91-9780-5ADC9F1FA2A4}">
      <dgm:prSet/>
      <dgm:spPr/>
      <dgm:t>
        <a:bodyPr/>
        <a:lstStyle/>
        <a:p>
          <a:endParaRPr lang="en-US"/>
        </a:p>
      </dgm:t>
    </dgm:pt>
    <dgm:pt modelId="{85178ABD-58FF-4C5D-A07B-D58674047E86}" type="pres">
      <dgm:prSet presAssocID="{0DF9749E-8B68-4E01-8A5D-2AAB3982619A}" presName="linear" presStyleCnt="0">
        <dgm:presLayoutVars>
          <dgm:animLvl val="lvl"/>
          <dgm:resizeHandles val="exact"/>
        </dgm:presLayoutVars>
      </dgm:prSet>
      <dgm:spPr/>
    </dgm:pt>
    <dgm:pt modelId="{5D9EAEED-E5C5-4AA9-9C35-E91B40634503}" type="pres">
      <dgm:prSet presAssocID="{686BADD0-D5F3-4774-A283-3BE2A68D291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DBF52A15-96A8-41EA-87DD-8F32FA809D6A}" type="pres">
      <dgm:prSet presAssocID="{70A35FC0-7734-4D32-B10B-1293213CF5C6}" presName="spacer" presStyleCnt="0"/>
      <dgm:spPr/>
    </dgm:pt>
    <dgm:pt modelId="{3EDFBBC7-0F65-4CBE-B66B-BEC30993B74E}" type="pres">
      <dgm:prSet presAssocID="{B545DBD6-D3A9-4838-BA60-0B66CAB0A2B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15A4896-2440-4A52-AC58-21ADBF048B8A}" type="pres">
      <dgm:prSet presAssocID="{E650ADAC-90E5-4042-A7F3-B872380670B5}" presName="spacer" presStyleCnt="0"/>
      <dgm:spPr/>
    </dgm:pt>
    <dgm:pt modelId="{2C3D349E-9070-40D9-B943-303138248CA4}" type="pres">
      <dgm:prSet presAssocID="{22F9B14A-76D2-411B-8BDD-E3AF78063C0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AB67AD1-422E-4AE3-8AA8-286892568AE3}" type="pres">
      <dgm:prSet presAssocID="{23D77AF2-49A2-4D3F-B6F5-3C3BAABB7469}" presName="spacer" presStyleCnt="0"/>
      <dgm:spPr/>
    </dgm:pt>
    <dgm:pt modelId="{98AE6EA0-75B3-49DE-83E7-4EB8D71DD199}" type="pres">
      <dgm:prSet presAssocID="{689F66DF-77C5-4D65-88D0-8E336BDAC80B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448A016-384A-4EB0-BABB-0500B836771B}" type="pres">
      <dgm:prSet presAssocID="{62539896-4F5A-477B-A88D-2D5B0AF7D0DF}" presName="spacer" presStyleCnt="0"/>
      <dgm:spPr/>
    </dgm:pt>
    <dgm:pt modelId="{07C7EF99-2375-4D61-8C6A-6C58968E6C22}" type="pres">
      <dgm:prSet presAssocID="{5A1D984A-3AE2-4CAA-B2C2-9677D17049C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2DBE93E-2D8B-4BCB-9958-6B4499D71A4B}" type="pres">
      <dgm:prSet presAssocID="{05049ECC-FBAA-4C37-BB20-E9C5FD2D06E9}" presName="spacer" presStyleCnt="0"/>
      <dgm:spPr/>
    </dgm:pt>
    <dgm:pt modelId="{D6D44685-D6EA-4C5C-9F67-D0D8CD7AB6E1}" type="pres">
      <dgm:prSet presAssocID="{64212223-B809-4FD9-87F8-0D22C0AE132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9D9503B-631C-46CC-8846-54185324134B}" type="presOf" srcId="{686BADD0-D5F3-4774-A283-3BE2A68D2916}" destId="{5D9EAEED-E5C5-4AA9-9C35-E91B40634503}" srcOrd="0" destOrd="0" presId="urn:microsoft.com/office/officeart/2005/8/layout/vList2"/>
    <dgm:cxn modelId="{4C186B3F-6738-405F-B995-F129396EAC58}" srcId="{0DF9749E-8B68-4E01-8A5D-2AAB3982619A}" destId="{B545DBD6-D3A9-4838-BA60-0B66CAB0A2B2}" srcOrd="1" destOrd="0" parTransId="{F3C91968-118B-4314-9A40-85F12B9C5FB2}" sibTransId="{E650ADAC-90E5-4042-A7F3-B872380670B5}"/>
    <dgm:cxn modelId="{B8EAFE5C-5A01-4D91-9780-5ADC9F1FA2A4}" srcId="{0DF9749E-8B68-4E01-8A5D-2AAB3982619A}" destId="{64212223-B809-4FD9-87F8-0D22C0AE132F}" srcOrd="5" destOrd="0" parTransId="{16B7B0D7-AAF3-40D2-BD03-E6CC7CE44DE5}" sibTransId="{017800A2-081E-4B08-9E18-DF938E667BD8}"/>
    <dgm:cxn modelId="{6BEBFC64-6587-497E-9939-85430AC3DF7C}" srcId="{0DF9749E-8B68-4E01-8A5D-2AAB3982619A}" destId="{686BADD0-D5F3-4774-A283-3BE2A68D2916}" srcOrd="0" destOrd="0" parTransId="{57C2DD4D-6A5E-47FB-B2EB-8B7C7B352AC5}" sibTransId="{70A35FC0-7734-4D32-B10B-1293213CF5C6}"/>
    <dgm:cxn modelId="{4E13744A-04F1-4F77-A453-AF5F7BE43413}" type="presOf" srcId="{5A1D984A-3AE2-4CAA-B2C2-9677D17049CC}" destId="{07C7EF99-2375-4D61-8C6A-6C58968E6C22}" srcOrd="0" destOrd="0" presId="urn:microsoft.com/office/officeart/2005/8/layout/vList2"/>
    <dgm:cxn modelId="{2AACFA83-E54F-4611-BA2E-DD142AD1D99E}" type="presOf" srcId="{64212223-B809-4FD9-87F8-0D22C0AE132F}" destId="{D6D44685-D6EA-4C5C-9F67-D0D8CD7AB6E1}" srcOrd="0" destOrd="0" presId="urn:microsoft.com/office/officeart/2005/8/layout/vList2"/>
    <dgm:cxn modelId="{F3E4F58A-7E35-4532-A711-66FBF0BEEC92}" type="presOf" srcId="{0DF9749E-8B68-4E01-8A5D-2AAB3982619A}" destId="{85178ABD-58FF-4C5D-A07B-D58674047E86}" srcOrd="0" destOrd="0" presId="urn:microsoft.com/office/officeart/2005/8/layout/vList2"/>
    <dgm:cxn modelId="{640E26A9-F95F-4814-A52C-0CDD9A9C9A82}" type="presOf" srcId="{22F9B14A-76D2-411B-8BDD-E3AF78063C0A}" destId="{2C3D349E-9070-40D9-B943-303138248CA4}" srcOrd="0" destOrd="0" presId="urn:microsoft.com/office/officeart/2005/8/layout/vList2"/>
    <dgm:cxn modelId="{21CD09AD-C338-4C2A-8F0E-16449D940482}" srcId="{0DF9749E-8B68-4E01-8A5D-2AAB3982619A}" destId="{5A1D984A-3AE2-4CAA-B2C2-9677D17049CC}" srcOrd="4" destOrd="0" parTransId="{A699BE58-8081-44B3-8864-0056C41515E4}" sibTransId="{05049ECC-FBAA-4C37-BB20-E9C5FD2D06E9}"/>
    <dgm:cxn modelId="{E4DE39BF-1707-425D-B87E-E88C74889E55}" srcId="{0DF9749E-8B68-4E01-8A5D-2AAB3982619A}" destId="{689F66DF-77C5-4D65-88D0-8E336BDAC80B}" srcOrd="3" destOrd="0" parTransId="{50556825-A0F5-42DD-94A8-B87EE1130781}" sibTransId="{62539896-4F5A-477B-A88D-2D5B0AF7D0DF}"/>
    <dgm:cxn modelId="{C8F3CEC4-B3DF-44A3-96FF-166269048C28}" type="presOf" srcId="{B545DBD6-D3A9-4838-BA60-0B66CAB0A2B2}" destId="{3EDFBBC7-0F65-4CBE-B66B-BEC30993B74E}" srcOrd="0" destOrd="0" presId="urn:microsoft.com/office/officeart/2005/8/layout/vList2"/>
    <dgm:cxn modelId="{D8FFEFD8-DBB8-475A-9C2A-2546305A2618}" type="presOf" srcId="{689F66DF-77C5-4D65-88D0-8E336BDAC80B}" destId="{98AE6EA0-75B3-49DE-83E7-4EB8D71DD199}" srcOrd="0" destOrd="0" presId="urn:microsoft.com/office/officeart/2005/8/layout/vList2"/>
    <dgm:cxn modelId="{CA8910DA-2F43-4120-B02B-0EA8EAAD5B5D}" srcId="{0DF9749E-8B68-4E01-8A5D-2AAB3982619A}" destId="{22F9B14A-76D2-411B-8BDD-E3AF78063C0A}" srcOrd="2" destOrd="0" parTransId="{32FEB04D-7652-4F5A-928D-5220B47A37AD}" sibTransId="{23D77AF2-49A2-4D3F-B6F5-3C3BAABB7469}"/>
    <dgm:cxn modelId="{86BF74C2-3661-4470-9AC5-1ED94EA95D71}" type="presParOf" srcId="{85178ABD-58FF-4C5D-A07B-D58674047E86}" destId="{5D9EAEED-E5C5-4AA9-9C35-E91B40634503}" srcOrd="0" destOrd="0" presId="urn:microsoft.com/office/officeart/2005/8/layout/vList2"/>
    <dgm:cxn modelId="{DEF1C342-4754-4A77-ACAC-57FBE5140FEA}" type="presParOf" srcId="{85178ABD-58FF-4C5D-A07B-D58674047E86}" destId="{DBF52A15-96A8-41EA-87DD-8F32FA809D6A}" srcOrd="1" destOrd="0" presId="urn:microsoft.com/office/officeart/2005/8/layout/vList2"/>
    <dgm:cxn modelId="{A9E6FAB4-F8E1-43B0-B0B3-7A36A687F2F7}" type="presParOf" srcId="{85178ABD-58FF-4C5D-A07B-D58674047E86}" destId="{3EDFBBC7-0F65-4CBE-B66B-BEC30993B74E}" srcOrd="2" destOrd="0" presId="urn:microsoft.com/office/officeart/2005/8/layout/vList2"/>
    <dgm:cxn modelId="{80650C2D-B308-4F3E-95C3-06B7B43E6230}" type="presParOf" srcId="{85178ABD-58FF-4C5D-A07B-D58674047E86}" destId="{F15A4896-2440-4A52-AC58-21ADBF048B8A}" srcOrd="3" destOrd="0" presId="urn:microsoft.com/office/officeart/2005/8/layout/vList2"/>
    <dgm:cxn modelId="{5229E949-FF51-4002-A7A2-89815F47C7B6}" type="presParOf" srcId="{85178ABD-58FF-4C5D-A07B-D58674047E86}" destId="{2C3D349E-9070-40D9-B943-303138248CA4}" srcOrd="4" destOrd="0" presId="urn:microsoft.com/office/officeart/2005/8/layout/vList2"/>
    <dgm:cxn modelId="{E5ACF43C-4524-4726-959D-B25546CB0A36}" type="presParOf" srcId="{85178ABD-58FF-4C5D-A07B-D58674047E86}" destId="{8AB67AD1-422E-4AE3-8AA8-286892568AE3}" srcOrd="5" destOrd="0" presId="urn:microsoft.com/office/officeart/2005/8/layout/vList2"/>
    <dgm:cxn modelId="{F3A46B30-50C9-4D7B-BFFF-6E39D81AF799}" type="presParOf" srcId="{85178ABD-58FF-4C5D-A07B-D58674047E86}" destId="{98AE6EA0-75B3-49DE-83E7-4EB8D71DD199}" srcOrd="6" destOrd="0" presId="urn:microsoft.com/office/officeart/2005/8/layout/vList2"/>
    <dgm:cxn modelId="{718E420B-E904-4C8B-92CC-9477692FBF42}" type="presParOf" srcId="{85178ABD-58FF-4C5D-A07B-D58674047E86}" destId="{F448A016-384A-4EB0-BABB-0500B836771B}" srcOrd="7" destOrd="0" presId="urn:microsoft.com/office/officeart/2005/8/layout/vList2"/>
    <dgm:cxn modelId="{DF909A9D-69D3-402A-B528-C17907ADA98A}" type="presParOf" srcId="{85178ABD-58FF-4C5D-A07B-D58674047E86}" destId="{07C7EF99-2375-4D61-8C6A-6C58968E6C22}" srcOrd="8" destOrd="0" presId="urn:microsoft.com/office/officeart/2005/8/layout/vList2"/>
    <dgm:cxn modelId="{1D1F9694-1889-4B4D-AFB8-8B0F556E2095}" type="presParOf" srcId="{85178ABD-58FF-4C5D-A07B-D58674047E86}" destId="{42DBE93E-2D8B-4BCB-9958-6B4499D71A4B}" srcOrd="9" destOrd="0" presId="urn:microsoft.com/office/officeart/2005/8/layout/vList2"/>
    <dgm:cxn modelId="{2CD3016E-3973-4EF7-892C-1BAB7847677B}" type="presParOf" srcId="{85178ABD-58FF-4C5D-A07B-D58674047E86}" destId="{D6D44685-D6EA-4C5C-9F67-D0D8CD7AB6E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51F36F-2CB7-43BE-8922-3125E35D386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12B98E1-1930-4D3E-A62A-CB7773482B56}">
      <dgm:prSet/>
      <dgm:spPr/>
      <dgm:t>
        <a:bodyPr/>
        <a:lstStyle/>
        <a:p>
          <a:r>
            <a:rPr lang="en-US">
              <a:hlinkClick xmlns:r="http://schemas.openxmlformats.org/officeDocument/2006/relationships" r:id="rId1"/>
            </a:rPr>
            <a:t>How to Send an Announcement</a:t>
          </a:r>
          <a:endParaRPr lang="en-US"/>
        </a:p>
      </dgm:t>
    </dgm:pt>
    <dgm:pt modelId="{3A6751D0-44F1-41E7-9F4D-8DC0CE824D0B}" type="parTrans" cxnId="{941F7225-6F03-4C68-837E-AFDA3D61A35C}">
      <dgm:prSet/>
      <dgm:spPr/>
      <dgm:t>
        <a:bodyPr/>
        <a:lstStyle/>
        <a:p>
          <a:endParaRPr lang="en-US"/>
        </a:p>
      </dgm:t>
    </dgm:pt>
    <dgm:pt modelId="{8A292C64-B3F3-4AF1-89CB-63B3EAE9D188}" type="sibTrans" cxnId="{941F7225-6F03-4C68-837E-AFDA3D61A35C}">
      <dgm:prSet/>
      <dgm:spPr/>
      <dgm:t>
        <a:bodyPr/>
        <a:lstStyle/>
        <a:p>
          <a:endParaRPr lang="en-US"/>
        </a:p>
      </dgm:t>
    </dgm:pt>
    <dgm:pt modelId="{1454AA74-49E5-44F3-A1F3-76DAE791FC8B}">
      <dgm:prSet/>
      <dgm:spPr/>
      <dgm:t>
        <a:bodyPr/>
        <a:lstStyle/>
        <a:p>
          <a:r>
            <a:rPr lang="en-US">
              <a:hlinkClick xmlns:r="http://schemas.openxmlformats.org/officeDocument/2006/relationships" r:id="rId2"/>
            </a:rPr>
            <a:t>How to Send Email</a:t>
          </a:r>
          <a:endParaRPr lang="en-US"/>
        </a:p>
      </dgm:t>
    </dgm:pt>
    <dgm:pt modelId="{A3655645-F319-4213-B893-A74CD4D7AF12}" type="parTrans" cxnId="{F1E6CF9B-495B-45B2-8407-6CC634629A63}">
      <dgm:prSet/>
      <dgm:spPr/>
      <dgm:t>
        <a:bodyPr/>
        <a:lstStyle/>
        <a:p>
          <a:endParaRPr lang="en-US"/>
        </a:p>
      </dgm:t>
    </dgm:pt>
    <dgm:pt modelId="{3DC5D116-8396-4682-921E-439887AECEB0}" type="sibTrans" cxnId="{F1E6CF9B-495B-45B2-8407-6CC634629A63}">
      <dgm:prSet/>
      <dgm:spPr/>
      <dgm:t>
        <a:bodyPr/>
        <a:lstStyle/>
        <a:p>
          <a:endParaRPr lang="en-US"/>
        </a:p>
      </dgm:t>
    </dgm:pt>
    <dgm:pt modelId="{AFC37C54-E6C7-4F8C-9D0E-B45C509CEA27}">
      <dgm:prSet/>
      <dgm:spPr/>
      <dgm:t>
        <a:bodyPr/>
        <a:lstStyle/>
        <a:p>
          <a:r>
            <a:rPr lang="en-US">
              <a:hlinkClick xmlns:r="http://schemas.openxmlformats.org/officeDocument/2006/relationships" r:id="rId3"/>
            </a:rPr>
            <a:t>How to Create a Discussion Board</a:t>
          </a:r>
          <a:endParaRPr lang="en-US"/>
        </a:p>
      </dgm:t>
    </dgm:pt>
    <dgm:pt modelId="{76C2FEC7-8069-4786-832B-88F924C227BA}" type="parTrans" cxnId="{F22D7970-BC38-44AE-A78F-7838D93E0A0B}">
      <dgm:prSet/>
      <dgm:spPr/>
      <dgm:t>
        <a:bodyPr/>
        <a:lstStyle/>
        <a:p>
          <a:endParaRPr lang="en-US"/>
        </a:p>
      </dgm:t>
    </dgm:pt>
    <dgm:pt modelId="{4DF230D8-CBD9-4E52-A4C1-93FE0A9C296D}" type="sibTrans" cxnId="{F22D7970-BC38-44AE-A78F-7838D93E0A0B}">
      <dgm:prSet/>
      <dgm:spPr/>
      <dgm:t>
        <a:bodyPr/>
        <a:lstStyle/>
        <a:p>
          <a:endParaRPr lang="en-US"/>
        </a:p>
      </dgm:t>
    </dgm:pt>
    <dgm:pt modelId="{8BCC1C4A-1726-4E07-8F85-0B9E09D3A5D1}" type="pres">
      <dgm:prSet presAssocID="{4C51F36F-2CB7-43BE-8922-3125E35D3860}" presName="root" presStyleCnt="0">
        <dgm:presLayoutVars>
          <dgm:dir/>
          <dgm:resizeHandles val="exact"/>
        </dgm:presLayoutVars>
      </dgm:prSet>
      <dgm:spPr/>
    </dgm:pt>
    <dgm:pt modelId="{AB4CE83C-99A9-445B-ACCA-2A38A9668D04}" type="pres">
      <dgm:prSet presAssocID="{F12B98E1-1930-4D3E-A62A-CB7773482B56}" presName="compNode" presStyleCnt="0"/>
      <dgm:spPr/>
    </dgm:pt>
    <dgm:pt modelId="{69449403-DE77-44E2-B0ED-3EA2AA39A967}" type="pres">
      <dgm:prSet presAssocID="{F12B98E1-1930-4D3E-A62A-CB7773482B56}" presName="bgRect" presStyleLbl="bgShp" presStyleIdx="0" presStyleCnt="3"/>
      <dgm:spPr/>
    </dgm:pt>
    <dgm:pt modelId="{8399C5D7-E56E-4F3E-8B1B-AB6232E4EA09}" type="pres">
      <dgm:prSet presAssocID="{F12B98E1-1930-4D3E-A62A-CB7773482B56}" presName="iconRect" presStyleLbl="node1" presStyleIdx="0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96238B0D-C367-4358-AA9D-0E10B984FD83}" type="pres">
      <dgm:prSet presAssocID="{F12B98E1-1930-4D3E-A62A-CB7773482B56}" presName="spaceRect" presStyleCnt="0"/>
      <dgm:spPr/>
    </dgm:pt>
    <dgm:pt modelId="{F9CC5508-9E97-4561-A9BD-85F929E9A392}" type="pres">
      <dgm:prSet presAssocID="{F12B98E1-1930-4D3E-A62A-CB7773482B56}" presName="parTx" presStyleLbl="revTx" presStyleIdx="0" presStyleCnt="3">
        <dgm:presLayoutVars>
          <dgm:chMax val="0"/>
          <dgm:chPref val="0"/>
        </dgm:presLayoutVars>
      </dgm:prSet>
      <dgm:spPr/>
    </dgm:pt>
    <dgm:pt modelId="{AAB414EA-4AF5-4D76-8F23-A448D8C368F1}" type="pres">
      <dgm:prSet presAssocID="{8A292C64-B3F3-4AF1-89CB-63B3EAE9D188}" presName="sibTrans" presStyleCnt="0"/>
      <dgm:spPr/>
    </dgm:pt>
    <dgm:pt modelId="{F97EFD43-6A12-4D37-8069-1951F6E3105A}" type="pres">
      <dgm:prSet presAssocID="{1454AA74-49E5-44F3-A1F3-76DAE791FC8B}" presName="compNode" presStyleCnt="0"/>
      <dgm:spPr/>
    </dgm:pt>
    <dgm:pt modelId="{9954D162-B8BF-4FF0-9C28-BC3C46487BA3}" type="pres">
      <dgm:prSet presAssocID="{1454AA74-49E5-44F3-A1F3-76DAE791FC8B}" presName="bgRect" presStyleLbl="bgShp" presStyleIdx="1" presStyleCnt="3"/>
      <dgm:spPr/>
    </dgm:pt>
    <dgm:pt modelId="{BB895BA5-ABE1-4A89-A529-63EEBA440CFF}" type="pres">
      <dgm:prSet presAssocID="{1454AA74-49E5-44F3-A1F3-76DAE791FC8B}" presName="iconRect" presStyleLbl="node1" presStyleIdx="1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473EDE6C-FDC9-4598-9097-009EFEADE0FA}" type="pres">
      <dgm:prSet presAssocID="{1454AA74-49E5-44F3-A1F3-76DAE791FC8B}" presName="spaceRect" presStyleCnt="0"/>
      <dgm:spPr/>
    </dgm:pt>
    <dgm:pt modelId="{80333D73-6DC8-480B-9094-1DE2823B8454}" type="pres">
      <dgm:prSet presAssocID="{1454AA74-49E5-44F3-A1F3-76DAE791FC8B}" presName="parTx" presStyleLbl="revTx" presStyleIdx="1" presStyleCnt="3">
        <dgm:presLayoutVars>
          <dgm:chMax val="0"/>
          <dgm:chPref val="0"/>
        </dgm:presLayoutVars>
      </dgm:prSet>
      <dgm:spPr/>
    </dgm:pt>
    <dgm:pt modelId="{B3C20DBB-EE98-431C-99B9-44A4EF1A5E8C}" type="pres">
      <dgm:prSet presAssocID="{3DC5D116-8396-4682-921E-439887AECEB0}" presName="sibTrans" presStyleCnt="0"/>
      <dgm:spPr/>
    </dgm:pt>
    <dgm:pt modelId="{F75703D5-5BFF-4780-AE4D-D5FFE2E1A791}" type="pres">
      <dgm:prSet presAssocID="{AFC37C54-E6C7-4F8C-9D0E-B45C509CEA27}" presName="compNode" presStyleCnt="0"/>
      <dgm:spPr/>
    </dgm:pt>
    <dgm:pt modelId="{8EEA719F-4468-4E7D-AB66-4674F083C638}" type="pres">
      <dgm:prSet presAssocID="{AFC37C54-E6C7-4F8C-9D0E-B45C509CEA27}" presName="bgRect" presStyleLbl="bgShp" presStyleIdx="2" presStyleCnt="3"/>
      <dgm:spPr/>
    </dgm:pt>
    <dgm:pt modelId="{A629EA73-54B0-4D8A-A465-046FF0F24D01}" type="pres">
      <dgm:prSet presAssocID="{AFC37C54-E6C7-4F8C-9D0E-B45C509CEA27}" presName="iconRect" presStyleLbl="node1" presStyleIdx="2" presStyleCnt="3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D60C2720-DA19-4199-B846-8843C473BEF5}" type="pres">
      <dgm:prSet presAssocID="{AFC37C54-E6C7-4F8C-9D0E-B45C509CEA27}" presName="spaceRect" presStyleCnt="0"/>
      <dgm:spPr/>
    </dgm:pt>
    <dgm:pt modelId="{D7D61B59-96BA-44A3-9B4F-F7A1D585A39B}" type="pres">
      <dgm:prSet presAssocID="{AFC37C54-E6C7-4F8C-9D0E-B45C509CEA2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41F7225-6F03-4C68-837E-AFDA3D61A35C}" srcId="{4C51F36F-2CB7-43BE-8922-3125E35D3860}" destId="{F12B98E1-1930-4D3E-A62A-CB7773482B56}" srcOrd="0" destOrd="0" parTransId="{3A6751D0-44F1-41E7-9F4D-8DC0CE824D0B}" sibTransId="{8A292C64-B3F3-4AF1-89CB-63B3EAE9D188}"/>
    <dgm:cxn modelId="{F22D7970-BC38-44AE-A78F-7838D93E0A0B}" srcId="{4C51F36F-2CB7-43BE-8922-3125E35D3860}" destId="{AFC37C54-E6C7-4F8C-9D0E-B45C509CEA27}" srcOrd="2" destOrd="0" parTransId="{76C2FEC7-8069-4786-832B-88F924C227BA}" sibTransId="{4DF230D8-CBD9-4E52-A4C1-93FE0A9C296D}"/>
    <dgm:cxn modelId="{41F7A89A-9E12-424E-A222-5E402E9E838E}" type="presOf" srcId="{4C51F36F-2CB7-43BE-8922-3125E35D3860}" destId="{8BCC1C4A-1726-4E07-8F85-0B9E09D3A5D1}" srcOrd="0" destOrd="0" presId="urn:microsoft.com/office/officeart/2018/2/layout/IconVerticalSolidList"/>
    <dgm:cxn modelId="{F1E6CF9B-495B-45B2-8407-6CC634629A63}" srcId="{4C51F36F-2CB7-43BE-8922-3125E35D3860}" destId="{1454AA74-49E5-44F3-A1F3-76DAE791FC8B}" srcOrd="1" destOrd="0" parTransId="{A3655645-F319-4213-B893-A74CD4D7AF12}" sibTransId="{3DC5D116-8396-4682-921E-439887AECEB0}"/>
    <dgm:cxn modelId="{355D82B2-B7F3-45AB-8DD1-10FFE6B37A2E}" type="presOf" srcId="{AFC37C54-E6C7-4F8C-9D0E-B45C509CEA27}" destId="{D7D61B59-96BA-44A3-9B4F-F7A1D585A39B}" srcOrd="0" destOrd="0" presId="urn:microsoft.com/office/officeart/2018/2/layout/IconVerticalSolidList"/>
    <dgm:cxn modelId="{8C530BF7-BB5E-4AF0-ACC5-3C28485CB712}" type="presOf" srcId="{F12B98E1-1930-4D3E-A62A-CB7773482B56}" destId="{F9CC5508-9E97-4561-A9BD-85F929E9A392}" srcOrd="0" destOrd="0" presId="urn:microsoft.com/office/officeart/2018/2/layout/IconVerticalSolidList"/>
    <dgm:cxn modelId="{A921D8FA-C6F4-432C-8261-F1A5AE76A5F9}" type="presOf" srcId="{1454AA74-49E5-44F3-A1F3-76DAE791FC8B}" destId="{80333D73-6DC8-480B-9094-1DE2823B8454}" srcOrd="0" destOrd="0" presId="urn:microsoft.com/office/officeart/2018/2/layout/IconVerticalSolidList"/>
    <dgm:cxn modelId="{8DF527BC-1726-49E3-A791-B096694696C2}" type="presParOf" srcId="{8BCC1C4A-1726-4E07-8F85-0B9E09D3A5D1}" destId="{AB4CE83C-99A9-445B-ACCA-2A38A9668D04}" srcOrd="0" destOrd="0" presId="urn:microsoft.com/office/officeart/2018/2/layout/IconVerticalSolidList"/>
    <dgm:cxn modelId="{143CAAFF-3D66-45E1-91F6-BE72A9A9E1E6}" type="presParOf" srcId="{AB4CE83C-99A9-445B-ACCA-2A38A9668D04}" destId="{69449403-DE77-44E2-B0ED-3EA2AA39A967}" srcOrd="0" destOrd="0" presId="urn:microsoft.com/office/officeart/2018/2/layout/IconVerticalSolidList"/>
    <dgm:cxn modelId="{E588D6C4-7CE8-4709-8A3C-9EC51F631122}" type="presParOf" srcId="{AB4CE83C-99A9-445B-ACCA-2A38A9668D04}" destId="{8399C5D7-E56E-4F3E-8B1B-AB6232E4EA09}" srcOrd="1" destOrd="0" presId="urn:microsoft.com/office/officeart/2018/2/layout/IconVerticalSolidList"/>
    <dgm:cxn modelId="{291D50B4-1A95-425C-8A1E-7D7052C393E5}" type="presParOf" srcId="{AB4CE83C-99A9-445B-ACCA-2A38A9668D04}" destId="{96238B0D-C367-4358-AA9D-0E10B984FD83}" srcOrd="2" destOrd="0" presId="urn:microsoft.com/office/officeart/2018/2/layout/IconVerticalSolidList"/>
    <dgm:cxn modelId="{2754E73D-83F5-4288-B31C-3FC6ADFEC66D}" type="presParOf" srcId="{AB4CE83C-99A9-445B-ACCA-2A38A9668D04}" destId="{F9CC5508-9E97-4561-A9BD-85F929E9A392}" srcOrd="3" destOrd="0" presId="urn:microsoft.com/office/officeart/2018/2/layout/IconVerticalSolidList"/>
    <dgm:cxn modelId="{5FCBA9A8-23EF-41F4-B0AD-D9F5DEA734EA}" type="presParOf" srcId="{8BCC1C4A-1726-4E07-8F85-0B9E09D3A5D1}" destId="{AAB414EA-4AF5-4D76-8F23-A448D8C368F1}" srcOrd="1" destOrd="0" presId="urn:microsoft.com/office/officeart/2018/2/layout/IconVerticalSolidList"/>
    <dgm:cxn modelId="{01E7D1FE-5AD2-419D-8595-4EA821303B6D}" type="presParOf" srcId="{8BCC1C4A-1726-4E07-8F85-0B9E09D3A5D1}" destId="{F97EFD43-6A12-4D37-8069-1951F6E3105A}" srcOrd="2" destOrd="0" presId="urn:microsoft.com/office/officeart/2018/2/layout/IconVerticalSolidList"/>
    <dgm:cxn modelId="{A9EC06E9-F100-4F8C-89BD-A1B4FBA16FEE}" type="presParOf" srcId="{F97EFD43-6A12-4D37-8069-1951F6E3105A}" destId="{9954D162-B8BF-4FF0-9C28-BC3C46487BA3}" srcOrd="0" destOrd="0" presId="urn:microsoft.com/office/officeart/2018/2/layout/IconVerticalSolidList"/>
    <dgm:cxn modelId="{F8380C77-F018-4DA7-B032-6414188BF6AF}" type="presParOf" srcId="{F97EFD43-6A12-4D37-8069-1951F6E3105A}" destId="{BB895BA5-ABE1-4A89-A529-63EEBA440CFF}" srcOrd="1" destOrd="0" presId="urn:microsoft.com/office/officeart/2018/2/layout/IconVerticalSolidList"/>
    <dgm:cxn modelId="{43361A77-1DED-4F5D-8987-4A34B8D325A9}" type="presParOf" srcId="{F97EFD43-6A12-4D37-8069-1951F6E3105A}" destId="{473EDE6C-FDC9-4598-9097-009EFEADE0FA}" srcOrd="2" destOrd="0" presId="urn:microsoft.com/office/officeart/2018/2/layout/IconVerticalSolidList"/>
    <dgm:cxn modelId="{5E3CA589-89C9-4EA9-856B-BA851A08CDF1}" type="presParOf" srcId="{F97EFD43-6A12-4D37-8069-1951F6E3105A}" destId="{80333D73-6DC8-480B-9094-1DE2823B8454}" srcOrd="3" destOrd="0" presId="urn:microsoft.com/office/officeart/2018/2/layout/IconVerticalSolidList"/>
    <dgm:cxn modelId="{DE466F2F-F4D2-4F94-A4C9-D709114C6325}" type="presParOf" srcId="{8BCC1C4A-1726-4E07-8F85-0B9E09D3A5D1}" destId="{B3C20DBB-EE98-431C-99B9-44A4EF1A5E8C}" srcOrd="3" destOrd="0" presId="urn:microsoft.com/office/officeart/2018/2/layout/IconVerticalSolidList"/>
    <dgm:cxn modelId="{C5CA66CD-1240-4D8F-8510-B794E78649F8}" type="presParOf" srcId="{8BCC1C4A-1726-4E07-8F85-0B9E09D3A5D1}" destId="{F75703D5-5BFF-4780-AE4D-D5FFE2E1A791}" srcOrd="4" destOrd="0" presId="urn:microsoft.com/office/officeart/2018/2/layout/IconVerticalSolidList"/>
    <dgm:cxn modelId="{98DFFD23-80C5-4C60-B243-4ACBD7183F29}" type="presParOf" srcId="{F75703D5-5BFF-4780-AE4D-D5FFE2E1A791}" destId="{8EEA719F-4468-4E7D-AB66-4674F083C638}" srcOrd="0" destOrd="0" presId="urn:microsoft.com/office/officeart/2018/2/layout/IconVerticalSolidList"/>
    <dgm:cxn modelId="{61BAA8A9-E743-49DF-934B-E292384DDFB1}" type="presParOf" srcId="{F75703D5-5BFF-4780-AE4D-D5FFE2E1A791}" destId="{A629EA73-54B0-4D8A-A465-046FF0F24D01}" srcOrd="1" destOrd="0" presId="urn:microsoft.com/office/officeart/2018/2/layout/IconVerticalSolidList"/>
    <dgm:cxn modelId="{1200CFE8-C073-44D2-A5E7-19D75FFD3984}" type="presParOf" srcId="{F75703D5-5BFF-4780-AE4D-D5FFE2E1A791}" destId="{D60C2720-DA19-4199-B846-8843C473BEF5}" srcOrd="2" destOrd="0" presId="urn:microsoft.com/office/officeart/2018/2/layout/IconVerticalSolidList"/>
    <dgm:cxn modelId="{3125DDD7-2CE3-43AB-9367-4C58F30FE9CC}" type="presParOf" srcId="{F75703D5-5BFF-4780-AE4D-D5FFE2E1A791}" destId="{D7D61B59-96BA-44A3-9B4F-F7A1D585A39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08C648-0145-444A-8849-EC1CB72FB1A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8025F6B-008B-4DB5-AE2E-3B7BBF97F8DF}">
      <dgm:prSet/>
      <dgm:spPr/>
      <dgm:t>
        <a:bodyPr/>
        <a:lstStyle/>
        <a:p>
          <a:r>
            <a:rPr lang="en-US">
              <a:hlinkClick xmlns:r="http://schemas.openxmlformats.org/officeDocument/2006/relationships" r:id="rId1"/>
            </a:rPr>
            <a:t>Create Assignment</a:t>
          </a:r>
          <a:endParaRPr lang="en-US"/>
        </a:p>
      </dgm:t>
    </dgm:pt>
    <dgm:pt modelId="{BF787CB4-C91C-46E5-9C3D-92EB776312D5}" type="parTrans" cxnId="{3CC4FE6F-B4A8-43E5-8CE3-CA60924C875C}">
      <dgm:prSet/>
      <dgm:spPr/>
      <dgm:t>
        <a:bodyPr/>
        <a:lstStyle/>
        <a:p>
          <a:endParaRPr lang="en-US"/>
        </a:p>
      </dgm:t>
    </dgm:pt>
    <dgm:pt modelId="{449B4746-8B51-4DC9-9811-895AD95F30C0}" type="sibTrans" cxnId="{3CC4FE6F-B4A8-43E5-8CE3-CA60924C875C}">
      <dgm:prSet/>
      <dgm:spPr/>
      <dgm:t>
        <a:bodyPr/>
        <a:lstStyle/>
        <a:p>
          <a:endParaRPr lang="en-US"/>
        </a:p>
      </dgm:t>
    </dgm:pt>
    <dgm:pt modelId="{3DF3B80C-9A9D-4668-8B2C-0FD7458AECAC}">
      <dgm:prSet/>
      <dgm:spPr/>
      <dgm:t>
        <a:bodyPr/>
        <a:lstStyle/>
        <a:p>
          <a:r>
            <a:rPr lang="en-US">
              <a:hlinkClick xmlns:r="http://schemas.openxmlformats.org/officeDocument/2006/relationships" r:id="rId2"/>
            </a:rPr>
            <a:t>Turnitin Assignments</a:t>
          </a:r>
          <a:endParaRPr lang="en-US"/>
        </a:p>
      </dgm:t>
    </dgm:pt>
    <dgm:pt modelId="{D65288DB-1B16-47B1-B51E-D9E2B6E2B073}" type="parTrans" cxnId="{F82F1E4E-B758-42F8-9D9D-703035706029}">
      <dgm:prSet/>
      <dgm:spPr/>
      <dgm:t>
        <a:bodyPr/>
        <a:lstStyle/>
        <a:p>
          <a:endParaRPr lang="en-US"/>
        </a:p>
      </dgm:t>
    </dgm:pt>
    <dgm:pt modelId="{C97C28D5-6AC3-4180-9B06-49C95AE6F4F6}" type="sibTrans" cxnId="{F82F1E4E-B758-42F8-9D9D-703035706029}">
      <dgm:prSet/>
      <dgm:spPr/>
      <dgm:t>
        <a:bodyPr/>
        <a:lstStyle/>
        <a:p>
          <a:endParaRPr lang="en-US"/>
        </a:p>
      </dgm:t>
    </dgm:pt>
    <dgm:pt modelId="{BE1B78A7-B6EF-483A-9B4C-973D9E11008A}">
      <dgm:prSet/>
      <dgm:spPr/>
      <dgm:t>
        <a:bodyPr/>
        <a:lstStyle/>
        <a:p>
          <a:r>
            <a:rPr lang="en-US">
              <a:hlinkClick xmlns:r="http://schemas.openxmlformats.org/officeDocument/2006/relationships" r:id="rId3"/>
            </a:rPr>
            <a:t>Safeassign Assignments</a:t>
          </a:r>
          <a:endParaRPr lang="en-US"/>
        </a:p>
      </dgm:t>
    </dgm:pt>
    <dgm:pt modelId="{B79A566B-E8D5-4465-88FB-99847C427822}" type="parTrans" cxnId="{F1789315-1AD7-4C24-A98B-7E12A28D8641}">
      <dgm:prSet/>
      <dgm:spPr/>
      <dgm:t>
        <a:bodyPr/>
        <a:lstStyle/>
        <a:p>
          <a:endParaRPr lang="en-US"/>
        </a:p>
      </dgm:t>
    </dgm:pt>
    <dgm:pt modelId="{C9CFD58F-25AF-48A0-9167-1826AF51C24C}" type="sibTrans" cxnId="{F1789315-1AD7-4C24-A98B-7E12A28D8641}">
      <dgm:prSet/>
      <dgm:spPr/>
      <dgm:t>
        <a:bodyPr/>
        <a:lstStyle/>
        <a:p>
          <a:endParaRPr lang="en-US"/>
        </a:p>
      </dgm:t>
    </dgm:pt>
    <dgm:pt modelId="{8A637456-A6CE-4641-B252-B85793F18834}">
      <dgm:prSet/>
      <dgm:spPr/>
      <dgm:t>
        <a:bodyPr/>
        <a:lstStyle/>
        <a:p>
          <a:r>
            <a:rPr lang="en-US">
              <a:hlinkClick xmlns:r="http://schemas.openxmlformats.org/officeDocument/2006/relationships" r:id="rId4"/>
            </a:rPr>
            <a:t>Create Tests and Surveys in Blackboard</a:t>
          </a:r>
          <a:endParaRPr lang="en-US"/>
        </a:p>
      </dgm:t>
    </dgm:pt>
    <dgm:pt modelId="{CDE2B1A7-D47E-47C6-90A8-7171F9B41549}" type="parTrans" cxnId="{3B8F5AF1-760D-44AB-B72E-8644F43FF768}">
      <dgm:prSet/>
      <dgm:spPr/>
      <dgm:t>
        <a:bodyPr/>
        <a:lstStyle/>
        <a:p>
          <a:endParaRPr lang="en-US"/>
        </a:p>
      </dgm:t>
    </dgm:pt>
    <dgm:pt modelId="{94D478A0-DEF9-478C-977A-4FFC832E90E9}" type="sibTrans" cxnId="{3B8F5AF1-760D-44AB-B72E-8644F43FF768}">
      <dgm:prSet/>
      <dgm:spPr/>
      <dgm:t>
        <a:bodyPr/>
        <a:lstStyle/>
        <a:p>
          <a:endParaRPr lang="en-US"/>
        </a:p>
      </dgm:t>
    </dgm:pt>
    <dgm:pt modelId="{F14FB49D-3290-487C-805D-01F6046A4BC4}">
      <dgm:prSet/>
      <dgm:spPr/>
      <dgm:t>
        <a:bodyPr/>
        <a:lstStyle/>
        <a:p>
          <a:r>
            <a:rPr lang="en-US">
              <a:hlinkClick xmlns:r="http://schemas.openxmlformats.org/officeDocument/2006/relationships" r:id="rId5"/>
            </a:rPr>
            <a:t>Request help with test creation</a:t>
          </a:r>
          <a:endParaRPr lang="en-US"/>
        </a:p>
      </dgm:t>
    </dgm:pt>
    <dgm:pt modelId="{5C112FDA-2EC0-45F9-B15B-46D2A2E1340D}" type="parTrans" cxnId="{5BD7FE97-5403-4CF6-B126-331664A9EBC8}">
      <dgm:prSet/>
      <dgm:spPr/>
      <dgm:t>
        <a:bodyPr/>
        <a:lstStyle/>
        <a:p>
          <a:endParaRPr lang="en-US"/>
        </a:p>
      </dgm:t>
    </dgm:pt>
    <dgm:pt modelId="{AAED2657-1E49-4661-9B72-9D4ED8E7A7C4}" type="sibTrans" cxnId="{5BD7FE97-5403-4CF6-B126-331664A9EBC8}">
      <dgm:prSet/>
      <dgm:spPr/>
      <dgm:t>
        <a:bodyPr/>
        <a:lstStyle/>
        <a:p>
          <a:endParaRPr lang="en-US"/>
        </a:p>
      </dgm:t>
    </dgm:pt>
    <dgm:pt modelId="{7B164181-04C3-4C90-8B25-7034889DC3C5}" type="pres">
      <dgm:prSet presAssocID="{8A08C648-0145-444A-8849-EC1CB72FB1AF}" presName="root" presStyleCnt="0">
        <dgm:presLayoutVars>
          <dgm:dir/>
          <dgm:resizeHandles val="exact"/>
        </dgm:presLayoutVars>
      </dgm:prSet>
      <dgm:spPr/>
    </dgm:pt>
    <dgm:pt modelId="{A4EC30E9-7158-4E11-9AEC-02B4DE97996E}" type="pres">
      <dgm:prSet presAssocID="{E8025F6B-008B-4DB5-AE2E-3B7BBF97F8DF}" presName="compNode" presStyleCnt="0"/>
      <dgm:spPr/>
    </dgm:pt>
    <dgm:pt modelId="{00D85BEA-A120-4385-A199-3E1993D5A6F0}" type="pres">
      <dgm:prSet presAssocID="{E8025F6B-008B-4DB5-AE2E-3B7BBF97F8DF}" presName="bgRect" presStyleLbl="bgShp" presStyleIdx="0" presStyleCnt="5"/>
      <dgm:spPr/>
    </dgm:pt>
    <dgm:pt modelId="{C7EF656D-6157-46CC-BBB3-CB51D3E4CB4F}" type="pres">
      <dgm:prSet presAssocID="{E8025F6B-008B-4DB5-AE2E-3B7BBF97F8DF}" presName="iconRect" presStyleLbl="node1" presStyleIdx="0" presStyleCnt="5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99951536-E1D8-4124-90AF-355B0C41E14C}" type="pres">
      <dgm:prSet presAssocID="{E8025F6B-008B-4DB5-AE2E-3B7BBF97F8DF}" presName="spaceRect" presStyleCnt="0"/>
      <dgm:spPr/>
    </dgm:pt>
    <dgm:pt modelId="{8B6E64F7-7B8E-476D-BE01-4AAADD2B70EE}" type="pres">
      <dgm:prSet presAssocID="{E8025F6B-008B-4DB5-AE2E-3B7BBF97F8DF}" presName="parTx" presStyleLbl="revTx" presStyleIdx="0" presStyleCnt="5">
        <dgm:presLayoutVars>
          <dgm:chMax val="0"/>
          <dgm:chPref val="0"/>
        </dgm:presLayoutVars>
      </dgm:prSet>
      <dgm:spPr/>
    </dgm:pt>
    <dgm:pt modelId="{39D24147-3A7B-401A-A4FC-A264D7042030}" type="pres">
      <dgm:prSet presAssocID="{449B4746-8B51-4DC9-9811-895AD95F30C0}" presName="sibTrans" presStyleCnt="0"/>
      <dgm:spPr/>
    </dgm:pt>
    <dgm:pt modelId="{64474EB9-6965-4CEF-AD76-A1DB543D1FC8}" type="pres">
      <dgm:prSet presAssocID="{3DF3B80C-9A9D-4668-8B2C-0FD7458AECAC}" presName="compNode" presStyleCnt="0"/>
      <dgm:spPr/>
    </dgm:pt>
    <dgm:pt modelId="{BD04F152-EAC1-4066-956C-FA1EB4DED1B9}" type="pres">
      <dgm:prSet presAssocID="{3DF3B80C-9A9D-4668-8B2C-0FD7458AECAC}" presName="bgRect" presStyleLbl="bgShp" presStyleIdx="1" presStyleCnt="5"/>
      <dgm:spPr/>
    </dgm:pt>
    <dgm:pt modelId="{C0B3BB1E-8EA2-449A-997D-BDA0FF2F8482}" type="pres">
      <dgm:prSet presAssocID="{3DF3B80C-9A9D-4668-8B2C-0FD7458AECAC}" presName="iconRect" presStyleLbl="node1" presStyleIdx="1" presStyleCnt="5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2E72323-CB9E-4B65-B254-836DD884CB95}" type="pres">
      <dgm:prSet presAssocID="{3DF3B80C-9A9D-4668-8B2C-0FD7458AECAC}" presName="spaceRect" presStyleCnt="0"/>
      <dgm:spPr/>
    </dgm:pt>
    <dgm:pt modelId="{1B1213AA-5C02-491E-9BA0-901030D751EA}" type="pres">
      <dgm:prSet presAssocID="{3DF3B80C-9A9D-4668-8B2C-0FD7458AECAC}" presName="parTx" presStyleLbl="revTx" presStyleIdx="1" presStyleCnt="5">
        <dgm:presLayoutVars>
          <dgm:chMax val="0"/>
          <dgm:chPref val="0"/>
        </dgm:presLayoutVars>
      </dgm:prSet>
      <dgm:spPr/>
    </dgm:pt>
    <dgm:pt modelId="{D740A4EE-8E5A-4334-AA90-8B4D2D193D31}" type="pres">
      <dgm:prSet presAssocID="{C97C28D5-6AC3-4180-9B06-49C95AE6F4F6}" presName="sibTrans" presStyleCnt="0"/>
      <dgm:spPr/>
    </dgm:pt>
    <dgm:pt modelId="{A480A7F8-A764-4AFA-A468-118F8CA931E0}" type="pres">
      <dgm:prSet presAssocID="{BE1B78A7-B6EF-483A-9B4C-973D9E11008A}" presName="compNode" presStyleCnt="0"/>
      <dgm:spPr/>
    </dgm:pt>
    <dgm:pt modelId="{C0B4C4B8-FB32-4C2C-9009-BF17ECCA44F1}" type="pres">
      <dgm:prSet presAssocID="{BE1B78A7-B6EF-483A-9B4C-973D9E11008A}" presName="bgRect" presStyleLbl="bgShp" presStyleIdx="2" presStyleCnt="5"/>
      <dgm:spPr/>
    </dgm:pt>
    <dgm:pt modelId="{0199F91E-5708-4EB0-8250-18477B16AF4B}" type="pres">
      <dgm:prSet presAssocID="{BE1B78A7-B6EF-483A-9B4C-973D9E11008A}" presName="iconRect" presStyleLbl="node1" presStyleIdx="2" presStyleCnt="5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2C2EF025-8DE8-4624-9B7C-41CD9718D93B}" type="pres">
      <dgm:prSet presAssocID="{BE1B78A7-B6EF-483A-9B4C-973D9E11008A}" presName="spaceRect" presStyleCnt="0"/>
      <dgm:spPr/>
    </dgm:pt>
    <dgm:pt modelId="{E8EC2E3E-E3BF-4A02-940A-F762FA6A2D17}" type="pres">
      <dgm:prSet presAssocID="{BE1B78A7-B6EF-483A-9B4C-973D9E11008A}" presName="parTx" presStyleLbl="revTx" presStyleIdx="2" presStyleCnt="5">
        <dgm:presLayoutVars>
          <dgm:chMax val="0"/>
          <dgm:chPref val="0"/>
        </dgm:presLayoutVars>
      </dgm:prSet>
      <dgm:spPr/>
    </dgm:pt>
    <dgm:pt modelId="{4CC80298-82C2-4521-A55C-ECC86B1E9259}" type="pres">
      <dgm:prSet presAssocID="{C9CFD58F-25AF-48A0-9167-1826AF51C24C}" presName="sibTrans" presStyleCnt="0"/>
      <dgm:spPr/>
    </dgm:pt>
    <dgm:pt modelId="{B3396726-2551-4C26-8984-2200311853CE}" type="pres">
      <dgm:prSet presAssocID="{8A637456-A6CE-4641-B252-B85793F18834}" presName="compNode" presStyleCnt="0"/>
      <dgm:spPr/>
    </dgm:pt>
    <dgm:pt modelId="{83BBAAE6-46B5-46D0-BB11-7FCD41B21BCD}" type="pres">
      <dgm:prSet presAssocID="{8A637456-A6CE-4641-B252-B85793F18834}" presName="bgRect" presStyleLbl="bgShp" presStyleIdx="3" presStyleCnt="5"/>
      <dgm:spPr/>
    </dgm:pt>
    <dgm:pt modelId="{E1EA7E2A-DA3B-42FB-8E27-774C47F11326}" type="pres">
      <dgm:prSet presAssocID="{8A637456-A6CE-4641-B252-B85793F18834}" presName="iconRect" presStyleLbl="node1" presStyleIdx="3" presStyleCnt="5"/>
      <dgm:spPr>
        <a:blipFill>
          <a:blip xmlns:r="http://schemas.openxmlformats.org/officeDocument/2006/relationships"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83F655A7-1053-4F4D-BCB0-0CFCB81CCEAA}" type="pres">
      <dgm:prSet presAssocID="{8A637456-A6CE-4641-B252-B85793F18834}" presName="spaceRect" presStyleCnt="0"/>
      <dgm:spPr/>
    </dgm:pt>
    <dgm:pt modelId="{6753F499-7641-4DEA-92CB-7259F0BFCD83}" type="pres">
      <dgm:prSet presAssocID="{8A637456-A6CE-4641-B252-B85793F18834}" presName="parTx" presStyleLbl="revTx" presStyleIdx="3" presStyleCnt="5">
        <dgm:presLayoutVars>
          <dgm:chMax val="0"/>
          <dgm:chPref val="0"/>
        </dgm:presLayoutVars>
      </dgm:prSet>
      <dgm:spPr/>
    </dgm:pt>
    <dgm:pt modelId="{8FF4395A-4DF7-43F2-AABB-47A2C5740F90}" type="pres">
      <dgm:prSet presAssocID="{94D478A0-DEF9-478C-977A-4FFC832E90E9}" presName="sibTrans" presStyleCnt="0"/>
      <dgm:spPr/>
    </dgm:pt>
    <dgm:pt modelId="{2D4C0D5C-71A6-4F48-A937-DECB6948C2CE}" type="pres">
      <dgm:prSet presAssocID="{F14FB49D-3290-487C-805D-01F6046A4BC4}" presName="compNode" presStyleCnt="0"/>
      <dgm:spPr/>
    </dgm:pt>
    <dgm:pt modelId="{5C9A5DB3-A0F1-4B11-B9A3-054882B9EE98}" type="pres">
      <dgm:prSet presAssocID="{F14FB49D-3290-487C-805D-01F6046A4BC4}" presName="bgRect" presStyleLbl="bgShp" presStyleIdx="4" presStyleCnt="5"/>
      <dgm:spPr/>
    </dgm:pt>
    <dgm:pt modelId="{08C80758-04D2-437F-9B3D-C41D91DDE0B8}" type="pres">
      <dgm:prSet presAssocID="{F14FB49D-3290-487C-805D-01F6046A4BC4}" presName="iconRect" presStyleLbl="node1" presStyleIdx="4" presStyleCnt="5"/>
      <dgm:spPr>
        <a:blipFill>
          <a:blip xmlns:r="http://schemas.openxmlformats.org/officeDocument/2006/relationships"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769BCB27-886C-4FF9-82C7-3A33B814BC5B}" type="pres">
      <dgm:prSet presAssocID="{F14FB49D-3290-487C-805D-01F6046A4BC4}" presName="spaceRect" presStyleCnt="0"/>
      <dgm:spPr/>
    </dgm:pt>
    <dgm:pt modelId="{D410D294-12AF-4AB0-B1CD-193BC500C98E}" type="pres">
      <dgm:prSet presAssocID="{F14FB49D-3290-487C-805D-01F6046A4BC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57FECB01-6399-4AD6-8263-3339249CF0BE}" type="presOf" srcId="{3DF3B80C-9A9D-4668-8B2C-0FD7458AECAC}" destId="{1B1213AA-5C02-491E-9BA0-901030D751EA}" srcOrd="0" destOrd="0" presId="urn:microsoft.com/office/officeart/2018/2/layout/IconVerticalSolidList"/>
    <dgm:cxn modelId="{F1789315-1AD7-4C24-A98B-7E12A28D8641}" srcId="{8A08C648-0145-444A-8849-EC1CB72FB1AF}" destId="{BE1B78A7-B6EF-483A-9B4C-973D9E11008A}" srcOrd="2" destOrd="0" parTransId="{B79A566B-E8D5-4465-88FB-99847C427822}" sibTransId="{C9CFD58F-25AF-48A0-9167-1826AF51C24C}"/>
    <dgm:cxn modelId="{30F01538-FF1C-487B-96A8-801E99E5D95A}" type="presOf" srcId="{E8025F6B-008B-4DB5-AE2E-3B7BBF97F8DF}" destId="{8B6E64F7-7B8E-476D-BE01-4AAADD2B70EE}" srcOrd="0" destOrd="0" presId="urn:microsoft.com/office/officeart/2018/2/layout/IconVerticalSolidList"/>
    <dgm:cxn modelId="{F82F1E4E-B758-42F8-9D9D-703035706029}" srcId="{8A08C648-0145-444A-8849-EC1CB72FB1AF}" destId="{3DF3B80C-9A9D-4668-8B2C-0FD7458AECAC}" srcOrd="1" destOrd="0" parTransId="{D65288DB-1B16-47B1-B51E-D9E2B6E2B073}" sibTransId="{C97C28D5-6AC3-4180-9B06-49C95AE6F4F6}"/>
    <dgm:cxn modelId="{3CC4FE6F-B4A8-43E5-8CE3-CA60924C875C}" srcId="{8A08C648-0145-444A-8849-EC1CB72FB1AF}" destId="{E8025F6B-008B-4DB5-AE2E-3B7BBF97F8DF}" srcOrd="0" destOrd="0" parTransId="{BF787CB4-C91C-46E5-9C3D-92EB776312D5}" sibTransId="{449B4746-8B51-4DC9-9811-895AD95F30C0}"/>
    <dgm:cxn modelId="{10063E74-B923-412E-92F6-234DFA047E4F}" type="presOf" srcId="{F14FB49D-3290-487C-805D-01F6046A4BC4}" destId="{D410D294-12AF-4AB0-B1CD-193BC500C98E}" srcOrd="0" destOrd="0" presId="urn:microsoft.com/office/officeart/2018/2/layout/IconVerticalSolidList"/>
    <dgm:cxn modelId="{6566998E-FDE5-4D22-9A79-652F623F01F0}" type="presOf" srcId="{8A08C648-0145-444A-8849-EC1CB72FB1AF}" destId="{7B164181-04C3-4C90-8B25-7034889DC3C5}" srcOrd="0" destOrd="0" presId="urn:microsoft.com/office/officeart/2018/2/layout/IconVerticalSolidList"/>
    <dgm:cxn modelId="{5BD7FE97-5403-4CF6-B126-331664A9EBC8}" srcId="{8A08C648-0145-444A-8849-EC1CB72FB1AF}" destId="{F14FB49D-3290-487C-805D-01F6046A4BC4}" srcOrd="4" destOrd="0" parTransId="{5C112FDA-2EC0-45F9-B15B-46D2A2E1340D}" sibTransId="{AAED2657-1E49-4661-9B72-9D4ED8E7A7C4}"/>
    <dgm:cxn modelId="{122B5EA9-AE61-46BA-BCA7-30F36E125E8A}" type="presOf" srcId="{8A637456-A6CE-4641-B252-B85793F18834}" destId="{6753F499-7641-4DEA-92CB-7259F0BFCD83}" srcOrd="0" destOrd="0" presId="urn:microsoft.com/office/officeart/2018/2/layout/IconVerticalSolidList"/>
    <dgm:cxn modelId="{FE3044A9-46F0-44A3-8E44-0FE3EF552446}" type="presOf" srcId="{BE1B78A7-B6EF-483A-9B4C-973D9E11008A}" destId="{E8EC2E3E-E3BF-4A02-940A-F762FA6A2D17}" srcOrd="0" destOrd="0" presId="urn:microsoft.com/office/officeart/2018/2/layout/IconVerticalSolidList"/>
    <dgm:cxn modelId="{3B8F5AF1-760D-44AB-B72E-8644F43FF768}" srcId="{8A08C648-0145-444A-8849-EC1CB72FB1AF}" destId="{8A637456-A6CE-4641-B252-B85793F18834}" srcOrd="3" destOrd="0" parTransId="{CDE2B1A7-D47E-47C6-90A8-7171F9B41549}" sibTransId="{94D478A0-DEF9-478C-977A-4FFC832E90E9}"/>
    <dgm:cxn modelId="{46CAF7FA-F21B-4F48-8C86-82F579E83278}" type="presParOf" srcId="{7B164181-04C3-4C90-8B25-7034889DC3C5}" destId="{A4EC30E9-7158-4E11-9AEC-02B4DE97996E}" srcOrd="0" destOrd="0" presId="urn:microsoft.com/office/officeart/2018/2/layout/IconVerticalSolidList"/>
    <dgm:cxn modelId="{C39AF9F8-231F-4B83-85EE-2AD29093C63B}" type="presParOf" srcId="{A4EC30E9-7158-4E11-9AEC-02B4DE97996E}" destId="{00D85BEA-A120-4385-A199-3E1993D5A6F0}" srcOrd="0" destOrd="0" presId="urn:microsoft.com/office/officeart/2018/2/layout/IconVerticalSolidList"/>
    <dgm:cxn modelId="{856B5ED0-0D11-430A-9FBC-B1B58117BDAC}" type="presParOf" srcId="{A4EC30E9-7158-4E11-9AEC-02B4DE97996E}" destId="{C7EF656D-6157-46CC-BBB3-CB51D3E4CB4F}" srcOrd="1" destOrd="0" presId="urn:microsoft.com/office/officeart/2018/2/layout/IconVerticalSolidList"/>
    <dgm:cxn modelId="{1232AD2F-746F-421F-A5B7-5A14E2CB56C2}" type="presParOf" srcId="{A4EC30E9-7158-4E11-9AEC-02B4DE97996E}" destId="{99951536-E1D8-4124-90AF-355B0C41E14C}" srcOrd="2" destOrd="0" presId="urn:microsoft.com/office/officeart/2018/2/layout/IconVerticalSolidList"/>
    <dgm:cxn modelId="{AD72D09E-6B0D-40CF-8A45-E2C132400D68}" type="presParOf" srcId="{A4EC30E9-7158-4E11-9AEC-02B4DE97996E}" destId="{8B6E64F7-7B8E-476D-BE01-4AAADD2B70EE}" srcOrd="3" destOrd="0" presId="urn:microsoft.com/office/officeart/2018/2/layout/IconVerticalSolidList"/>
    <dgm:cxn modelId="{6633B17E-450B-4516-B864-9C59F1820F31}" type="presParOf" srcId="{7B164181-04C3-4C90-8B25-7034889DC3C5}" destId="{39D24147-3A7B-401A-A4FC-A264D7042030}" srcOrd="1" destOrd="0" presId="urn:microsoft.com/office/officeart/2018/2/layout/IconVerticalSolidList"/>
    <dgm:cxn modelId="{2D80B575-0877-4B85-B583-A81A2D563E0D}" type="presParOf" srcId="{7B164181-04C3-4C90-8B25-7034889DC3C5}" destId="{64474EB9-6965-4CEF-AD76-A1DB543D1FC8}" srcOrd="2" destOrd="0" presId="urn:microsoft.com/office/officeart/2018/2/layout/IconVerticalSolidList"/>
    <dgm:cxn modelId="{422183FA-3A04-4FD5-B53A-B55F565D5534}" type="presParOf" srcId="{64474EB9-6965-4CEF-AD76-A1DB543D1FC8}" destId="{BD04F152-EAC1-4066-956C-FA1EB4DED1B9}" srcOrd="0" destOrd="0" presId="urn:microsoft.com/office/officeart/2018/2/layout/IconVerticalSolidList"/>
    <dgm:cxn modelId="{7385C107-1DD2-4495-92DA-1595A31C5E84}" type="presParOf" srcId="{64474EB9-6965-4CEF-AD76-A1DB543D1FC8}" destId="{C0B3BB1E-8EA2-449A-997D-BDA0FF2F8482}" srcOrd="1" destOrd="0" presId="urn:microsoft.com/office/officeart/2018/2/layout/IconVerticalSolidList"/>
    <dgm:cxn modelId="{B56F0229-182B-4894-8E9D-C2A61E4FD26F}" type="presParOf" srcId="{64474EB9-6965-4CEF-AD76-A1DB543D1FC8}" destId="{22E72323-CB9E-4B65-B254-836DD884CB95}" srcOrd="2" destOrd="0" presId="urn:microsoft.com/office/officeart/2018/2/layout/IconVerticalSolidList"/>
    <dgm:cxn modelId="{79AF3E36-FF59-428D-8FDA-025750FF4228}" type="presParOf" srcId="{64474EB9-6965-4CEF-AD76-A1DB543D1FC8}" destId="{1B1213AA-5C02-491E-9BA0-901030D751EA}" srcOrd="3" destOrd="0" presId="urn:microsoft.com/office/officeart/2018/2/layout/IconVerticalSolidList"/>
    <dgm:cxn modelId="{71618CFB-20EF-488B-9BE6-562E4B378611}" type="presParOf" srcId="{7B164181-04C3-4C90-8B25-7034889DC3C5}" destId="{D740A4EE-8E5A-4334-AA90-8B4D2D193D31}" srcOrd="3" destOrd="0" presId="urn:microsoft.com/office/officeart/2018/2/layout/IconVerticalSolidList"/>
    <dgm:cxn modelId="{8E72ED84-159C-4E80-9ACF-ED64F87FB8FD}" type="presParOf" srcId="{7B164181-04C3-4C90-8B25-7034889DC3C5}" destId="{A480A7F8-A764-4AFA-A468-118F8CA931E0}" srcOrd="4" destOrd="0" presId="urn:microsoft.com/office/officeart/2018/2/layout/IconVerticalSolidList"/>
    <dgm:cxn modelId="{9EE0D1AE-53DE-4025-BFD1-C459689D0612}" type="presParOf" srcId="{A480A7F8-A764-4AFA-A468-118F8CA931E0}" destId="{C0B4C4B8-FB32-4C2C-9009-BF17ECCA44F1}" srcOrd="0" destOrd="0" presId="urn:microsoft.com/office/officeart/2018/2/layout/IconVerticalSolidList"/>
    <dgm:cxn modelId="{E28A1136-9FF7-46F4-B88D-DB1F9444AFBC}" type="presParOf" srcId="{A480A7F8-A764-4AFA-A468-118F8CA931E0}" destId="{0199F91E-5708-4EB0-8250-18477B16AF4B}" srcOrd="1" destOrd="0" presId="urn:microsoft.com/office/officeart/2018/2/layout/IconVerticalSolidList"/>
    <dgm:cxn modelId="{5BD22D20-9943-42CC-8788-19C6B4BC3F57}" type="presParOf" srcId="{A480A7F8-A764-4AFA-A468-118F8CA931E0}" destId="{2C2EF025-8DE8-4624-9B7C-41CD9718D93B}" srcOrd="2" destOrd="0" presId="urn:microsoft.com/office/officeart/2018/2/layout/IconVerticalSolidList"/>
    <dgm:cxn modelId="{BA1F8CE1-57E2-41AD-94C8-7A78FCA67105}" type="presParOf" srcId="{A480A7F8-A764-4AFA-A468-118F8CA931E0}" destId="{E8EC2E3E-E3BF-4A02-940A-F762FA6A2D17}" srcOrd="3" destOrd="0" presId="urn:microsoft.com/office/officeart/2018/2/layout/IconVerticalSolidList"/>
    <dgm:cxn modelId="{0ABEEE38-8126-4806-B458-944EF4F8AD0F}" type="presParOf" srcId="{7B164181-04C3-4C90-8B25-7034889DC3C5}" destId="{4CC80298-82C2-4521-A55C-ECC86B1E9259}" srcOrd="5" destOrd="0" presId="urn:microsoft.com/office/officeart/2018/2/layout/IconVerticalSolidList"/>
    <dgm:cxn modelId="{3BAF0113-8720-4182-9EAB-996C1C27CFAA}" type="presParOf" srcId="{7B164181-04C3-4C90-8B25-7034889DC3C5}" destId="{B3396726-2551-4C26-8984-2200311853CE}" srcOrd="6" destOrd="0" presId="urn:microsoft.com/office/officeart/2018/2/layout/IconVerticalSolidList"/>
    <dgm:cxn modelId="{2638F49B-D21B-4D97-9F0C-D928F397C1A2}" type="presParOf" srcId="{B3396726-2551-4C26-8984-2200311853CE}" destId="{83BBAAE6-46B5-46D0-BB11-7FCD41B21BCD}" srcOrd="0" destOrd="0" presId="urn:microsoft.com/office/officeart/2018/2/layout/IconVerticalSolidList"/>
    <dgm:cxn modelId="{AB05F25F-1499-40B6-922F-207E6FCA8004}" type="presParOf" srcId="{B3396726-2551-4C26-8984-2200311853CE}" destId="{E1EA7E2A-DA3B-42FB-8E27-774C47F11326}" srcOrd="1" destOrd="0" presId="urn:microsoft.com/office/officeart/2018/2/layout/IconVerticalSolidList"/>
    <dgm:cxn modelId="{208BBC4F-037D-403E-A35D-2A1E648B5E9C}" type="presParOf" srcId="{B3396726-2551-4C26-8984-2200311853CE}" destId="{83F655A7-1053-4F4D-BCB0-0CFCB81CCEAA}" srcOrd="2" destOrd="0" presId="urn:microsoft.com/office/officeart/2018/2/layout/IconVerticalSolidList"/>
    <dgm:cxn modelId="{8149B41B-A41E-4770-A467-B9A5513EF095}" type="presParOf" srcId="{B3396726-2551-4C26-8984-2200311853CE}" destId="{6753F499-7641-4DEA-92CB-7259F0BFCD83}" srcOrd="3" destOrd="0" presId="urn:microsoft.com/office/officeart/2018/2/layout/IconVerticalSolidList"/>
    <dgm:cxn modelId="{11BF01B6-16C4-4C8D-9222-069B43CC57F0}" type="presParOf" srcId="{7B164181-04C3-4C90-8B25-7034889DC3C5}" destId="{8FF4395A-4DF7-43F2-AABB-47A2C5740F90}" srcOrd="7" destOrd="0" presId="urn:microsoft.com/office/officeart/2018/2/layout/IconVerticalSolidList"/>
    <dgm:cxn modelId="{65CD0340-4042-4905-90BF-2895A0844E09}" type="presParOf" srcId="{7B164181-04C3-4C90-8B25-7034889DC3C5}" destId="{2D4C0D5C-71A6-4F48-A937-DECB6948C2CE}" srcOrd="8" destOrd="0" presId="urn:microsoft.com/office/officeart/2018/2/layout/IconVerticalSolidList"/>
    <dgm:cxn modelId="{F64789BB-7697-4CDD-9E2D-18A5F2FACB38}" type="presParOf" srcId="{2D4C0D5C-71A6-4F48-A937-DECB6948C2CE}" destId="{5C9A5DB3-A0F1-4B11-B9A3-054882B9EE98}" srcOrd="0" destOrd="0" presId="urn:microsoft.com/office/officeart/2018/2/layout/IconVerticalSolidList"/>
    <dgm:cxn modelId="{A0584C58-4AAB-49FC-A907-4F3384165F15}" type="presParOf" srcId="{2D4C0D5C-71A6-4F48-A937-DECB6948C2CE}" destId="{08C80758-04D2-437F-9B3D-C41D91DDE0B8}" srcOrd="1" destOrd="0" presId="urn:microsoft.com/office/officeart/2018/2/layout/IconVerticalSolidList"/>
    <dgm:cxn modelId="{B07EC8BF-B04D-4E9A-BCFC-6E631D2C198A}" type="presParOf" srcId="{2D4C0D5C-71A6-4F48-A937-DECB6948C2CE}" destId="{769BCB27-886C-4FF9-82C7-3A33B814BC5B}" srcOrd="2" destOrd="0" presId="urn:microsoft.com/office/officeart/2018/2/layout/IconVerticalSolidList"/>
    <dgm:cxn modelId="{48DF9EA4-0BDC-4DE6-9B1E-4FE0BD26DB09}" type="presParOf" srcId="{2D4C0D5C-71A6-4F48-A937-DECB6948C2CE}" destId="{D410D294-12AF-4AB0-B1CD-193BC500C98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9EAEED-E5C5-4AA9-9C35-E91B40634503}">
      <dsp:nvSpPr>
        <dsp:cNvPr id="0" name=""/>
        <dsp:cNvSpPr/>
      </dsp:nvSpPr>
      <dsp:spPr>
        <a:xfrm>
          <a:off x="0" y="159262"/>
          <a:ext cx="6628804" cy="74324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Plan: Chunk your content into smaller bits to deliver online – create weekly modules or modules by chapter, etc.</a:t>
          </a:r>
        </a:p>
      </dsp:txBody>
      <dsp:txXfrm>
        <a:off x="36282" y="195544"/>
        <a:ext cx="6556240" cy="670678"/>
      </dsp:txXfrm>
    </dsp:sp>
    <dsp:sp modelId="{3EDFBBC7-0F65-4CBE-B66B-BEC30993B74E}">
      <dsp:nvSpPr>
        <dsp:cNvPr id="0" name=""/>
        <dsp:cNvSpPr/>
      </dsp:nvSpPr>
      <dsp:spPr>
        <a:xfrm>
          <a:off x="0" y="942825"/>
          <a:ext cx="6628804" cy="743242"/>
        </a:xfrm>
        <a:prstGeom prst="roundRect">
          <a:avLst/>
        </a:prstGeom>
        <a:gradFill rotWithShape="0">
          <a:gsLst>
            <a:gs pos="0">
              <a:schemeClr val="accent2">
                <a:hueOff val="-592857"/>
                <a:satOff val="2840"/>
                <a:lumOff val="2627"/>
                <a:alphaOff val="0"/>
                <a:tint val="96000"/>
                <a:lumMod val="100000"/>
              </a:schemeClr>
            </a:gs>
            <a:gs pos="78000">
              <a:schemeClr val="accent2">
                <a:hueOff val="-592857"/>
                <a:satOff val="2840"/>
                <a:lumOff val="262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Consider your time and workload when developing your course.</a:t>
          </a:r>
        </a:p>
      </dsp:txBody>
      <dsp:txXfrm>
        <a:off x="36282" y="979107"/>
        <a:ext cx="6556240" cy="670678"/>
      </dsp:txXfrm>
    </dsp:sp>
    <dsp:sp modelId="{2C3D349E-9070-40D9-B943-303138248CA4}">
      <dsp:nvSpPr>
        <dsp:cNvPr id="0" name=""/>
        <dsp:cNvSpPr/>
      </dsp:nvSpPr>
      <dsp:spPr>
        <a:xfrm>
          <a:off x="0" y="1726387"/>
          <a:ext cx="6628804" cy="743242"/>
        </a:xfrm>
        <a:prstGeom prst="roundRect">
          <a:avLst/>
        </a:prstGeom>
        <a:gradFill rotWithShape="0">
          <a:gsLst>
            <a:gs pos="0">
              <a:schemeClr val="accent2">
                <a:hueOff val="-1185714"/>
                <a:satOff val="5680"/>
                <a:lumOff val="5255"/>
                <a:alphaOff val="0"/>
                <a:tint val="96000"/>
                <a:lumMod val="100000"/>
              </a:schemeClr>
            </a:gs>
            <a:gs pos="78000">
              <a:schemeClr val="accent2">
                <a:hueOff val="-1185714"/>
                <a:satOff val="5680"/>
                <a:lumOff val="525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Choose tools you are comfortable with. You can do a lot with a few tools.</a:t>
          </a:r>
        </a:p>
      </dsp:txBody>
      <dsp:txXfrm>
        <a:off x="36282" y="1762669"/>
        <a:ext cx="6556240" cy="670678"/>
      </dsp:txXfrm>
    </dsp:sp>
    <dsp:sp modelId="{98AE6EA0-75B3-49DE-83E7-4EB8D71DD199}">
      <dsp:nvSpPr>
        <dsp:cNvPr id="0" name=""/>
        <dsp:cNvSpPr/>
      </dsp:nvSpPr>
      <dsp:spPr>
        <a:xfrm>
          <a:off x="0" y="2509950"/>
          <a:ext cx="6628804" cy="743242"/>
        </a:xfrm>
        <a:prstGeom prst="roundRect">
          <a:avLst/>
        </a:prstGeom>
        <a:gradFill rotWithShape="0">
          <a:gsLst>
            <a:gs pos="0">
              <a:schemeClr val="accent2">
                <a:hueOff val="-1778572"/>
                <a:satOff val="8520"/>
                <a:lumOff val="7882"/>
                <a:alphaOff val="0"/>
                <a:tint val="96000"/>
                <a:lumMod val="100000"/>
              </a:schemeClr>
            </a:gs>
            <a:gs pos="78000">
              <a:schemeClr val="accent2">
                <a:hueOff val="-1778572"/>
                <a:satOff val="8520"/>
                <a:lumOff val="788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If you have large exams or papers that constitute a large percentage of students’ grade, consider creating smaller, more frequent exams or scaffolding material to build up to a larger assignment or paper. </a:t>
          </a:r>
        </a:p>
      </dsp:txBody>
      <dsp:txXfrm>
        <a:off x="36282" y="2546232"/>
        <a:ext cx="6556240" cy="670678"/>
      </dsp:txXfrm>
    </dsp:sp>
    <dsp:sp modelId="{07C7EF99-2375-4D61-8C6A-6C58968E6C22}">
      <dsp:nvSpPr>
        <dsp:cNvPr id="0" name=""/>
        <dsp:cNvSpPr/>
      </dsp:nvSpPr>
      <dsp:spPr>
        <a:xfrm>
          <a:off x="0" y="3293513"/>
          <a:ext cx="6628804" cy="743242"/>
        </a:xfrm>
        <a:prstGeom prst="roundRect">
          <a:avLst/>
        </a:prstGeom>
        <a:gradFill rotWithShape="0">
          <a:gsLst>
            <a:gs pos="0">
              <a:schemeClr val="accent2">
                <a:hueOff val="-2371429"/>
                <a:satOff val="11360"/>
                <a:lumOff val="10510"/>
                <a:alphaOff val="0"/>
                <a:tint val="96000"/>
                <a:lumMod val="100000"/>
              </a:schemeClr>
            </a:gs>
            <a:gs pos="78000">
              <a:schemeClr val="accent2">
                <a:hueOff val="-2371429"/>
                <a:satOff val="11360"/>
                <a:lumOff val="1051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Establish a pattern in your course so it becomes familiar to your students. </a:t>
          </a:r>
        </a:p>
      </dsp:txBody>
      <dsp:txXfrm>
        <a:off x="36282" y="3329795"/>
        <a:ext cx="6556240" cy="670678"/>
      </dsp:txXfrm>
    </dsp:sp>
    <dsp:sp modelId="{D6D44685-D6EA-4C5C-9F67-D0D8CD7AB6E1}">
      <dsp:nvSpPr>
        <dsp:cNvPr id="0" name=""/>
        <dsp:cNvSpPr/>
      </dsp:nvSpPr>
      <dsp:spPr>
        <a:xfrm>
          <a:off x="0" y="4077075"/>
          <a:ext cx="6628804" cy="743242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Create clear instructions and expectations for students.</a:t>
          </a:r>
        </a:p>
      </dsp:txBody>
      <dsp:txXfrm>
        <a:off x="36282" y="4113357"/>
        <a:ext cx="6556240" cy="6706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49403-DE77-44E2-B0ED-3EA2AA39A967}">
      <dsp:nvSpPr>
        <dsp:cNvPr id="0" name=""/>
        <dsp:cNvSpPr/>
      </dsp:nvSpPr>
      <dsp:spPr>
        <a:xfrm>
          <a:off x="0" y="607"/>
          <a:ext cx="6628804" cy="14223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99C5D7-E56E-4F3E-8B1B-AB6232E4EA09}">
      <dsp:nvSpPr>
        <dsp:cNvPr id="0" name=""/>
        <dsp:cNvSpPr/>
      </dsp:nvSpPr>
      <dsp:spPr>
        <a:xfrm>
          <a:off x="430272" y="320645"/>
          <a:ext cx="782314" cy="7823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CC5508-9E97-4561-A9BD-85F929E9A392}">
      <dsp:nvSpPr>
        <dsp:cNvPr id="0" name=""/>
        <dsp:cNvSpPr/>
      </dsp:nvSpPr>
      <dsp:spPr>
        <a:xfrm>
          <a:off x="1642860" y="607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hlinkClick xmlns:r="http://schemas.openxmlformats.org/officeDocument/2006/relationships" r:id="rId3"/>
            </a:rPr>
            <a:t>How to Send an Announcement</a:t>
          </a:r>
          <a:endParaRPr lang="en-US" sz="2500" kern="1200"/>
        </a:p>
      </dsp:txBody>
      <dsp:txXfrm>
        <a:off x="1642860" y="607"/>
        <a:ext cx="4985943" cy="1422390"/>
      </dsp:txXfrm>
    </dsp:sp>
    <dsp:sp modelId="{9954D162-B8BF-4FF0-9C28-BC3C46487BA3}">
      <dsp:nvSpPr>
        <dsp:cNvPr id="0" name=""/>
        <dsp:cNvSpPr/>
      </dsp:nvSpPr>
      <dsp:spPr>
        <a:xfrm>
          <a:off x="0" y="1778595"/>
          <a:ext cx="6628804" cy="14223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895BA5-ABE1-4A89-A529-63EEBA440CFF}">
      <dsp:nvSpPr>
        <dsp:cNvPr id="0" name=""/>
        <dsp:cNvSpPr/>
      </dsp:nvSpPr>
      <dsp:spPr>
        <a:xfrm>
          <a:off x="430272" y="2098633"/>
          <a:ext cx="782314" cy="782314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333D73-6DC8-480B-9094-1DE2823B8454}">
      <dsp:nvSpPr>
        <dsp:cNvPr id="0" name=""/>
        <dsp:cNvSpPr/>
      </dsp:nvSpPr>
      <dsp:spPr>
        <a:xfrm>
          <a:off x="1642860" y="1778595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hlinkClick xmlns:r="http://schemas.openxmlformats.org/officeDocument/2006/relationships" r:id="rId6"/>
            </a:rPr>
            <a:t>How to Send Email</a:t>
          </a:r>
          <a:endParaRPr lang="en-US" sz="2500" kern="1200"/>
        </a:p>
      </dsp:txBody>
      <dsp:txXfrm>
        <a:off x="1642860" y="1778595"/>
        <a:ext cx="4985943" cy="1422390"/>
      </dsp:txXfrm>
    </dsp:sp>
    <dsp:sp modelId="{8EEA719F-4468-4E7D-AB66-4674F083C638}">
      <dsp:nvSpPr>
        <dsp:cNvPr id="0" name=""/>
        <dsp:cNvSpPr/>
      </dsp:nvSpPr>
      <dsp:spPr>
        <a:xfrm>
          <a:off x="0" y="3556583"/>
          <a:ext cx="6628804" cy="14223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29EA73-54B0-4D8A-A465-046FF0F24D01}">
      <dsp:nvSpPr>
        <dsp:cNvPr id="0" name=""/>
        <dsp:cNvSpPr/>
      </dsp:nvSpPr>
      <dsp:spPr>
        <a:xfrm>
          <a:off x="430272" y="3876620"/>
          <a:ext cx="782314" cy="78231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D61B59-96BA-44A3-9B4F-F7A1D585A39B}">
      <dsp:nvSpPr>
        <dsp:cNvPr id="0" name=""/>
        <dsp:cNvSpPr/>
      </dsp:nvSpPr>
      <dsp:spPr>
        <a:xfrm>
          <a:off x="1642860" y="3556583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hlinkClick xmlns:r="http://schemas.openxmlformats.org/officeDocument/2006/relationships" r:id="rId9"/>
            </a:rPr>
            <a:t>How to Create a Discussion Board</a:t>
          </a:r>
          <a:endParaRPr lang="en-US" sz="2500" kern="1200"/>
        </a:p>
      </dsp:txBody>
      <dsp:txXfrm>
        <a:off x="1642860" y="3556583"/>
        <a:ext cx="4985943" cy="14223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85BEA-A120-4385-A199-3E1993D5A6F0}">
      <dsp:nvSpPr>
        <dsp:cNvPr id="0" name=""/>
        <dsp:cNvSpPr/>
      </dsp:nvSpPr>
      <dsp:spPr>
        <a:xfrm>
          <a:off x="0" y="3890"/>
          <a:ext cx="6628804" cy="8286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EF656D-6157-46CC-BBB3-CB51D3E4CB4F}">
      <dsp:nvSpPr>
        <dsp:cNvPr id="0" name=""/>
        <dsp:cNvSpPr/>
      </dsp:nvSpPr>
      <dsp:spPr>
        <a:xfrm>
          <a:off x="250661" y="190332"/>
          <a:ext cx="455748" cy="4557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6E64F7-7B8E-476D-BE01-4AAADD2B70EE}">
      <dsp:nvSpPr>
        <dsp:cNvPr id="0" name=""/>
        <dsp:cNvSpPr/>
      </dsp:nvSpPr>
      <dsp:spPr>
        <a:xfrm>
          <a:off x="957071" y="3890"/>
          <a:ext cx="5671732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hlinkClick xmlns:r="http://schemas.openxmlformats.org/officeDocument/2006/relationships" r:id="rId3"/>
            </a:rPr>
            <a:t>Create Assignment</a:t>
          </a:r>
          <a:endParaRPr lang="en-US" sz="1900" kern="1200"/>
        </a:p>
      </dsp:txBody>
      <dsp:txXfrm>
        <a:off x="957071" y="3890"/>
        <a:ext cx="5671732" cy="828633"/>
      </dsp:txXfrm>
    </dsp:sp>
    <dsp:sp modelId="{BD04F152-EAC1-4066-956C-FA1EB4DED1B9}">
      <dsp:nvSpPr>
        <dsp:cNvPr id="0" name=""/>
        <dsp:cNvSpPr/>
      </dsp:nvSpPr>
      <dsp:spPr>
        <a:xfrm>
          <a:off x="0" y="1039682"/>
          <a:ext cx="6628804" cy="8286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B3BB1E-8EA2-449A-997D-BDA0FF2F8482}">
      <dsp:nvSpPr>
        <dsp:cNvPr id="0" name=""/>
        <dsp:cNvSpPr/>
      </dsp:nvSpPr>
      <dsp:spPr>
        <a:xfrm>
          <a:off x="250661" y="1226124"/>
          <a:ext cx="455748" cy="455748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1213AA-5C02-491E-9BA0-901030D751EA}">
      <dsp:nvSpPr>
        <dsp:cNvPr id="0" name=""/>
        <dsp:cNvSpPr/>
      </dsp:nvSpPr>
      <dsp:spPr>
        <a:xfrm>
          <a:off x="957071" y="1039682"/>
          <a:ext cx="5671732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hlinkClick xmlns:r="http://schemas.openxmlformats.org/officeDocument/2006/relationships" r:id="rId6"/>
            </a:rPr>
            <a:t>Turnitin Assignments</a:t>
          </a:r>
          <a:endParaRPr lang="en-US" sz="1900" kern="1200"/>
        </a:p>
      </dsp:txBody>
      <dsp:txXfrm>
        <a:off x="957071" y="1039682"/>
        <a:ext cx="5671732" cy="828633"/>
      </dsp:txXfrm>
    </dsp:sp>
    <dsp:sp modelId="{C0B4C4B8-FB32-4C2C-9009-BF17ECCA44F1}">
      <dsp:nvSpPr>
        <dsp:cNvPr id="0" name=""/>
        <dsp:cNvSpPr/>
      </dsp:nvSpPr>
      <dsp:spPr>
        <a:xfrm>
          <a:off x="0" y="2075473"/>
          <a:ext cx="6628804" cy="8286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99F91E-5708-4EB0-8250-18477B16AF4B}">
      <dsp:nvSpPr>
        <dsp:cNvPr id="0" name=""/>
        <dsp:cNvSpPr/>
      </dsp:nvSpPr>
      <dsp:spPr>
        <a:xfrm>
          <a:off x="250661" y="2261916"/>
          <a:ext cx="455748" cy="4557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EC2E3E-E3BF-4A02-940A-F762FA6A2D17}">
      <dsp:nvSpPr>
        <dsp:cNvPr id="0" name=""/>
        <dsp:cNvSpPr/>
      </dsp:nvSpPr>
      <dsp:spPr>
        <a:xfrm>
          <a:off x="957071" y="2075473"/>
          <a:ext cx="5671732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hlinkClick xmlns:r="http://schemas.openxmlformats.org/officeDocument/2006/relationships" r:id="rId9"/>
            </a:rPr>
            <a:t>Safeassign Assignments</a:t>
          </a:r>
          <a:endParaRPr lang="en-US" sz="1900" kern="1200"/>
        </a:p>
      </dsp:txBody>
      <dsp:txXfrm>
        <a:off x="957071" y="2075473"/>
        <a:ext cx="5671732" cy="828633"/>
      </dsp:txXfrm>
    </dsp:sp>
    <dsp:sp modelId="{83BBAAE6-46B5-46D0-BB11-7FCD41B21BCD}">
      <dsp:nvSpPr>
        <dsp:cNvPr id="0" name=""/>
        <dsp:cNvSpPr/>
      </dsp:nvSpPr>
      <dsp:spPr>
        <a:xfrm>
          <a:off x="0" y="3111265"/>
          <a:ext cx="6628804" cy="8286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EA7E2A-DA3B-42FB-8E27-774C47F11326}">
      <dsp:nvSpPr>
        <dsp:cNvPr id="0" name=""/>
        <dsp:cNvSpPr/>
      </dsp:nvSpPr>
      <dsp:spPr>
        <a:xfrm>
          <a:off x="250661" y="3297708"/>
          <a:ext cx="455748" cy="455748"/>
        </a:xfrm>
        <a:prstGeom prst="rect">
          <a:avLst/>
        </a:prstGeom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3F499-7641-4DEA-92CB-7259F0BFCD83}">
      <dsp:nvSpPr>
        <dsp:cNvPr id="0" name=""/>
        <dsp:cNvSpPr/>
      </dsp:nvSpPr>
      <dsp:spPr>
        <a:xfrm>
          <a:off x="957071" y="3111265"/>
          <a:ext cx="5671732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hlinkClick xmlns:r="http://schemas.openxmlformats.org/officeDocument/2006/relationships" r:id="rId12"/>
            </a:rPr>
            <a:t>Create Tests and Surveys in Blackboard</a:t>
          </a:r>
          <a:endParaRPr lang="en-US" sz="1900" kern="1200"/>
        </a:p>
      </dsp:txBody>
      <dsp:txXfrm>
        <a:off x="957071" y="3111265"/>
        <a:ext cx="5671732" cy="828633"/>
      </dsp:txXfrm>
    </dsp:sp>
    <dsp:sp modelId="{5C9A5DB3-A0F1-4B11-B9A3-054882B9EE98}">
      <dsp:nvSpPr>
        <dsp:cNvPr id="0" name=""/>
        <dsp:cNvSpPr/>
      </dsp:nvSpPr>
      <dsp:spPr>
        <a:xfrm>
          <a:off x="0" y="4147057"/>
          <a:ext cx="6628804" cy="8286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C80758-04D2-437F-9B3D-C41D91DDE0B8}">
      <dsp:nvSpPr>
        <dsp:cNvPr id="0" name=""/>
        <dsp:cNvSpPr/>
      </dsp:nvSpPr>
      <dsp:spPr>
        <a:xfrm>
          <a:off x="250661" y="4333499"/>
          <a:ext cx="455748" cy="455748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10D294-12AF-4AB0-B1CD-193BC500C98E}">
      <dsp:nvSpPr>
        <dsp:cNvPr id="0" name=""/>
        <dsp:cNvSpPr/>
      </dsp:nvSpPr>
      <dsp:spPr>
        <a:xfrm>
          <a:off x="957071" y="4147057"/>
          <a:ext cx="5671732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hlinkClick xmlns:r="http://schemas.openxmlformats.org/officeDocument/2006/relationships" r:id="rId15"/>
            </a:rPr>
            <a:t>Request help with test creation</a:t>
          </a:r>
          <a:endParaRPr lang="en-US" sz="1900" kern="1200"/>
        </a:p>
      </dsp:txBody>
      <dsp:txXfrm>
        <a:off x="957071" y="4147057"/>
        <a:ext cx="5671732" cy="828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72717-59CF-4982-821D-A5D19D29C1F7}" type="datetimeFigureOut">
              <a:rPr lang="en-US"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6BED8-F3D8-4F7D-882C-864AB39D321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60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6BED8-F3D8-4F7D-882C-864AB39D32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61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6BED8-F3D8-4F7D-882C-864AB39D32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97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6BED8-F3D8-4F7D-882C-864AB39D32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49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6BED8-F3D8-4F7D-882C-864AB39D32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31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6BED8-F3D8-4F7D-882C-864AB39D32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91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5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5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0256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69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7299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25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4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2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28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1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9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69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2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97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44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1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2" r:id="rId2"/>
    <p:sldLayoutId id="2147483680" r:id="rId3"/>
    <p:sldLayoutId id="2147483664" r:id="rId4"/>
    <p:sldLayoutId id="2147483665" r:id="rId5"/>
    <p:sldLayoutId id="2147483679" r:id="rId6"/>
    <p:sldLayoutId id="2147483681" r:id="rId7"/>
    <p:sldLayoutId id="2147483682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uohio.edu/keep-teaching/other-resources-for-faculty#ist" TargetMode="External"/><Relationship Id="rId2" Type="http://schemas.openxmlformats.org/officeDocument/2006/relationships/hyperlink" Target="https://www.csuohio.edu/keep-teaching/online-teaching-tools-and-strategies#Collaborat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suohio.edu/keep-teaching/academic-updates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uohio.edu/keep-teaching/online-teaching-tools-and-strategies#Panopt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hyperlink" Target="mailto:elearning@csuohio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uohio.edu/keep-teach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elearning@csuohio.ed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suohio.edu/center-for-elearning/elearning-quick-start-guide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www.csuohio.edu/center-for-elearning/introduction-teaching-with-blackboar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suohio.edu/center-for-elearning/transferringcopying-from-one-blackboard-course-another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mycsu.csuohio.edu/" TargetMode="External"/><Relationship Id="rId10" Type="http://schemas.openxmlformats.org/officeDocument/2006/relationships/hyperlink" Target="https://help.blackboard.com/Learn/Instructor?utm_medium=Learn&amp;utm_campaign=Product_link&amp;utm_content=Instructor" TargetMode="External"/><Relationship Id="rId4" Type="http://schemas.openxmlformats.org/officeDocument/2006/relationships/hyperlink" Target="https://www.csuohio.edu/center-for-elearning/blackboard-login" TargetMode="External"/><Relationship Id="rId9" Type="http://schemas.openxmlformats.org/officeDocument/2006/relationships/hyperlink" Target="https://www.csuohio.edu/keep-teaching/keep-teachi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csuohio.edu/center-for-elearning/csu-course-template-shel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uohio.edu/sites/default/files/Communication%20Policies%20and%20Netiquette%20for%20course%20continuity%20template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700">
                <a:solidFill>
                  <a:srgbClr val="FFFFFF"/>
                </a:solidFill>
              </a:rPr>
              <a:t>New Faculty Orientation</a:t>
            </a:r>
            <a:br>
              <a:rPr lang="en-US" sz="4700">
                <a:solidFill>
                  <a:srgbClr val="FFFFFF"/>
                </a:solidFill>
              </a:rPr>
            </a:br>
            <a:r>
              <a:rPr lang="en-US" sz="4700">
                <a:solidFill>
                  <a:srgbClr val="FFFFFF"/>
                </a:solidFill>
              </a:rPr>
              <a:t>Blackboard and Online Teaching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8104" y="3962088"/>
            <a:ext cx="6112077" cy="1186108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rgbClr val="FFFFFF">
                    <a:alpha val="70000"/>
                  </a:srgbClr>
                </a:solidFill>
              </a:rPr>
              <a:t>Caryn Lanzo, Director</a:t>
            </a:r>
          </a:p>
          <a:p>
            <a:pPr algn="l"/>
            <a:r>
              <a:rPr lang="en-US">
                <a:solidFill>
                  <a:srgbClr val="FFFFFF">
                    <a:alpha val="70000"/>
                  </a:srgbClr>
                </a:solidFill>
              </a:rPr>
              <a:t>Center for eLearning, Cleveland State University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4C22D9-3CF7-1D42-A743-96C3C5E8B8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438" y="6093655"/>
            <a:ext cx="1972368" cy="59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7089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C1A67F-4EC8-469E-A119-D572DC1EB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/>
              <a:t>Creating Assignments and Assessments in Blackboard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32AF3248-54D3-4900-9857-8DB8408B88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445657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3067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1A67F-4EC8-469E-A119-D572DC1EB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67813"/>
            <a:ext cx="8596668" cy="1320800"/>
          </a:xfrm>
        </p:spPr>
        <p:txBody>
          <a:bodyPr/>
          <a:lstStyle/>
          <a:p>
            <a:r>
              <a:rPr lang="en-US" dirty="0"/>
              <a:t>Synchronous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DB1BA-3D27-41AE-9085-B2544A78F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50067"/>
            <a:ext cx="9159393" cy="5798878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hlinkClick r:id="rId2"/>
              </a:rPr>
              <a:t>Blackboard Collaborate</a:t>
            </a:r>
            <a:endParaRPr lang="en-US" dirty="0"/>
          </a:p>
          <a:p>
            <a:r>
              <a:rPr lang="en-US" dirty="0">
                <a:hlinkClick r:id="rId3"/>
              </a:rPr>
              <a:t>Zoom</a:t>
            </a:r>
            <a:endParaRPr lang="en-US" dirty="0"/>
          </a:p>
          <a:p>
            <a:r>
              <a:rPr lang="en-US" dirty="0">
                <a:hlinkClick r:id="rId2"/>
              </a:rPr>
              <a:t>Best Practices for Synchronous Sessions</a:t>
            </a:r>
            <a:endParaRPr lang="en-US" dirty="0"/>
          </a:p>
          <a:p>
            <a:r>
              <a:rPr lang="en-US" dirty="0">
                <a:hlinkClick r:id="rId4"/>
              </a:rPr>
              <a:t>FERPA Consent Related to Classroom Recordings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251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DB1BA-3D27-41AE-9085-B2544A78F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3067"/>
            <a:ext cx="6155266" cy="4351866"/>
          </a:xfrm>
        </p:spPr>
        <p:txBody>
          <a:bodyPr anchor="ctr">
            <a:normAutofit/>
          </a:bodyPr>
          <a:lstStyle/>
          <a:p>
            <a:endParaRPr lang="en-US" dirty="0"/>
          </a:p>
          <a:p>
            <a:r>
              <a:rPr lang="en-US" dirty="0">
                <a:hlinkClick r:id="rId2"/>
              </a:rPr>
              <a:t>Faculty tutorial and Instructional Videos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C1A67F-4EC8-469E-A119-D572DC1EB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Lecture Capture with Panopto</a:t>
            </a:r>
          </a:p>
        </p:txBody>
      </p:sp>
    </p:spTree>
    <p:extLst>
      <p:ext uri="{BB962C8B-B14F-4D97-AF65-F5344CB8AC3E}">
        <p14:creationId xmlns:p14="http://schemas.microsoft.com/office/powerpoint/2010/main" val="3678893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699E6-ACAB-E143-9079-37D24AC19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C5A45-0832-B647-B469-0D5BAC889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Center for eLearning</a:t>
            </a:r>
          </a:p>
          <a:p>
            <a:pPr lvl="1"/>
            <a:r>
              <a:rPr lang="en-US" sz="2400" dirty="0">
                <a:hlinkClick r:id="rId2"/>
              </a:rPr>
              <a:t>elearning@csuohio.edu</a:t>
            </a:r>
            <a:endParaRPr lang="en-US" sz="2400" dirty="0"/>
          </a:p>
          <a:p>
            <a:pPr lvl="1"/>
            <a:r>
              <a:rPr lang="en-US" sz="2400" dirty="0"/>
              <a:t>216-687-3960</a:t>
            </a:r>
          </a:p>
          <a:p>
            <a:pPr lvl="1"/>
            <a:r>
              <a:rPr lang="en-US" sz="2400" dirty="0"/>
              <a:t>24/7 Support: </a:t>
            </a:r>
            <a:br>
              <a:rPr lang="en-US" sz="2400" dirty="0"/>
            </a:br>
            <a:r>
              <a:rPr lang="en-US" sz="2400" dirty="0"/>
              <a:t>(216) 687-5050, Option #2</a:t>
            </a:r>
          </a:p>
          <a:p>
            <a:endParaRPr lang="en-US" sz="2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90B5F47-A3D3-134D-909C-173FEA0B10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403" y="1607126"/>
            <a:ext cx="3860599" cy="38605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8BE1A0-8461-1745-9741-3F172922EE5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970" y="6015836"/>
            <a:ext cx="2042878" cy="611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480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16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5F699E6-ACAB-E143-9079-37D24AC1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337" y="1265314"/>
            <a:ext cx="4299666" cy="324913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Questions</a:t>
            </a:r>
          </a:p>
        </p:txBody>
      </p:sp>
      <p:sp>
        <p:nvSpPr>
          <p:cNvPr id="48" name="Isosceles Triangle 28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186E7D-4532-084E-90F4-81119D39E7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42" y="1265315"/>
            <a:ext cx="3717554" cy="43353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F593F7F-85EA-8749-9DFA-C958EED808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970" y="6015836"/>
            <a:ext cx="2042878" cy="611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73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88B64-0763-4F8B-8436-698574C62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of Topics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71593-0784-4DBD-A830-29F2740AE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and where to get help</a:t>
            </a:r>
          </a:p>
          <a:p>
            <a:r>
              <a:rPr lang="en-US" dirty="0"/>
              <a:t>Getting started with Blackboard Teaching</a:t>
            </a:r>
          </a:p>
          <a:p>
            <a:r>
              <a:rPr lang="en-US" dirty="0"/>
              <a:t>Accessing Blackboard and Learning More</a:t>
            </a:r>
          </a:p>
          <a:p>
            <a:r>
              <a:rPr lang="en-US" dirty="0"/>
              <a:t>The CSU Template</a:t>
            </a:r>
          </a:p>
          <a:p>
            <a:r>
              <a:rPr lang="en-US" dirty="0"/>
              <a:t>Communicating with Students in Blackboard</a:t>
            </a:r>
          </a:p>
          <a:p>
            <a:r>
              <a:rPr lang="en-US" dirty="0"/>
              <a:t>Making Course Content Available</a:t>
            </a:r>
          </a:p>
          <a:p>
            <a:r>
              <a:rPr lang="en-US" dirty="0"/>
              <a:t>Creating Assignments and Assessments</a:t>
            </a:r>
          </a:p>
          <a:p>
            <a:r>
              <a:rPr lang="en-US" dirty="0"/>
              <a:t>Synchronous Sessions</a:t>
            </a:r>
          </a:p>
          <a:p>
            <a:r>
              <a:rPr lang="en-US" dirty="0" err="1"/>
              <a:t>Panopto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323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9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11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13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21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/>
              <a:t>Caryn Lanzo, Director, Center for eLearning</a:t>
            </a:r>
          </a:p>
          <a:p>
            <a:r>
              <a:rPr lang="en-US"/>
              <a:t>Get more help:</a:t>
            </a:r>
          </a:p>
          <a:p>
            <a:pPr lvl="1"/>
            <a:r>
              <a:rPr lang="en-US" u="sng">
                <a:hlinkClick r:id="rId3"/>
              </a:rPr>
              <a:t>https://www.csuohio.edu/keep-teaching</a:t>
            </a:r>
          </a:p>
          <a:p>
            <a:pPr lvl="1"/>
            <a:r>
              <a:rPr lang="en-US" u="sng">
                <a:hlinkClick r:id="rId3"/>
              </a:rPr>
              <a:t>https://www.csuohio.edu/center-for-elearning</a:t>
            </a:r>
          </a:p>
          <a:p>
            <a:pPr lvl="1"/>
            <a:r>
              <a:rPr lang="en-US"/>
              <a:t>Center for eLearning, (216) 687-3960; </a:t>
            </a:r>
            <a:r>
              <a:rPr lang="en-US">
                <a:hlinkClick r:id="rId4"/>
              </a:rPr>
              <a:t>elearning@csuohio.edu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A93F68-CE5D-7C4D-9D63-A6FBD2A09E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970" y="6015836"/>
            <a:ext cx="2042878" cy="611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067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82B667-3299-2D45-A906-B5E93911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sz="4400"/>
              <a:t>Getting started with Blackboard Teaching</a:t>
            </a:r>
          </a:p>
        </p:txBody>
      </p:sp>
      <p:grpSp>
        <p:nvGrpSpPr>
          <p:cNvPr id="9" name="Group 13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0" name="Straight Connector 14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15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18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8BD004-971E-0242-9A35-E9FB61F964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970" y="6015836"/>
            <a:ext cx="2042878" cy="611554"/>
          </a:xfrm>
          <a:prstGeom prst="rect">
            <a:avLst/>
          </a:prstGeom>
        </p:spPr>
      </p:pic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FFD267C-CEC1-440E-AE33-8E76B46D6D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5186263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6654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42E182-8FCD-434B-BD55-BEAF0FC8F52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57" r="-1" b="3075"/>
          <a:stretch/>
        </p:blipFill>
        <p:spPr>
          <a:xfrm>
            <a:off x="6198233" y="1526692"/>
            <a:ext cx="5697544" cy="4932219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>
            <a:normAutofit/>
          </a:bodyPr>
          <a:lstStyle/>
          <a:p>
            <a:r>
              <a:rPr lang="en-US"/>
              <a:t>Accessing and Using Blackboard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6592123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Login to Blackboard with your CSU ID@csuohio.edu and </a:t>
            </a:r>
            <a:r>
              <a:rPr lang="en-US" sz="1400" dirty="0" err="1"/>
              <a:t>CampusNet</a:t>
            </a:r>
            <a:r>
              <a:rPr lang="en-US" sz="1400" dirty="0"/>
              <a:t> password at </a:t>
            </a:r>
            <a:r>
              <a:rPr lang="en-US" sz="1400" dirty="0">
                <a:hlinkClick r:id="rId4"/>
              </a:rPr>
              <a:t>https://www.csuohio.edu/center-for-elearning/blackboard-login</a:t>
            </a:r>
            <a:r>
              <a:rPr lang="en-US" sz="1400" dirty="0"/>
              <a:t>. You can also find the link to Blackboard in the A to Z index on the </a:t>
            </a:r>
            <a:r>
              <a:rPr lang="en-US" sz="1400" dirty="0" err="1">
                <a:hlinkClick r:id="rId5"/>
              </a:rPr>
              <a:t>MyCSU</a:t>
            </a:r>
            <a:r>
              <a:rPr lang="en-US" sz="1400" dirty="0">
                <a:hlinkClick r:id="rId5"/>
              </a:rPr>
              <a:t> Homepage</a:t>
            </a:r>
            <a:r>
              <a:rPr lang="en-US" sz="1400" dirty="0"/>
              <a:t>. </a:t>
            </a:r>
          </a:p>
          <a:p>
            <a:pPr>
              <a:lnSpc>
                <a:spcPct val="90000"/>
              </a:lnSpc>
            </a:pPr>
            <a:r>
              <a:rPr lang="en-US" sz="1400" dirty="0"/>
              <a:t>Existing Blackboard content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hlinkClick r:id="rId6"/>
              </a:rPr>
              <a:t>Course Copy Request Form</a:t>
            </a:r>
            <a:endParaRPr lang="en-US" sz="1400" dirty="0"/>
          </a:p>
          <a:p>
            <a:pPr>
              <a:lnSpc>
                <a:spcPct val="90000"/>
              </a:lnSpc>
            </a:pPr>
            <a:r>
              <a:rPr lang="en-US" sz="1400" dirty="0"/>
              <a:t>Blackboard getting started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hlinkClick r:id="rId7"/>
              </a:rPr>
              <a:t>Intro to Teaching with Blackboard </a:t>
            </a:r>
            <a:br>
              <a:rPr lang="en-US" sz="1400" dirty="0">
                <a:hlinkClick r:id="rId7"/>
              </a:rPr>
            </a:br>
            <a:r>
              <a:rPr lang="en-US" sz="1400" dirty="0">
                <a:hlinkClick r:id="rId7"/>
              </a:rPr>
              <a:t>(Self-Paced Course)</a:t>
            </a:r>
            <a:endParaRPr lang="en-US" sz="1400" dirty="0"/>
          </a:p>
          <a:p>
            <a:pPr lvl="1">
              <a:lnSpc>
                <a:spcPct val="90000"/>
              </a:lnSpc>
            </a:pPr>
            <a:r>
              <a:rPr lang="en-US" sz="1400" dirty="0">
                <a:hlinkClick r:id="rId8"/>
              </a:rPr>
              <a:t>Quick Start Guide</a:t>
            </a:r>
            <a:endParaRPr lang="en-US" sz="1400" dirty="0"/>
          </a:p>
          <a:p>
            <a:pPr lvl="1">
              <a:lnSpc>
                <a:spcPct val="90000"/>
              </a:lnSpc>
            </a:pPr>
            <a:r>
              <a:rPr lang="en-US" sz="1400" dirty="0">
                <a:hlinkClick r:id="rId9"/>
              </a:rPr>
              <a:t>Keep Teaching Website</a:t>
            </a:r>
            <a:endParaRPr lang="en-US" sz="1400" dirty="0"/>
          </a:p>
          <a:p>
            <a:pPr>
              <a:lnSpc>
                <a:spcPct val="90000"/>
              </a:lnSpc>
            </a:pPr>
            <a:r>
              <a:rPr lang="en-US" sz="1400" dirty="0"/>
              <a:t>Blackboard Help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hlinkClick r:id="rId10"/>
              </a:rPr>
              <a:t>Blackboard Help for Instructors</a:t>
            </a:r>
            <a:endParaRPr lang="en-US" sz="1400" dirty="0"/>
          </a:p>
          <a:p>
            <a:pPr>
              <a:lnSpc>
                <a:spcPct val="90000"/>
              </a:lnSpc>
            </a:pPr>
            <a:endParaRPr lang="en-US" sz="1400" dirty="0"/>
          </a:p>
          <a:p>
            <a:pPr marL="0" indent="0">
              <a:lnSpc>
                <a:spcPct val="90000"/>
              </a:lnSpc>
              <a:buNone/>
            </a:pPr>
            <a:endParaRPr lang="en-US" sz="14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953959-9013-3543-8BF2-3F95E5F63C3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970" y="6015836"/>
            <a:ext cx="2042878" cy="611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508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6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The CSU Template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14EE38-85BD-3148-BA5E-91BF9D608E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991" y="175425"/>
            <a:ext cx="5124379" cy="650714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1725" y="2837329"/>
            <a:ext cx="4512988" cy="3317938"/>
          </a:xfrm>
        </p:spPr>
        <p:txBody>
          <a:bodyPr anchor="t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CSU Template</a:t>
            </a:r>
          </a:p>
          <a:p>
            <a:pPr lvl="1"/>
            <a:r>
              <a:rPr lang="en-US">
                <a:solidFill>
                  <a:srgbClr val="FFFFFF"/>
                </a:solidFill>
                <a:hlinkClick r:id="rId4"/>
              </a:rPr>
              <a:t>CSU Template </a:t>
            </a:r>
            <a:br>
              <a:rPr lang="en-US">
                <a:solidFill>
                  <a:srgbClr val="FFFFFF"/>
                </a:solidFill>
                <a:hlinkClick r:id="rId4"/>
              </a:rPr>
            </a:br>
            <a:r>
              <a:rPr lang="en-US">
                <a:solidFill>
                  <a:srgbClr val="FFFFFF"/>
                </a:solidFill>
                <a:hlinkClick r:id="rId4"/>
              </a:rPr>
              <a:t>Request Form</a:t>
            </a:r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7152C6-6950-974C-8300-C4ACA5CFBBD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970" y="6015836"/>
            <a:ext cx="2042878" cy="611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508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>
                <a:solidFill>
                  <a:schemeClr val="bg1"/>
                </a:solidFill>
              </a:rPr>
              <a:t>Communicating with Students in Blackboard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754" y="2160590"/>
            <a:ext cx="3973943" cy="34401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Communicate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Early &amp; often  </a:t>
            </a:r>
          </a:p>
          <a:p>
            <a:pPr lvl="2"/>
            <a:r>
              <a:rPr lang="en-US">
                <a:solidFill>
                  <a:schemeClr val="bg1"/>
                </a:solidFill>
              </a:rPr>
              <a:t>Establish a pattern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Set clear expectations</a:t>
            </a:r>
          </a:p>
          <a:p>
            <a:pPr lvl="2"/>
            <a:r>
              <a:rPr lang="en-US">
                <a:solidFill>
                  <a:schemeClr val="bg1"/>
                </a:solidFill>
                <a:hlinkClick r:id="rId3"/>
              </a:rPr>
              <a:t>Communication Policies and </a:t>
            </a:r>
            <a:br>
              <a:rPr lang="en-US">
                <a:solidFill>
                  <a:schemeClr val="bg1"/>
                </a:solidFill>
                <a:hlinkClick r:id="rId3"/>
              </a:rPr>
            </a:br>
            <a:r>
              <a:rPr lang="en-US">
                <a:solidFill>
                  <a:schemeClr val="bg1"/>
                </a:solidFill>
                <a:hlinkClick r:id="rId3"/>
              </a:rPr>
              <a:t>Course Netiquette template</a:t>
            </a:r>
            <a:endParaRPr lang="en-US">
              <a:solidFill>
                <a:schemeClr val="bg1"/>
              </a:solidFill>
            </a:endParaRPr>
          </a:p>
          <a:p>
            <a:pPr lvl="1"/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468D96-5878-C04A-ABE6-53C13B64EF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1" y="1455354"/>
            <a:ext cx="5143500" cy="3934777"/>
          </a:xfrm>
          <a:prstGeom prst="rect">
            <a:avLst/>
          </a:prstGeom>
        </p:spPr>
      </p:pic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2EC16C-373F-A348-A31A-33BA287E6F4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970" y="6015836"/>
            <a:ext cx="2042878" cy="611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675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C1A67F-4EC8-469E-A119-D572DC1EB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sz="3700"/>
              <a:t>Communicating with Students in Blackboard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6BE8BF7-7AC3-4254-9BBA-F127DC95EB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1904702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3891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1A67F-4EC8-469E-A119-D572DC1EB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67813"/>
            <a:ext cx="8596668" cy="1320800"/>
          </a:xfrm>
        </p:spPr>
        <p:txBody>
          <a:bodyPr/>
          <a:lstStyle/>
          <a:p>
            <a:r>
              <a:rPr lang="en-US" dirty="0"/>
              <a:t>Making Course Content Available Online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DB1BA-3D27-41AE-9085-B2544A78F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059122"/>
            <a:ext cx="9159393" cy="5798878"/>
          </a:xfrm>
        </p:spPr>
        <p:txBody>
          <a:bodyPr/>
          <a:lstStyle/>
          <a:p>
            <a:r>
              <a:rPr lang="en-US" dirty="0"/>
              <a:t>Select course from Courses menu</a:t>
            </a:r>
          </a:p>
          <a:p>
            <a:r>
              <a:rPr lang="en-US" dirty="0"/>
              <a:t>Turn on edit mode</a:t>
            </a:r>
          </a:p>
          <a:p>
            <a:r>
              <a:rPr lang="en-US" dirty="0"/>
              <a:t>Add course content using the action menu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Edit course content using the edit menu to the right of each item.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Create a content folder</a:t>
            </a:r>
          </a:p>
          <a:p>
            <a:r>
              <a:rPr lang="en-US" dirty="0"/>
              <a:t>Create an item</a:t>
            </a:r>
          </a:p>
          <a:p>
            <a:r>
              <a:rPr lang="en-US" dirty="0"/>
              <a:t>Add a weblink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9" name="Picture 5" descr="Build Content">
            <a:extLst>
              <a:ext uri="{FF2B5EF4-FFF2-40B4-BE49-F238E27FC236}">
                <a16:creationId xmlns:a16="http://schemas.microsoft.com/office/drawing/2014/main" id="{263435D4-1343-401E-AB2A-000BDB923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4" y="2320926"/>
            <a:ext cx="5038725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1269D09-6381-446B-BC1A-D98A80B960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4616" y="3917951"/>
            <a:ext cx="4085714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02432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473</Words>
  <Application>Microsoft Office PowerPoint</Application>
  <PresentationFormat>Widescreen</PresentationFormat>
  <Paragraphs>92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Facet</vt:lpstr>
      <vt:lpstr>New Faculty Orientation Blackboard and Online Teaching</vt:lpstr>
      <vt:lpstr>Outline of Topics </vt:lpstr>
      <vt:lpstr>Introduction</vt:lpstr>
      <vt:lpstr>Getting started with Blackboard Teaching</vt:lpstr>
      <vt:lpstr>Accessing and Using Blackboard</vt:lpstr>
      <vt:lpstr>The CSU Template</vt:lpstr>
      <vt:lpstr>Communicating with Students in Blackboard</vt:lpstr>
      <vt:lpstr>Communicating with Students in Blackboard</vt:lpstr>
      <vt:lpstr>Making Course Content Available Online</vt:lpstr>
      <vt:lpstr>Creating Assignments and Assessments in Blackboard</vt:lpstr>
      <vt:lpstr>Synchronous Sessions</vt:lpstr>
      <vt:lpstr>Lecture Capture with Panopto</vt:lpstr>
      <vt:lpstr>Contact Us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Faculty Orientation Blackboard and Online Teaching</dc:title>
  <dc:creator>Caryn L Lanzo</dc:creator>
  <cp:lastModifiedBy>Caryn L Lanzo</cp:lastModifiedBy>
  <cp:revision>2</cp:revision>
  <dcterms:created xsi:type="dcterms:W3CDTF">2020-08-17T19:27:25Z</dcterms:created>
  <dcterms:modified xsi:type="dcterms:W3CDTF">2020-08-18T12:59:03Z</dcterms:modified>
</cp:coreProperties>
</file>