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Lst>
  <p:sldSz cx="43891200" cy="351123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1B566C-3C60-4DA1-B4F0-CB0F29DEDB1D}" v="89" dt="2022-08-08T14:46:36.933"/>
    <p1510:client id="{4B613261-B186-F546-99F6-EC5616398E9F}" v="2115" dt="2022-08-08T15:38:20.971"/>
    <p1510:client id="{CA9D76D0-8EFB-4361-A6E8-04ED455F622F}" v="2" dt="2022-08-08T20:32:15.2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 L Reyes-Rodriguez" userId="S::6002323@csuohio.edu::9c18bec1-f793-4b97-ae27-970a203ca99e" providerId="AD" clId="Web-{361B566C-3C60-4DA1-B4F0-CB0F29DEDB1D}"/>
    <pc:docChg chg="modSld">
      <pc:chgData name="Angel L Reyes-Rodriguez" userId="S::6002323@csuohio.edu::9c18bec1-f793-4b97-ae27-970a203ca99e" providerId="AD" clId="Web-{361B566C-3C60-4DA1-B4F0-CB0F29DEDB1D}" dt="2022-08-08T14:46:36.933" v="75" actId="1076"/>
      <pc:docMkLst>
        <pc:docMk/>
      </pc:docMkLst>
      <pc:sldChg chg="addSp delSp modSp">
        <pc:chgData name="Angel L Reyes-Rodriguez" userId="S::6002323@csuohio.edu::9c18bec1-f793-4b97-ae27-970a203ca99e" providerId="AD" clId="Web-{361B566C-3C60-4DA1-B4F0-CB0F29DEDB1D}" dt="2022-08-08T14:46:36.933" v="75" actId="1076"/>
        <pc:sldMkLst>
          <pc:docMk/>
          <pc:sldMk cId="727715429" sldId="256"/>
        </pc:sldMkLst>
        <pc:spChg chg="mod">
          <ac:chgData name="Angel L Reyes-Rodriguez" userId="S::6002323@csuohio.edu::9c18bec1-f793-4b97-ae27-970a203ca99e" providerId="AD" clId="Web-{361B566C-3C60-4DA1-B4F0-CB0F29DEDB1D}" dt="2022-08-08T14:43:40.527" v="24"/>
          <ac:spMkLst>
            <pc:docMk/>
            <pc:sldMk cId="727715429" sldId="256"/>
            <ac:spMk id="7" creationId="{67EDCAF4-94C4-41DE-439B-6FF20FFBC1D9}"/>
          </ac:spMkLst>
        </pc:spChg>
        <pc:spChg chg="mod">
          <ac:chgData name="Angel L Reyes-Rodriguez" userId="S::6002323@csuohio.edu::9c18bec1-f793-4b97-ae27-970a203ca99e" providerId="AD" clId="Web-{361B566C-3C60-4DA1-B4F0-CB0F29DEDB1D}" dt="2022-08-08T14:43:53.246" v="30" actId="20577"/>
          <ac:spMkLst>
            <pc:docMk/>
            <pc:sldMk cId="727715429" sldId="256"/>
            <ac:spMk id="16" creationId="{BEDCC48B-588B-B947-CB86-C541E33BFC8C}"/>
          </ac:spMkLst>
        </pc:spChg>
        <pc:spChg chg="mod">
          <ac:chgData name="Angel L Reyes-Rodriguez" userId="S::6002323@csuohio.edu::9c18bec1-f793-4b97-ae27-970a203ca99e" providerId="AD" clId="Web-{361B566C-3C60-4DA1-B4F0-CB0F29DEDB1D}" dt="2022-08-08T14:43:51.043" v="29" actId="20577"/>
          <ac:spMkLst>
            <pc:docMk/>
            <pc:sldMk cId="727715429" sldId="256"/>
            <ac:spMk id="21" creationId="{647E1370-1344-F04B-63AE-796DEC84E71F}"/>
          </ac:spMkLst>
        </pc:spChg>
        <pc:spChg chg="mod">
          <ac:chgData name="Angel L Reyes-Rodriguez" userId="S::6002323@csuohio.edu::9c18bec1-f793-4b97-ae27-970a203ca99e" providerId="AD" clId="Web-{361B566C-3C60-4DA1-B4F0-CB0F29DEDB1D}" dt="2022-08-08T14:43:45.386" v="25" actId="20577"/>
          <ac:spMkLst>
            <pc:docMk/>
            <pc:sldMk cId="727715429" sldId="256"/>
            <ac:spMk id="22" creationId="{FDF162D3-5B09-0ACA-52A2-6EF4F61548D7}"/>
          </ac:spMkLst>
        </pc:spChg>
        <pc:spChg chg="del">
          <ac:chgData name="Angel L Reyes-Rodriguez" userId="S::6002323@csuohio.edu::9c18bec1-f793-4b97-ae27-970a203ca99e" providerId="AD" clId="Web-{361B566C-3C60-4DA1-B4F0-CB0F29DEDB1D}" dt="2022-08-08T14:41:57.387" v="6"/>
          <ac:spMkLst>
            <pc:docMk/>
            <pc:sldMk cId="727715429" sldId="256"/>
            <ac:spMk id="31" creationId="{7D071C73-96F2-291E-D545-C2234FC95AC3}"/>
          </ac:spMkLst>
        </pc:spChg>
        <pc:spChg chg="mod">
          <ac:chgData name="Angel L Reyes-Rodriguez" userId="S::6002323@csuohio.edu::9c18bec1-f793-4b97-ae27-970a203ca99e" providerId="AD" clId="Web-{361B566C-3C60-4DA1-B4F0-CB0F29DEDB1D}" dt="2022-08-08T14:43:55.183" v="31" actId="20577"/>
          <ac:spMkLst>
            <pc:docMk/>
            <pc:sldMk cId="727715429" sldId="256"/>
            <ac:spMk id="33" creationId="{46E3EA66-4BD3-7431-EAFE-9B6A1B71636D}"/>
          </ac:spMkLst>
        </pc:spChg>
        <pc:spChg chg="mod">
          <ac:chgData name="Angel L Reyes-Rodriguez" userId="S::6002323@csuohio.edu::9c18bec1-f793-4b97-ae27-970a203ca99e" providerId="AD" clId="Web-{361B566C-3C60-4DA1-B4F0-CB0F29DEDB1D}" dt="2022-08-08T14:46:36.933" v="75" actId="1076"/>
          <ac:spMkLst>
            <pc:docMk/>
            <pc:sldMk cId="727715429" sldId="256"/>
            <ac:spMk id="45" creationId="{1D697311-C344-E349-80C8-6FDB4DC7788F}"/>
          </ac:spMkLst>
        </pc:spChg>
        <pc:spChg chg="mod">
          <ac:chgData name="Angel L Reyes-Rodriguez" userId="S::6002323@csuohio.edu::9c18bec1-f793-4b97-ae27-970a203ca99e" providerId="AD" clId="Web-{361B566C-3C60-4DA1-B4F0-CB0F29DEDB1D}" dt="2022-08-08T14:46:23.808" v="67" actId="1076"/>
          <ac:spMkLst>
            <pc:docMk/>
            <pc:sldMk cId="727715429" sldId="256"/>
            <ac:spMk id="46" creationId="{AF0F494B-890F-6627-863B-2D54DDB349FB}"/>
          </ac:spMkLst>
        </pc:spChg>
        <pc:spChg chg="del">
          <ac:chgData name="Angel L Reyes-Rodriguez" userId="S::6002323@csuohio.edu::9c18bec1-f793-4b97-ae27-970a203ca99e" providerId="AD" clId="Web-{361B566C-3C60-4DA1-B4F0-CB0F29DEDB1D}" dt="2022-08-08T14:41:59.918" v="7"/>
          <ac:spMkLst>
            <pc:docMk/>
            <pc:sldMk cId="727715429" sldId="256"/>
            <ac:spMk id="51" creationId="{D439676E-1D2B-A377-962D-DF6FCDF08C80}"/>
          </ac:spMkLst>
        </pc:spChg>
        <pc:spChg chg="del">
          <ac:chgData name="Angel L Reyes-Rodriguez" userId="S::6002323@csuohio.edu::9c18bec1-f793-4b97-ae27-970a203ca99e" providerId="AD" clId="Web-{361B566C-3C60-4DA1-B4F0-CB0F29DEDB1D}" dt="2022-08-08T14:42:02.949" v="8"/>
          <ac:spMkLst>
            <pc:docMk/>
            <pc:sldMk cId="727715429" sldId="256"/>
            <ac:spMk id="52" creationId="{61378F20-487B-4CB7-3614-522557B3ECF4}"/>
          </ac:spMkLst>
        </pc:spChg>
        <pc:spChg chg="mod">
          <ac:chgData name="Angel L Reyes-Rodriguez" userId="S::6002323@csuohio.edu::9c18bec1-f793-4b97-ae27-970a203ca99e" providerId="AD" clId="Web-{361B566C-3C60-4DA1-B4F0-CB0F29DEDB1D}" dt="2022-08-08T14:46:24.074" v="68" actId="1076"/>
          <ac:spMkLst>
            <pc:docMk/>
            <pc:sldMk cId="727715429" sldId="256"/>
            <ac:spMk id="53" creationId="{9A55A4EF-3BEF-ECE9-63C1-8B12480B6AA3}"/>
          </ac:spMkLst>
        </pc:spChg>
        <pc:spChg chg="del">
          <ac:chgData name="Angel L Reyes-Rodriguez" userId="S::6002323@csuohio.edu::9c18bec1-f793-4b97-ae27-970a203ca99e" providerId="AD" clId="Web-{361B566C-3C60-4DA1-B4F0-CB0F29DEDB1D}" dt="2022-08-08T14:42:07.902" v="9"/>
          <ac:spMkLst>
            <pc:docMk/>
            <pc:sldMk cId="727715429" sldId="256"/>
            <ac:spMk id="55" creationId="{14BDAD6D-DE20-CB3A-5987-DE5B5BA89AB1}"/>
          </ac:spMkLst>
        </pc:spChg>
        <pc:spChg chg="mod">
          <ac:chgData name="Angel L Reyes-Rodriguez" userId="S::6002323@csuohio.edu::9c18bec1-f793-4b97-ae27-970a203ca99e" providerId="AD" clId="Web-{361B566C-3C60-4DA1-B4F0-CB0F29DEDB1D}" dt="2022-08-08T14:46:24.308" v="69" actId="1076"/>
          <ac:spMkLst>
            <pc:docMk/>
            <pc:sldMk cId="727715429" sldId="256"/>
            <ac:spMk id="56" creationId="{EA5EAA20-488A-3684-B208-B517B6FC6699}"/>
          </ac:spMkLst>
        </pc:spChg>
        <pc:spChg chg="del mod">
          <ac:chgData name="Angel L Reyes-Rodriguez" userId="S::6002323@csuohio.edu::9c18bec1-f793-4b97-ae27-970a203ca99e" providerId="AD" clId="Web-{361B566C-3C60-4DA1-B4F0-CB0F29DEDB1D}" dt="2022-08-08T14:45:12.949" v="53"/>
          <ac:spMkLst>
            <pc:docMk/>
            <pc:sldMk cId="727715429" sldId="256"/>
            <ac:spMk id="57" creationId="{05A9B0C7-147F-3D47-BF86-6C81BF106B17}"/>
          </ac:spMkLst>
        </pc:spChg>
        <pc:spChg chg="add del mod">
          <ac:chgData name="Angel L Reyes-Rodriguez" userId="S::6002323@csuohio.edu::9c18bec1-f793-4b97-ae27-970a203ca99e" providerId="AD" clId="Web-{361B566C-3C60-4DA1-B4F0-CB0F29DEDB1D}" dt="2022-08-08T14:44:35.058" v="37"/>
          <ac:spMkLst>
            <pc:docMk/>
            <pc:sldMk cId="727715429" sldId="256"/>
            <ac:spMk id="67" creationId="{813491ED-A4D2-799D-8E22-B4E1CFA371B5}"/>
          </ac:spMkLst>
        </pc:spChg>
        <pc:spChg chg="add del mod">
          <ac:chgData name="Angel L Reyes-Rodriguez" userId="S::6002323@csuohio.edu::9c18bec1-f793-4b97-ae27-970a203ca99e" providerId="AD" clId="Web-{361B566C-3C60-4DA1-B4F0-CB0F29DEDB1D}" dt="2022-08-08T14:44:32.793" v="36"/>
          <ac:spMkLst>
            <pc:docMk/>
            <pc:sldMk cId="727715429" sldId="256"/>
            <ac:spMk id="68" creationId="{559414D2-58FE-D247-0B7F-F72F0093A102}"/>
          </ac:spMkLst>
        </pc:spChg>
        <pc:spChg chg="add del mod">
          <ac:chgData name="Angel L Reyes-Rodriguez" userId="S::6002323@csuohio.edu::9c18bec1-f793-4b97-ae27-970a203ca99e" providerId="AD" clId="Web-{361B566C-3C60-4DA1-B4F0-CB0F29DEDB1D}" dt="2022-08-08T14:44:31.168" v="35"/>
          <ac:spMkLst>
            <pc:docMk/>
            <pc:sldMk cId="727715429" sldId="256"/>
            <ac:spMk id="69" creationId="{1B21C730-FCEE-FDA4-3A18-1A8E48B69345}"/>
          </ac:spMkLst>
        </pc:spChg>
        <pc:spChg chg="add mod">
          <ac:chgData name="Angel L Reyes-Rodriguez" userId="S::6002323@csuohio.edu::9c18bec1-f793-4b97-ae27-970a203ca99e" providerId="AD" clId="Web-{361B566C-3C60-4DA1-B4F0-CB0F29DEDB1D}" dt="2022-08-08T14:46:25.058" v="72" actId="1076"/>
          <ac:spMkLst>
            <pc:docMk/>
            <pc:sldMk cId="727715429" sldId="256"/>
            <ac:spMk id="70" creationId="{5D020D3D-0FE8-1ACD-1365-B6446E6D3E09}"/>
          </ac:spMkLst>
        </pc:spChg>
        <pc:spChg chg="add mod">
          <ac:chgData name="Angel L Reyes-Rodriguez" userId="S::6002323@csuohio.edu::9c18bec1-f793-4b97-ae27-970a203ca99e" providerId="AD" clId="Web-{361B566C-3C60-4DA1-B4F0-CB0F29DEDB1D}" dt="2022-08-08T14:46:25.308" v="73" actId="1076"/>
          <ac:spMkLst>
            <pc:docMk/>
            <pc:sldMk cId="727715429" sldId="256"/>
            <ac:spMk id="71" creationId="{5A05C4AF-D8BF-EFCB-7508-554FD57B8F11}"/>
          </ac:spMkLst>
        </pc:spChg>
        <pc:spChg chg="add mod">
          <ac:chgData name="Angel L Reyes-Rodriguez" userId="S::6002323@csuohio.edu::9c18bec1-f793-4b97-ae27-970a203ca99e" providerId="AD" clId="Web-{361B566C-3C60-4DA1-B4F0-CB0F29DEDB1D}" dt="2022-08-08T14:46:25.558" v="74" actId="1076"/>
          <ac:spMkLst>
            <pc:docMk/>
            <pc:sldMk cId="727715429" sldId="256"/>
            <ac:spMk id="72" creationId="{C4A70700-65B5-6821-3CD8-DBB71649D91A}"/>
          </ac:spMkLst>
        </pc:spChg>
        <pc:picChg chg="add mod">
          <ac:chgData name="Angel L Reyes-Rodriguez" userId="S::6002323@csuohio.edu::9c18bec1-f793-4b97-ae27-970a203ca99e" providerId="AD" clId="Web-{361B566C-3C60-4DA1-B4F0-CB0F29DEDB1D}" dt="2022-08-08T14:46:24.542" v="70" actId="1076"/>
          <ac:picMkLst>
            <pc:docMk/>
            <pc:sldMk cId="727715429" sldId="256"/>
            <ac:picMk id="66" creationId="{ED5C513C-107D-0AA4-28F1-899EB118C2D0}"/>
          </ac:picMkLst>
        </pc:picChg>
        <pc:picChg chg="add mod">
          <ac:chgData name="Angel L Reyes-Rodriguez" userId="S::6002323@csuohio.edu::9c18bec1-f793-4b97-ae27-970a203ca99e" providerId="AD" clId="Web-{361B566C-3C60-4DA1-B4F0-CB0F29DEDB1D}" dt="2022-08-08T14:46:24.808" v="71" actId="1076"/>
          <ac:picMkLst>
            <pc:docMk/>
            <pc:sldMk cId="727715429" sldId="256"/>
            <ac:picMk id="73" creationId="{D4D1ABD1-F53B-6FD7-36BB-16643A979872}"/>
          </ac:picMkLst>
        </pc:picChg>
      </pc:sldChg>
    </pc:docChg>
  </pc:docChgLst>
  <pc:docChgLst>
    <pc:chgData name="Angel L Reyes-Rodriguez" userId="9c18bec1-f793-4b97-ae27-970a203ca99e" providerId="ADAL" clId="{4B613261-B186-F546-99F6-EC5616398E9F}"/>
    <pc:docChg chg="undo redo custSel delSld modSld">
      <pc:chgData name="Angel L Reyes-Rodriguez" userId="9c18bec1-f793-4b97-ae27-970a203ca99e" providerId="ADAL" clId="{4B613261-B186-F546-99F6-EC5616398E9F}" dt="2022-08-08T15:38:20.971" v="2110" actId="20577"/>
      <pc:docMkLst>
        <pc:docMk/>
      </pc:docMkLst>
      <pc:sldChg chg="addSp delSp modSp mod">
        <pc:chgData name="Angel L Reyes-Rodriguez" userId="9c18bec1-f793-4b97-ae27-970a203ca99e" providerId="ADAL" clId="{4B613261-B186-F546-99F6-EC5616398E9F}" dt="2022-08-08T15:38:20.971" v="2110" actId="20577"/>
        <pc:sldMkLst>
          <pc:docMk/>
          <pc:sldMk cId="727715429" sldId="256"/>
        </pc:sldMkLst>
        <pc:spChg chg="del mod">
          <ac:chgData name="Angel L Reyes-Rodriguez" userId="9c18bec1-f793-4b97-ae27-970a203ca99e" providerId="ADAL" clId="{4B613261-B186-F546-99F6-EC5616398E9F}" dt="2022-08-08T14:11:56.304" v="10" actId="478"/>
          <ac:spMkLst>
            <pc:docMk/>
            <pc:sldMk cId="727715429" sldId="256"/>
            <ac:spMk id="2" creationId="{BC0C335E-A8F5-1BD3-A39A-75AB5EBF357D}"/>
          </ac:spMkLst>
        </pc:spChg>
        <pc:spChg chg="del mod">
          <ac:chgData name="Angel L Reyes-Rodriguez" userId="9c18bec1-f793-4b97-ae27-970a203ca99e" providerId="ADAL" clId="{4B613261-B186-F546-99F6-EC5616398E9F}" dt="2022-08-08T14:28:46.509" v="637" actId="478"/>
          <ac:spMkLst>
            <pc:docMk/>
            <pc:sldMk cId="727715429" sldId="256"/>
            <ac:spMk id="4" creationId="{98E94926-2E40-766B-4570-3EDA510F3A82}"/>
          </ac:spMkLst>
        </pc:spChg>
        <pc:spChg chg="add del mod">
          <ac:chgData name="Angel L Reyes-Rodriguez" userId="9c18bec1-f793-4b97-ae27-970a203ca99e" providerId="ADAL" clId="{4B613261-B186-F546-99F6-EC5616398E9F}" dt="2022-08-08T14:28:20.217" v="630" actId="478"/>
          <ac:spMkLst>
            <pc:docMk/>
            <pc:sldMk cId="727715429" sldId="256"/>
            <ac:spMk id="5" creationId="{AA7524D3-0263-373E-18E0-E42E6EDD3429}"/>
          </ac:spMkLst>
        </pc:spChg>
        <pc:spChg chg="mod">
          <ac:chgData name="Angel L Reyes-Rodriguez" userId="9c18bec1-f793-4b97-ae27-970a203ca99e" providerId="ADAL" clId="{4B613261-B186-F546-99F6-EC5616398E9F}" dt="2022-08-08T15:09:15.142" v="1067" actId="1076"/>
          <ac:spMkLst>
            <pc:docMk/>
            <pc:sldMk cId="727715429" sldId="256"/>
            <ac:spMk id="7" creationId="{67EDCAF4-94C4-41DE-439B-6FF20FFBC1D9}"/>
          </ac:spMkLst>
        </pc:spChg>
        <pc:spChg chg="add del mod">
          <ac:chgData name="Angel L Reyes-Rodriguez" userId="9c18bec1-f793-4b97-ae27-970a203ca99e" providerId="ADAL" clId="{4B613261-B186-F546-99F6-EC5616398E9F}" dt="2022-08-08T14:28:19.685" v="629" actId="478"/>
          <ac:spMkLst>
            <pc:docMk/>
            <pc:sldMk cId="727715429" sldId="256"/>
            <ac:spMk id="8" creationId="{5CC9A632-0512-F2AF-6AEC-16E81B45265F}"/>
          </ac:spMkLst>
        </pc:spChg>
        <pc:spChg chg="mod">
          <ac:chgData name="Angel L Reyes-Rodriguez" userId="9c18bec1-f793-4b97-ae27-970a203ca99e" providerId="ADAL" clId="{4B613261-B186-F546-99F6-EC5616398E9F}" dt="2022-08-08T15:09:40.500" v="1070" actId="1076"/>
          <ac:spMkLst>
            <pc:docMk/>
            <pc:sldMk cId="727715429" sldId="256"/>
            <ac:spMk id="14" creationId="{994FC18E-2799-3580-FB60-8C97A2854141}"/>
          </ac:spMkLst>
        </pc:spChg>
        <pc:spChg chg="mod">
          <ac:chgData name="Angel L Reyes-Rodriguez" userId="9c18bec1-f793-4b97-ae27-970a203ca99e" providerId="ADAL" clId="{4B613261-B186-F546-99F6-EC5616398E9F}" dt="2022-08-08T14:56:32.133" v="884" actId="14100"/>
          <ac:spMkLst>
            <pc:docMk/>
            <pc:sldMk cId="727715429" sldId="256"/>
            <ac:spMk id="15" creationId="{8205D896-8FD4-364F-8497-AA9D148220E6}"/>
          </ac:spMkLst>
        </pc:spChg>
        <pc:spChg chg="mod">
          <ac:chgData name="Angel L Reyes-Rodriguez" userId="9c18bec1-f793-4b97-ae27-970a203ca99e" providerId="ADAL" clId="{4B613261-B186-F546-99F6-EC5616398E9F}" dt="2022-08-08T15:09:40.500" v="1070" actId="1076"/>
          <ac:spMkLst>
            <pc:docMk/>
            <pc:sldMk cId="727715429" sldId="256"/>
            <ac:spMk id="16" creationId="{BEDCC48B-588B-B947-CB86-C541E33BFC8C}"/>
          </ac:spMkLst>
        </pc:spChg>
        <pc:spChg chg="mod">
          <ac:chgData name="Angel L Reyes-Rodriguez" userId="9c18bec1-f793-4b97-ae27-970a203ca99e" providerId="ADAL" clId="{4B613261-B186-F546-99F6-EC5616398E9F}" dt="2022-08-08T15:09:40.500" v="1070" actId="1076"/>
          <ac:spMkLst>
            <pc:docMk/>
            <pc:sldMk cId="727715429" sldId="256"/>
            <ac:spMk id="17" creationId="{B941F28C-553E-BFFC-6DC9-94E184D61B9F}"/>
          </ac:spMkLst>
        </pc:spChg>
        <pc:spChg chg="mod">
          <ac:chgData name="Angel L Reyes-Rodriguez" userId="9c18bec1-f793-4b97-ae27-970a203ca99e" providerId="ADAL" clId="{4B613261-B186-F546-99F6-EC5616398E9F}" dt="2022-08-08T15:09:15.142" v="1067" actId="1076"/>
          <ac:spMkLst>
            <pc:docMk/>
            <pc:sldMk cId="727715429" sldId="256"/>
            <ac:spMk id="19" creationId="{1F3BA6BB-AFC1-1D1F-E906-38D690FC9B34}"/>
          </ac:spMkLst>
        </pc:spChg>
        <pc:spChg chg="mod">
          <ac:chgData name="Angel L Reyes-Rodriguez" userId="9c18bec1-f793-4b97-ae27-970a203ca99e" providerId="ADAL" clId="{4B613261-B186-F546-99F6-EC5616398E9F}" dt="2022-08-08T14:56:32.133" v="884" actId="14100"/>
          <ac:spMkLst>
            <pc:docMk/>
            <pc:sldMk cId="727715429" sldId="256"/>
            <ac:spMk id="20" creationId="{E835F8BE-D185-5182-8FCA-1DCB920AEEC9}"/>
          </ac:spMkLst>
        </pc:spChg>
        <pc:spChg chg="mod">
          <ac:chgData name="Angel L Reyes-Rodriguez" userId="9c18bec1-f793-4b97-ae27-970a203ca99e" providerId="ADAL" clId="{4B613261-B186-F546-99F6-EC5616398E9F}" dt="2022-08-08T15:09:15.142" v="1067" actId="1076"/>
          <ac:spMkLst>
            <pc:docMk/>
            <pc:sldMk cId="727715429" sldId="256"/>
            <ac:spMk id="21" creationId="{647E1370-1344-F04B-63AE-796DEC84E71F}"/>
          </ac:spMkLst>
        </pc:spChg>
        <pc:spChg chg="mod">
          <ac:chgData name="Angel L Reyes-Rodriguez" userId="9c18bec1-f793-4b97-ae27-970a203ca99e" providerId="ADAL" clId="{4B613261-B186-F546-99F6-EC5616398E9F}" dt="2022-08-08T15:09:15.142" v="1067" actId="1076"/>
          <ac:spMkLst>
            <pc:docMk/>
            <pc:sldMk cId="727715429" sldId="256"/>
            <ac:spMk id="22" creationId="{FDF162D3-5B09-0ACA-52A2-6EF4F61548D7}"/>
          </ac:spMkLst>
        </pc:spChg>
        <pc:spChg chg="mod">
          <ac:chgData name="Angel L Reyes-Rodriguez" userId="9c18bec1-f793-4b97-ae27-970a203ca99e" providerId="ADAL" clId="{4B613261-B186-F546-99F6-EC5616398E9F}" dt="2022-08-08T15:09:15.142" v="1067" actId="1076"/>
          <ac:spMkLst>
            <pc:docMk/>
            <pc:sldMk cId="727715429" sldId="256"/>
            <ac:spMk id="23" creationId="{4A1DB67E-6744-757A-3411-36E4CDC0446C}"/>
          </ac:spMkLst>
        </pc:spChg>
        <pc:spChg chg="add del mod">
          <ac:chgData name="Angel L Reyes-Rodriguez" userId="9c18bec1-f793-4b97-ae27-970a203ca99e" providerId="ADAL" clId="{4B613261-B186-F546-99F6-EC5616398E9F}" dt="2022-08-08T14:28:21.652" v="632" actId="478"/>
          <ac:spMkLst>
            <pc:docMk/>
            <pc:sldMk cId="727715429" sldId="256"/>
            <ac:spMk id="24" creationId="{965180E7-4AD6-67E7-3957-C301CD309138}"/>
          </ac:spMkLst>
        </pc:spChg>
        <pc:spChg chg="del mod">
          <ac:chgData name="Angel L Reyes-Rodriguez" userId="9c18bec1-f793-4b97-ae27-970a203ca99e" providerId="ADAL" clId="{4B613261-B186-F546-99F6-EC5616398E9F}" dt="2022-08-08T14:38:26.923" v="666" actId="478"/>
          <ac:spMkLst>
            <pc:docMk/>
            <pc:sldMk cId="727715429" sldId="256"/>
            <ac:spMk id="28" creationId="{553AD874-87BA-7569-1C4F-208C7858CF03}"/>
          </ac:spMkLst>
        </pc:spChg>
        <pc:spChg chg="mod">
          <ac:chgData name="Angel L Reyes-Rodriguez" userId="9c18bec1-f793-4b97-ae27-970a203ca99e" providerId="ADAL" clId="{4B613261-B186-F546-99F6-EC5616398E9F}" dt="2022-08-08T15:10:27.212" v="1073" actId="14100"/>
          <ac:spMkLst>
            <pc:docMk/>
            <pc:sldMk cId="727715429" sldId="256"/>
            <ac:spMk id="29" creationId="{37A0A4CB-1457-8541-AFC0-C1020AB62167}"/>
          </ac:spMkLst>
        </pc:spChg>
        <pc:spChg chg="add del">
          <ac:chgData name="Angel L Reyes-Rodriguez" userId="9c18bec1-f793-4b97-ae27-970a203ca99e" providerId="ADAL" clId="{4B613261-B186-F546-99F6-EC5616398E9F}" dt="2022-08-08T14:38:29.888" v="668" actId="22"/>
          <ac:spMkLst>
            <pc:docMk/>
            <pc:sldMk cId="727715429" sldId="256"/>
            <ac:spMk id="30" creationId="{8A16E6E2-2E99-DDB4-FB31-70A549B498FD}"/>
          </ac:spMkLst>
        </pc:spChg>
        <pc:spChg chg="mod topLvl">
          <ac:chgData name="Angel L Reyes-Rodriguez" userId="9c18bec1-f793-4b97-ae27-970a203ca99e" providerId="ADAL" clId="{4B613261-B186-F546-99F6-EC5616398E9F}" dt="2022-08-08T14:38:40.333" v="669" actId="165"/>
          <ac:spMkLst>
            <pc:docMk/>
            <pc:sldMk cId="727715429" sldId="256"/>
            <ac:spMk id="31" creationId="{7D071C73-96F2-291E-D545-C2234FC95AC3}"/>
          </ac:spMkLst>
        </pc:spChg>
        <pc:spChg chg="mod">
          <ac:chgData name="Angel L Reyes-Rodriguez" userId="9c18bec1-f793-4b97-ae27-970a203ca99e" providerId="ADAL" clId="{4B613261-B186-F546-99F6-EC5616398E9F}" dt="2022-08-08T15:10:05.789" v="1071" actId="1076"/>
          <ac:spMkLst>
            <pc:docMk/>
            <pc:sldMk cId="727715429" sldId="256"/>
            <ac:spMk id="33" creationId="{46E3EA66-4BD3-7431-EAFE-9B6A1B71636D}"/>
          </ac:spMkLst>
        </pc:spChg>
        <pc:spChg chg="mod">
          <ac:chgData name="Angel L Reyes-Rodriguez" userId="9c18bec1-f793-4b97-ae27-970a203ca99e" providerId="ADAL" clId="{4B613261-B186-F546-99F6-EC5616398E9F}" dt="2022-08-08T15:31:36.337" v="1548" actId="1076"/>
          <ac:spMkLst>
            <pc:docMk/>
            <pc:sldMk cId="727715429" sldId="256"/>
            <ac:spMk id="35" creationId="{F3C185AC-BB82-281E-F9C2-11F8ABB05CEB}"/>
          </ac:spMkLst>
        </pc:spChg>
        <pc:spChg chg="del mod">
          <ac:chgData name="Angel L Reyes-Rodriguez" userId="9c18bec1-f793-4b97-ae27-970a203ca99e" providerId="ADAL" clId="{4B613261-B186-F546-99F6-EC5616398E9F}" dt="2022-08-08T15:19:34.091" v="1122" actId="478"/>
          <ac:spMkLst>
            <pc:docMk/>
            <pc:sldMk cId="727715429" sldId="256"/>
            <ac:spMk id="36" creationId="{1AC8A42A-2533-379A-E427-3E43E6CE1699}"/>
          </ac:spMkLst>
        </pc:spChg>
        <pc:spChg chg="mod">
          <ac:chgData name="Angel L Reyes-Rodriguez" userId="9c18bec1-f793-4b97-ae27-970a203ca99e" providerId="ADAL" clId="{4B613261-B186-F546-99F6-EC5616398E9F}" dt="2022-08-08T15:09:15.142" v="1067" actId="1076"/>
          <ac:spMkLst>
            <pc:docMk/>
            <pc:sldMk cId="727715429" sldId="256"/>
            <ac:spMk id="37" creationId="{065204EB-5341-910A-63FB-28C116EEA5AA}"/>
          </ac:spMkLst>
        </pc:spChg>
        <pc:spChg chg="add del mod">
          <ac:chgData name="Angel L Reyes-Rodriguez" userId="9c18bec1-f793-4b97-ae27-970a203ca99e" providerId="ADAL" clId="{4B613261-B186-F546-99F6-EC5616398E9F}" dt="2022-08-08T14:28:20.902" v="631" actId="478"/>
          <ac:spMkLst>
            <pc:docMk/>
            <pc:sldMk cId="727715429" sldId="256"/>
            <ac:spMk id="39" creationId="{F29AE4CD-817A-272F-EC26-0461EA99719D}"/>
          </ac:spMkLst>
        </pc:spChg>
        <pc:spChg chg="add mod topLvl">
          <ac:chgData name="Angel L Reyes-Rodriguez" userId="9c18bec1-f793-4b97-ae27-970a203ca99e" providerId="ADAL" clId="{4B613261-B186-F546-99F6-EC5616398E9F}" dt="2022-08-08T15:16:49.183" v="1105" actId="164"/>
          <ac:spMkLst>
            <pc:docMk/>
            <pc:sldMk cId="727715429" sldId="256"/>
            <ac:spMk id="44" creationId="{8FC5ECB2-A3BC-48D3-E05C-21146E27EB75}"/>
          </ac:spMkLst>
        </pc:spChg>
        <pc:spChg chg="mod topLvl">
          <ac:chgData name="Angel L Reyes-Rodriguez" userId="9c18bec1-f793-4b97-ae27-970a203ca99e" providerId="ADAL" clId="{4B613261-B186-F546-99F6-EC5616398E9F}" dt="2022-08-08T15:16:49.183" v="1105" actId="164"/>
          <ac:spMkLst>
            <pc:docMk/>
            <pc:sldMk cId="727715429" sldId="256"/>
            <ac:spMk id="45" creationId="{1D697311-C344-E349-80C8-6FDB4DC7788F}"/>
          </ac:spMkLst>
        </pc:spChg>
        <pc:spChg chg="mod topLvl">
          <ac:chgData name="Angel L Reyes-Rodriguez" userId="9c18bec1-f793-4b97-ae27-970a203ca99e" providerId="ADAL" clId="{4B613261-B186-F546-99F6-EC5616398E9F}" dt="2022-08-08T15:12:28.631" v="1081" actId="165"/>
          <ac:spMkLst>
            <pc:docMk/>
            <pc:sldMk cId="727715429" sldId="256"/>
            <ac:spMk id="46" creationId="{AF0F494B-890F-6627-863B-2D54DDB349FB}"/>
          </ac:spMkLst>
        </pc:spChg>
        <pc:spChg chg="add mod topLvl">
          <ac:chgData name="Angel L Reyes-Rodriguez" userId="9c18bec1-f793-4b97-ae27-970a203ca99e" providerId="ADAL" clId="{4B613261-B186-F546-99F6-EC5616398E9F}" dt="2022-08-08T15:16:49.183" v="1105" actId="164"/>
          <ac:spMkLst>
            <pc:docMk/>
            <pc:sldMk cId="727715429" sldId="256"/>
            <ac:spMk id="47" creationId="{F8A2C467-EF30-6C79-172F-9B826750519E}"/>
          </ac:spMkLst>
        </pc:spChg>
        <pc:spChg chg="mod">
          <ac:chgData name="Angel L Reyes-Rodriguez" userId="9c18bec1-f793-4b97-ae27-970a203ca99e" providerId="ADAL" clId="{4B613261-B186-F546-99F6-EC5616398E9F}" dt="2022-08-08T15:38:20.971" v="2110" actId="20577"/>
          <ac:spMkLst>
            <pc:docMk/>
            <pc:sldMk cId="727715429" sldId="256"/>
            <ac:spMk id="49" creationId="{DD0D4111-4B70-2344-AA73-021B5920CB27}"/>
          </ac:spMkLst>
        </pc:spChg>
        <pc:spChg chg="mod">
          <ac:chgData name="Angel L Reyes-Rodriguez" userId="9c18bec1-f793-4b97-ae27-970a203ca99e" providerId="ADAL" clId="{4B613261-B186-F546-99F6-EC5616398E9F}" dt="2022-08-08T15:27:34.926" v="1171" actId="1076"/>
          <ac:spMkLst>
            <pc:docMk/>
            <pc:sldMk cId="727715429" sldId="256"/>
            <ac:spMk id="50" creationId="{17B763B1-4C49-CC40-9E09-27263E3E55D9}"/>
          </ac:spMkLst>
        </pc:spChg>
        <pc:spChg chg="mod topLvl">
          <ac:chgData name="Angel L Reyes-Rodriguez" userId="9c18bec1-f793-4b97-ae27-970a203ca99e" providerId="ADAL" clId="{4B613261-B186-F546-99F6-EC5616398E9F}" dt="2022-08-08T14:38:40.333" v="669" actId="165"/>
          <ac:spMkLst>
            <pc:docMk/>
            <pc:sldMk cId="727715429" sldId="256"/>
            <ac:spMk id="51" creationId="{D439676E-1D2B-A377-962D-DF6FCDF08C80}"/>
          </ac:spMkLst>
        </pc:spChg>
        <pc:spChg chg="mod topLvl">
          <ac:chgData name="Angel L Reyes-Rodriguez" userId="9c18bec1-f793-4b97-ae27-970a203ca99e" providerId="ADAL" clId="{4B613261-B186-F546-99F6-EC5616398E9F}" dt="2022-08-08T14:38:40.333" v="669" actId="165"/>
          <ac:spMkLst>
            <pc:docMk/>
            <pc:sldMk cId="727715429" sldId="256"/>
            <ac:spMk id="52" creationId="{61378F20-487B-4CB7-3614-522557B3ECF4}"/>
          </ac:spMkLst>
        </pc:spChg>
        <pc:spChg chg="mod topLvl">
          <ac:chgData name="Angel L Reyes-Rodriguez" userId="9c18bec1-f793-4b97-ae27-970a203ca99e" providerId="ADAL" clId="{4B613261-B186-F546-99F6-EC5616398E9F}" dt="2022-08-08T15:12:28.631" v="1081" actId="165"/>
          <ac:spMkLst>
            <pc:docMk/>
            <pc:sldMk cId="727715429" sldId="256"/>
            <ac:spMk id="53" creationId="{9A55A4EF-3BEF-ECE9-63C1-8B12480B6AA3}"/>
          </ac:spMkLst>
        </pc:spChg>
        <pc:spChg chg="mod topLvl">
          <ac:chgData name="Angel L Reyes-Rodriguez" userId="9c18bec1-f793-4b97-ae27-970a203ca99e" providerId="ADAL" clId="{4B613261-B186-F546-99F6-EC5616398E9F}" dt="2022-08-08T14:38:40.333" v="669" actId="165"/>
          <ac:spMkLst>
            <pc:docMk/>
            <pc:sldMk cId="727715429" sldId="256"/>
            <ac:spMk id="55" creationId="{14BDAD6D-DE20-CB3A-5987-DE5B5BA89AB1}"/>
          </ac:spMkLst>
        </pc:spChg>
        <pc:spChg chg="mod topLvl">
          <ac:chgData name="Angel L Reyes-Rodriguez" userId="9c18bec1-f793-4b97-ae27-970a203ca99e" providerId="ADAL" clId="{4B613261-B186-F546-99F6-EC5616398E9F}" dt="2022-08-08T15:12:28.631" v="1081" actId="165"/>
          <ac:spMkLst>
            <pc:docMk/>
            <pc:sldMk cId="727715429" sldId="256"/>
            <ac:spMk id="56" creationId="{EA5EAA20-488A-3684-B208-B517B6FC6699}"/>
          </ac:spMkLst>
        </pc:spChg>
        <pc:spChg chg="mod topLvl">
          <ac:chgData name="Angel L Reyes-Rodriguez" userId="9c18bec1-f793-4b97-ae27-970a203ca99e" providerId="ADAL" clId="{4B613261-B186-F546-99F6-EC5616398E9F}" dt="2022-08-08T14:38:40.333" v="669" actId="165"/>
          <ac:spMkLst>
            <pc:docMk/>
            <pc:sldMk cId="727715429" sldId="256"/>
            <ac:spMk id="57" creationId="{05A9B0C7-147F-3D47-BF86-6C81BF106B17}"/>
          </ac:spMkLst>
        </pc:spChg>
        <pc:spChg chg="add mod">
          <ac:chgData name="Angel L Reyes-Rodriguez" userId="9c18bec1-f793-4b97-ae27-970a203ca99e" providerId="ADAL" clId="{4B613261-B186-F546-99F6-EC5616398E9F}" dt="2022-08-08T15:10:52.552" v="1075" actId="14100"/>
          <ac:spMkLst>
            <pc:docMk/>
            <pc:sldMk cId="727715429" sldId="256"/>
            <ac:spMk id="59" creationId="{305BBEA0-96CF-1741-661D-DC2D7A3A0A15}"/>
          </ac:spMkLst>
        </pc:spChg>
        <pc:spChg chg="del mod">
          <ac:chgData name="Angel L Reyes-Rodriguez" userId="9c18bec1-f793-4b97-ae27-970a203ca99e" providerId="ADAL" clId="{4B613261-B186-F546-99F6-EC5616398E9F}" dt="2022-08-08T15:21:56.285" v="1147" actId="478"/>
          <ac:spMkLst>
            <pc:docMk/>
            <pc:sldMk cId="727715429" sldId="256"/>
            <ac:spMk id="60" creationId="{3DE6B32E-5797-5BCD-5A08-C1714F4FEA66}"/>
          </ac:spMkLst>
        </pc:spChg>
        <pc:spChg chg="mod">
          <ac:chgData name="Angel L Reyes-Rodriguez" userId="9c18bec1-f793-4b97-ae27-970a203ca99e" providerId="ADAL" clId="{4B613261-B186-F546-99F6-EC5616398E9F}" dt="2022-08-08T15:27:34.926" v="1171" actId="1076"/>
          <ac:spMkLst>
            <pc:docMk/>
            <pc:sldMk cId="727715429" sldId="256"/>
            <ac:spMk id="61" creationId="{469D2E64-75FB-81BF-3BB4-060B0F7B40F4}"/>
          </ac:spMkLst>
        </pc:spChg>
        <pc:spChg chg="del mod">
          <ac:chgData name="Angel L Reyes-Rodriguez" userId="9c18bec1-f793-4b97-ae27-970a203ca99e" providerId="ADAL" clId="{4B613261-B186-F546-99F6-EC5616398E9F}" dt="2022-08-08T15:22:05.064" v="1152"/>
          <ac:spMkLst>
            <pc:docMk/>
            <pc:sldMk cId="727715429" sldId="256"/>
            <ac:spMk id="62" creationId="{C28020E0-2541-ACF7-7E4D-99DA45BE03E2}"/>
          </ac:spMkLst>
        </pc:spChg>
        <pc:spChg chg="del mod">
          <ac:chgData name="Angel L Reyes-Rodriguez" userId="9c18bec1-f793-4b97-ae27-970a203ca99e" providerId="ADAL" clId="{4B613261-B186-F546-99F6-EC5616398E9F}" dt="2022-08-08T15:20:47.843" v="1131" actId="478"/>
          <ac:spMkLst>
            <pc:docMk/>
            <pc:sldMk cId="727715429" sldId="256"/>
            <ac:spMk id="63" creationId="{0C5687F7-86A1-981C-0C45-F09BACAFB2FC}"/>
          </ac:spMkLst>
        </pc:spChg>
        <pc:spChg chg="del mod">
          <ac:chgData name="Angel L Reyes-Rodriguez" userId="9c18bec1-f793-4b97-ae27-970a203ca99e" providerId="ADAL" clId="{4B613261-B186-F546-99F6-EC5616398E9F}" dt="2022-08-08T15:20:56.741" v="1134" actId="478"/>
          <ac:spMkLst>
            <pc:docMk/>
            <pc:sldMk cId="727715429" sldId="256"/>
            <ac:spMk id="64" creationId="{19B02300-94A9-9B1D-66BD-473A1DB5B4FD}"/>
          </ac:spMkLst>
        </pc:spChg>
        <pc:spChg chg="add del mod">
          <ac:chgData name="Angel L Reyes-Rodriguez" userId="9c18bec1-f793-4b97-ae27-970a203ca99e" providerId="ADAL" clId="{4B613261-B186-F546-99F6-EC5616398E9F}" dt="2022-08-08T15:07:36.598" v="1053" actId="478"/>
          <ac:spMkLst>
            <pc:docMk/>
            <pc:sldMk cId="727715429" sldId="256"/>
            <ac:spMk id="65" creationId="{FF91B49D-19AE-44C5-6DC4-879ADC1C0095}"/>
          </ac:spMkLst>
        </pc:spChg>
        <pc:spChg chg="mod">
          <ac:chgData name="Angel L Reyes-Rodriguez" userId="9c18bec1-f793-4b97-ae27-970a203ca99e" providerId="ADAL" clId="{4B613261-B186-F546-99F6-EC5616398E9F}" dt="2022-08-08T15:12:28.631" v="1081" actId="165"/>
          <ac:spMkLst>
            <pc:docMk/>
            <pc:sldMk cId="727715429" sldId="256"/>
            <ac:spMk id="70" creationId="{5D020D3D-0FE8-1ACD-1365-B6446E6D3E09}"/>
          </ac:spMkLst>
        </pc:spChg>
        <pc:spChg chg="mod">
          <ac:chgData name="Angel L Reyes-Rodriguez" userId="9c18bec1-f793-4b97-ae27-970a203ca99e" providerId="ADAL" clId="{4B613261-B186-F546-99F6-EC5616398E9F}" dt="2022-08-08T15:12:28.631" v="1081" actId="165"/>
          <ac:spMkLst>
            <pc:docMk/>
            <pc:sldMk cId="727715429" sldId="256"/>
            <ac:spMk id="71" creationId="{5A05C4AF-D8BF-EFCB-7508-554FD57B8F11}"/>
          </ac:spMkLst>
        </pc:spChg>
        <pc:spChg chg="mod">
          <ac:chgData name="Angel L Reyes-Rodriguez" userId="9c18bec1-f793-4b97-ae27-970a203ca99e" providerId="ADAL" clId="{4B613261-B186-F546-99F6-EC5616398E9F}" dt="2022-08-08T15:12:28.631" v="1081" actId="165"/>
          <ac:spMkLst>
            <pc:docMk/>
            <pc:sldMk cId="727715429" sldId="256"/>
            <ac:spMk id="72" creationId="{C4A70700-65B5-6821-3CD8-DBB71649D91A}"/>
          </ac:spMkLst>
        </pc:spChg>
        <pc:spChg chg="add del mod">
          <ac:chgData name="Angel L Reyes-Rodriguez" userId="9c18bec1-f793-4b97-ae27-970a203ca99e" providerId="ADAL" clId="{4B613261-B186-F546-99F6-EC5616398E9F}" dt="2022-08-08T15:20:00.505" v="1125" actId="478"/>
          <ac:spMkLst>
            <pc:docMk/>
            <pc:sldMk cId="727715429" sldId="256"/>
            <ac:spMk id="76" creationId="{9C32A2DC-6836-A47F-175A-F45594D6AD13}"/>
          </ac:spMkLst>
        </pc:spChg>
        <pc:spChg chg="add del mod">
          <ac:chgData name="Angel L Reyes-Rodriguez" userId="9c18bec1-f793-4b97-ae27-970a203ca99e" providerId="ADAL" clId="{4B613261-B186-F546-99F6-EC5616398E9F}" dt="2022-08-08T15:20:02.890" v="1126" actId="478"/>
          <ac:spMkLst>
            <pc:docMk/>
            <pc:sldMk cId="727715429" sldId="256"/>
            <ac:spMk id="77" creationId="{F47F89A2-69F1-97E0-6355-A8D1B137A8F2}"/>
          </ac:spMkLst>
        </pc:spChg>
        <pc:spChg chg="add mod">
          <ac:chgData name="Angel L Reyes-Rodriguez" userId="9c18bec1-f793-4b97-ae27-970a203ca99e" providerId="ADAL" clId="{4B613261-B186-F546-99F6-EC5616398E9F}" dt="2022-08-08T15:27:34.926" v="1171" actId="1076"/>
          <ac:spMkLst>
            <pc:docMk/>
            <pc:sldMk cId="727715429" sldId="256"/>
            <ac:spMk id="78" creationId="{E1FBB15C-53CD-6D18-CDE9-3F07029C9EF0}"/>
          </ac:spMkLst>
        </pc:spChg>
        <pc:spChg chg="add mod">
          <ac:chgData name="Angel L Reyes-Rodriguez" userId="9c18bec1-f793-4b97-ae27-970a203ca99e" providerId="ADAL" clId="{4B613261-B186-F546-99F6-EC5616398E9F}" dt="2022-08-08T15:27:34.926" v="1171" actId="1076"/>
          <ac:spMkLst>
            <pc:docMk/>
            <pc:sldMk cId="727715429" sldId="256"/>
            <ac:spMk id="79" creationId="{0BFA6C83-8DE7-F1E8-5816-0750AB3379AF}"/>
          </ac:spMkLst>
        </pc:spChg>
        <pc:grpChg chg="add mod">
          <ac:chgData name="Angel L Reyes-Rodriguez" userId="9c18bec1-f793-4b97-ae27-970a203ca99e" providerId="ADAL" clId="{4B613261-B186-F546-99F6-EC5616398E9F}" dt="2022-08-08T15:09:15.142" v="1067" actId="1076"/>
          <ac:grpSpMkLst>
            <pc:docMk/>
            <pc:sldMk cId="727715429" sldId="256"/>
            <ac:grpSpMk id="3" creationId="{37FF6FBF-2374-666D-684D-E12BCA342D04}"/>
          </ac:grpSpMkLst>
        </pc:grpChg>
        <pc:grpChg chg="add del mod">
          <ac:chgData name="Angel L Reyes-Rodriguez" userId="9c18bec1-f793-4b97-ae27-970a203ca99e" providerId="ADAL" clId="{4B613261-B186-F546-99F6-EC5616398E9F}" dt="2022-08-08T15:09:15.142" v="1067" actId="1076"/>
          <ac:grpSpMkLst>
            <pc:docMk/>
            <pc:sldMk cId="727715429" sldId="256"/>
            <ac:grpSpMk id="6" creationId="{D4C4BE5C-A262-D8F4-8364-5CAC743FBC32}"/>
          </ac:grpSpMkLst>
        </pc:grpChg>
        <pc:grpChg chg="add mod">
          <ac:chgData name="Angel L Reyes-Rodriguez" userId="9c18bec1-f793-4b97-ae27-970a203ca99e" providerId="ADAL" clId="{4B613261-B186-F546-99F6-EC5616398E9F}" dt="2022-08-08T15:09:15.142" v="1067" actId="1076"/>
          <ac:grpSpMkLst>
            <pc:docMk/>
            <pc:sldMk cId="727715429" sldId="256"/>
            <ac:grpSpMk id="18" creationId="{84CCF2CC-0D1B-BCE2-BDF8-184087E73C63}"/>
          </ac:grpSpMkLst>
        </pc:grpChg>
        <pc:grpChg chg="add mod">
          <ac:chgData name="Angel L Reyes-Rodriguez" userId="9c18bec1-f793-4b97-ae27-970a203ca99e" providerId="ADAL" clId="{4B613261-B186-F546-99F6-EC5616398E9F}" dt="2022-08-08T15:09:15.142" v="1067" actId="1076"/>
          <ac:grpSpMkLst>
            <pc:docMk/>
            <pc:sldMk cId="727715429" sldId="256"/>
            <ac:grpSpMk id="25" creationId="{BF188B78-E74B-4F5A-5BC8-5CF4A594F41B}"/>
          </ac:grpSpMkLst>
        </pc:grpChg>
        <pc:grpChg chg="add del mod">
          <ac:chgData name="Angel L Reyes-Rodriguez" userId="9c18bec1-f793-4b97-ae27-970a203ca99e" providerId="ADAL" clId="{4B613261-B186-F546-99F6-EC5616398E9F}" dt="2022-08-08T14:38:40.333" v="669" actId="165"/>
          <ac:grpSpMkLst>
            <pc:docMk/>
            <pc:sldMk cId="727715429" sldId="256"/>
            <ac:grpSpMk id="26" creationId="{D51EA4AB-F31C-6F61-EC59-5406C340119D}"/>
          </ac:grpSpMkLst>
        </pc:grpChg>
        <pc:grpChg chg="add mod topLvl">
          <ac:chgData name="Angel L Reyes-Rodriguez" userId="9c18bec1-f793-4b97-ae27-970a203ca99e" providerId="ADAL" clId="{4B613261-B186-F546-99F6-EC5616398E9F}" dt="2022-08-08T15:16:49.183" v="1105" actId="164"/>
          <ac:grpSpMkLst>
            <pc:docMk/>
            <pc:sldMk cId="727715429" sldId="256"/>
            <ac:grpSpMk id="32" creationId="{59C59CEE-9698-69D6-91D0-3C25CB8116A7}"/>
          </ac:grpSpMkLst>
        </pc:grpChg>
        <pc:grpChg chg="add mod topLvl">
          <ac:chgData name="Angel L Reyes-Rodriguez" userId="9c18bec1-f793-4b97-ae27-970a203ca99e" providerId="ADAL" clId="{4B613261-B186-F546-99F6-EC5616398E9F}" dt="2022-08-08T15:16:49.183" v="1105" actId="164"/>
          <ac:grpSpMkLst>
            <pc:docMk/>
            <pc:sldMk cId="727715429" sldId="256"/>
            <ac:grpSpMk id="34" creationId="{39852058-AFF7-E102-5DB2-B3F36C930554}"/>
          </ac:grpSpMkLst>
        </pc:grpChg>
        <pc:grpChg chg="add del mod">
          <ac:chgData name="Angel L Reyes-Rodriguez" userId="9c18bec1-f793-4b97-ae27-970a203ca99e" providerId="ADAL" clId="{4B613261-B186-F546-99F6-EC5616398E9F}" dt="2022-08-08T15:12:28.631" v="1081" actId="165"/>
          <ac:grpSpMkLst>
            <pc:docMk/>
            <pc:sldMk cId="727715429" sldId="256"/>
            <ac:grpSpMk id="54" creationId="{44495F45-475E-D36E-E351-9F53C7D1097B}"/>
          </ac:grpSpMkLst>
        </pc:grpChg>
        <pc:grpChg chg="add mod">
          <ac:chgData name="Angel L Reyes-Rodriguez" userId="9c18bec1-f793-4b97-ae27-970a203ca99e" providerId="ADAL" clId="{4B613261-B186-F546-99F6-EC5616398E9F}" dt="2022-08-08T15:16:49.183" v="1105" actId="164"/>
          <ac:grpSpMkLst>
            <pc:docMk/>
            <pc:sldMk cId="727715429" sldId="256"/>
            <ac:grpSpMk id="75" creationId="{89F2ACA9-BDAD-FE90-1991-4768FCE5A6A7}"/>
          </ac:grpSpMkLst>
        </pc:grpChg>
        <pc:grpChg chg="add mod">
          <ac:chgData name="Angel L Reyes-Rodriguez" userId="9c18bec1-f793-4b97-ae27-970a203ca99e" providerId="ADAL" clId="{4B613261-B186-F546-99F6-EC5616398E9F}" dt="2022-08-08T15:27:34.926" v="1171" actId="1076"/>
          <ac:grpSpMkLst>
            <pc:docMk/>
            <pc:sldMk cId="727715429" sldId="256"/>
            <ac:grpSpMk id="80" creationId="{5F33634F-E95A-835C-D8C9-F138CD4430C7}"/>
          </ac:grpSpMkLst>
        </pc:grpChg>
        <pc:picChg chg="mod">
          <ac:chgData name="Angel L Reyes-Rodriguez" userId="9c18bec1-f793-4b97-ae27-970a203ca99e" providerId="ADAL" clId="{4B613261-B186-F546-99F6-EC5616398E9F}" dt="2022-08-08T15:09:15.142" v="1067" actId="1076"/>
          <ac:picMkLst>
            <pc:docMk/>
            <pc:sldMk cId="727715429" sldId="256"/>
            <ac:picMk id="58" creationId="{BC18503B-24BC-B18A-602B-1C75F83BDF4B}"/>
          </ac:picMkLst>
        </pc:picChg>
        <pc:picChg chg="mod">
          <ac:chgData name="Angel L Reyes-Rodriguez" userId="9c18bec1-f793-4b97-ae27-970a203ca99e" providerId="ADAL" clId="{4B613261-B186-F546-99F6-EC5616398E9F}" dt="2022-08-08T15:12:28.631" v="1081" actId="165"/>
          <ac:picMkLst>
            <pc:docMk/>
            <pc:sldMk cId="727715429" sldId="256"/>
            <ac:picMk id="66" creationId="{ED5C513C-107D-0AA4-28F1-899EB118C2D0}"/>
          </ac:picMkLst>
        </pc:picChg>
        <pc:picChg chg="mod">
          <ac:chgData name="Angel L Reyes-Rodriguez" userId="9c18bec1-f793-4b97-ae27-970a203ca99e" providerId="ADAL" clId="{4B613261-B186-F546-99F6-EC5616398E9F}" dt="2022-08-08T15:12:28.631" v="1081" actId="165"/>
          <ac:picMkLst>
            <pc:docMk/>
            <pc:sldMk cId="727715429" sldId="256"/>
            <ac:picMk id="73" creationId="{D4D1ABD1-F53B-6FD7-36BB-16643A979872}"/>
          </ac:picMkLst>
        </pc:picChg>
        <pc:picChg chg="mod">
          <ac:chgData name="Angel L Reyes-Rodriguez" userId="9c18bec1-f793-4b97-ae27-970a203ca99e" providerId="ADAL" clId="{4B613261-B186-F546-99F6-EC5616398E9F}" dt="2022-08-08T15:27:34.926" v="1171" actId="1076"/>
          <ac:picMkLst>
            <pc:docMk/>
            <pc:sldMk cId="727715429" sldId="256"/>
            <ac:picMk id="1030" creationId="{58387DA0-20C5-6897-8533-3A4D48F7564A}"/>
          </ac:picMkLst>
        </pc:picChg>
        <pc:cxnChg chg="add del mod topLvl">
          <ac:chgData name="Angel L Reyes-Rodriguez" userId="9c18bec1-f793-4b97-ae27-970a203ca99e" providerId="ADAL" clId="{4B613261-B186-F546-99F6-EC5616398E9F}" dt="2022-08-08T15:16:49.183" v="1105" actId="164"/>
          <ac:cxnSpMkLst>
            <pc:docMk/>
            <pc:sldMk cId="727715429" sldId="256"/>
            <ac:cxnSpMk id="40" creationId="{6E8757EC-B798-425D-42EA-7192227BFDCC}"/>
          </ac:cxnSpMkLst>
        </pc:cxnChg>
        <pc:cxnChg chg="add del mod">
          <ac:chgData name="Angel L Reyes-Rodriguez" userId="9c18bec1-f793-4b97-ae27-970a203ca99e" providerId="ADAL" clId="{4B613261-B186-F546-99F6-EC5616398E9F}" dt="2022-08-08T14:54:04.325" v="865" actId="478"/>
          <ac:cxnSpMkLst>
            <pc:docMk/>
            <pc:sldMk cId="727715429" sldId="256"/>
            <ac:cxnSpMk id="41" creationId="{1F04437A-0048-1B0D-F700-14172BECCA0D}"/>
          </ac:cxnSpMkLst>
        </pc:cxnChg>
        <pc:cxnChg chg="add del mod">
          <ac:chgData name="Angel L Reyes-Rodriguez" userId="9c18bec1-f793-4b97-ae27-970a203ca99e" providerId="ADAL" clId="{4B613261-B186-F546-99F6-EC5616398E9F}" dt="2022-08-08T15:16:39.589" v="1104" actId="478"/>
          <ac:cxnSpMkLst>
            <pc:docMk/>
            <pc:sldMk cId="727715429" sldId="256"/>
            <ac:cxnSpMk id="74" creationId="{F28A094D-D041-6C9E-CC23-0AE637114A53}"/>
          </ac:cxnSpMkLst>
        </pc:cxnChg>
      </pc:sldChg>
      <pc:sldChg chg="del">
        <pc:chgData name="Angel L Reyes-Rodriguez" userId="9c18bec1-f793-4b97-ae27-970a203ca99e" providerId="ADAL" clId="{4B613261-B186-F546-99F6-EC5616398E9F}" dt="2022-08-08T14:10:02.092" v="0" actId="2696"/>
        <pc:sldMkLst>
          <pc:docMk/>
          <pc:sldMk cId="680824719" sldId="257"/>
        </pc:sldMkLst>
      </pc:sldChg>
    </pc:docChg>
  </pc:docChgLst>
  <pc:docChgLst>
    <pc:chgData name="Angel L Reyes-Rodriguez" userId="S::6002323@csuohio.edu::9c18bec1-f793-4b97-ae27-970a203ca99e" providerId="AD" clId="Web-{CA9D76D0-8EFB-4361-A6E8-04ED455F622F}"/>
    <pc:docChg chg="modSld">
      <pc:chgData name="Angel L Reyes-Rodriguez" userId="S::6002323@csuohio.edu::9c18bec1-f793-4b97-ae27-970a203ca99e" providerId="AD" clId="Web-{CA9D76D0-8EFB-4361-A6E8-04ED455F622F}" dt="2022-08-08T20:32:15.265" v="0" actId="20577"/>
      <pc:docMkLst>
        <pc:docMk/>
      </pc:docMkLst>
      <pc:sldChg chg="modSp">
        <pc:chgData name="Angel L Reyes-Rodriguez" userId="S::6002323@csuohio.edu::9c18bec1-f793-4b97-ae27-970a203ca99e" providerId="AD" clId="Web-{CA9D76D0-8EFB-4361-A6E8-04ED455F622F}" dt="2022-08-08T20:32:15.265" v="0" actId="20577"/>
        <pc:sldMkLst>
          <pc:docMk/>
          <pc:sldMk cId="727715429" sldId="256"/>
        </pc:sldMkLst>
        <pc:spChg chg="mod">
          <ac:chgData name="Angel L Reyes-Rodriguez" userId="S::6002323@csuohio.edu::9c18bec1-f793-4b97-ae27-970a203ca99e" providerId="AD" clId="Web-{CA9D76D0-8EFB-4361-A6E8-04ED455F622F}" dt="2022-08-08T20:32:15.265" v="0" actId="20577"/>
          <ac:spMkLst>
            <pc:docMk/>
            <pc:sldMk cId="727715429" sldId="256"/>
            <ac:spMk id="12" creationId="{93818E83-1460-7646-81F6-09587D02C1F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746395"/>
            <a:ext cx="37307520" cy="12224291"/>
          </a:xfrm>
        </p:spPr>
        <p:txBody>
          <a:bodyPr anchor="b"/>
          <a:lstStyle>
            <a:lvl1pPr algn="ctr">
              <a:defRPr sz="28800"/>
            </a:lvl1pPr>
          </a:lstStyle>
          <a:p>
            <a:r>
              <a:rPr lang="en-US"/>
              <a:t>Click to edit Master title style</a:t>
            </a:r>
          </a:p>
        </p:txBody>
      </p:sp>
      <p:sp>
        <p:nvSpPr>
          <p:cNvPr id="3" name="Subtitle 2"/>
          <p:cNvSpPr>
            <a:spLocks noGrp="1"/>
          </p:cNvSpPr>
          <p:nvPr>
            <p:ph type="subTitle" idx="1"/>
          </p:nvPr>
        </p:nvSpPr>
        <p:spPr>
          <a:xfrm>
            <a:off x="5486400" y="18442101"/>
            <a:ext cx="32918400" cy="847734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p>
        </p:txBody>
      </p:sp>
      <p:sp>
        <p:nvSpPr>
          <p:cNvPr id="4" name="Date Placeholder 3"/>
          <p:cNvSpPr>
            <a:spLocks noGrp="1"/>
          </p:cNvSpPr>
          <p:nvPr>
            <p:ph type="dt" sz="half" idx="10"/>
          </p:nvPr>
        </p:nvSpPr>
        <p:spPr/>
        <p:txBody>
          <a:bodyPr/>
          <a:lstStyle/>
          <a:p>
            <a:fld id="{81E0770A-D877-AA44-B7F7-827509D1D757}"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40719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E0770A-D877-AA44-B7F7-827509D1D757}"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745539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869406"/>
            <a:ext cx="9464040" cy="2975607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869406"/>
            <a:ext cx="27843480" cy="297560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E0770A-D877-AA44-B7F7-827509D1D757}"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1939653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E0770A-D877-AA44-B7F7-827509D1D757}"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3949639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753708"/>
            <a:ext cx="37856160" cy="14605749"/>
          </a:xfrm>
        </p:spPr>
        <p:txBody>
          <a:bodyPr anchor="b"/>
          <a:lstStyle>
            <a:lvl1pPr>
              <a:defRPr sz="28800"/>
            </a:lvl1pPr>
          </a:lstStyle>
          <a:p>
            <a:r>
              <a:rPr lang="en-US"/>
              <a:t>Click to edit Master title style</a:t>
            </a:r>
          </a:p>
        </p:txBody>
      </p:sp>
      <p:sp>
        <p:nvSpPr>
          <p:cNvPr id="3" name="Text Placeholder 2"/>
          <p:cNvSpPr>
            <a:spLocks noGrp="1"/>
          </p:cNvSpPr>
          <p:nvPr>
            <p:ph type="body" idx="1"/>
          </p:nvPr>
        </p:nvSpPr>
        <p:spPr>
          <a:xfrm>
            <a:off x="2994662" y="23497633"/>
            <a:ext cx="37856160" cy="7680819"/>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E0770A-D877-AA44-B7F7-827509D1D757}"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1162012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9347031"/>
            <a:ext cx="18653760" cy="2227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9347031"/>
            <a:ext cx="18653760" cy="2227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E0770A-D877-AA44-B7F7-827509D1D757}" type="datetimeFigureOut">
              <a:rPr lang="en-US" smtClean="0"/>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167269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869414"/>
            <a:ext cx="37856160" cy="6786760"/>
          </a:xfrm>
        </p:spPr>
        <p:txBody>
          <a:bodyPr/>
          <a:lstStyle/>
          <a:p>
            <a:r>
              <a:rPr lang="en-US"/>
              <a:t>Click to edit Master title style</a:t>
            </a:r>
          </a:p>
        </p:txBody>
      </p:sp>
      <p:sp>
        <p:nvSpPr>
          <p:cNvPr id="3" name="Text Placeholder 2"/>
          <p:cNvSpPr>
            <a:spLocks noGrp="1"/>
          </p:cNvSpPr>
          <p:nvPr>
            <p:ph type="body" idx="1"/>
          </p:nvPr>
        </p:nvSpPr>
        <p:spPr>
          <a:xfrm>
            <a:off x="3023242" y="8607399"/>
            <a:ext cx="18568032" cy="4218353"/>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825752"/>
            <a:ext cx="18568032" cy="18864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607399"/>
            <a:ext cx="18659477" cy="4218353"/>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825752"/>
            <a:ext cx="18659477" cy="18864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E0770A-D877-AA44-B7F7-827509D1D757}" type="datetimeFigureOut">
              <a:rPr lang="en-US" smtClean="0"/>
              <a:t>8/8/2022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1736093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E0770A-D877-AA44-B7F7-827509D1D757}" type="datetimeFigureOut">
              <a:rPr lang="en-US" smtClean="0"/>
              <a:t>8/8/2022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232256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0770A-D877-AA44-B7F7-827509D1D757}" type="datetimeFigureOut">
              <a:rPr lang="en-US" smtClean="0"/>
              <a:t>8/8/2022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3032119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340822"/>
            <a:ext cx="14156054" cy="8192876"/>
          </a:xfrm>
        </p:spPr>
        <p:txBody>
          <a:bodyPr anchor="b"/>
          <a:lstStyle>
            <a:lvl1pPr>
              <a:defRPr sz="15360"/>
            </a:lvl1pPr>
          </a:lstStyle>
          <a:p>
            <a:r>
              <a:rPr lang="en-US"/>
              <a:t>Click to edit Master title style</a:t>
            </a:r>
          </a:p>
        </p:txBody>
      </p:sp>
      <p:sp>
        <p:nvSpPr>
          <p:cNvPr id="3" name="Content Placeholder 2"/>
          <p:cNvSpPr>
            <a:spLocks noGrp="1"/>
          </p:cNvSpPr>
          <p:nvPr>
            <p:ph idx="1"/>
          </p:nvPr>
        </p:nvSpPr>
        <p:spPr>
          <a:xfrm>
            <a:off x="18659477" y="5055532"/>
            <a:ext cx="22219920" cy="24952509"/>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10533697"/>
            <a:ext cx="14156054" cy="19514978"/>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81E0770A-D877-AA44-B7F7-827509D1D757}" type="datetimeFigureOut">
              <a:rPr lang="en-US" smtClean="0"/>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4053017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340822"/>
            <a:ext cx="14156054" cy="8192876"/>
          </a:xfrm>
        </p:spPr>
        <p:txBody>
          <a:bodyPr anchor="b"/>
          <a:lstStyle>
            <a:lvl1pPr>
              <a:defRPr sz="15360"/>
            </a:lvl1pPr>
          </a:lstStyle>
          <a:p>
            <a:r>
              <a:rPr lang="en-US"/>
              <a:t>Click to edit Master title style</a:t>
            </a:r>
          </a:p>
        </p:txBody>
      </p:sp>
      <p:sp>
        <p:nvSpPr>
          <p:cNvPr id="3" name="Picture Placeholder 2"/>
          <p:cNvSpPr>
            <a:spLocks noGrp="1" noChangeAspect="1"/>
          </p:cNvSpPr>
          <p:nvPr>
            <p:ph type="pic" idx="1"/>
          </p:nvPr>
        </p:nvSpPr>
        <p:spPr>
          <a:xfrm>
            <a:off x="18659477" y="5055532"/>
            <a:ext cx="22219920" cy="24952509"/>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p>
        </p:txBody>
      </p:sp>
      <p:sp>
        <p:nvSpPr>
          <p:cNvPr id="4" name="Text Placeholder 3"/>
          <p:cNvSpPr>
            <a:spLocks noGrp="1"/>
          </p:cNvSpPr>
          <p:nvPr>
            <p:ph type="body" sz="half" idx="2"/>
          </p:nvPr>
        </p:nvSpPr>
        <p:spPr>
          <a:xfrm>
            <a:off x="3023237" y="10533697"/>
            <a:ext cx="14156054" cy="19514978"/>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81E0770A-D877-AA44-B7F7-827509D1D757}" type="datetimeFigureOut">
              <a:rPr lang="en-US" smtClean="0"/>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2037217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869414"/>
            <a:ext cx="37856160" cy="67867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520" y="9347031"/>
            <a:ext cx="37856160" cy="222784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2543931"/>
            <a:ext cx="9875520" cy="1869406"/>
          </a:xfrm>
          <a:prstGeom prst="rect">
            <a:avLst/>
          </a:prstGeom>
        </p:spPr>
        <p:txBody>
          <a:bodyPr vert="horz" lIns="91440" tIns="45720" rIns="91440" bIns="45720" rtlCol="0" anchor="ctr"/>
          <a:lstStyle>
            <a:lvl1pPr algn="l">
              <a:defRPr sz="5760">
                <a:solidFill>
                  <a:schemeClr val="tx1">
                    <a:tint val="75000"/>
                  </a:schemeClr>
                </a:solidFill>
              </a:defRPr>
            </a:lvl1pPr>
          </a:lstStyle>
          <a:p>
            <a:fld id="{81E0770A-D877-AA44-B7F7-827509D1D757}" type="datetimeFigureOut">
              <a:rPr lang="en-US" smtClean="0"/>
              <a:t>8/8/2022</a:t>
            </a:fld>
            <a:endParaRPr lang="en-US"/>
          </a:p>
        </p:txBody>
      </p:sp>
      <p:sp>
        <p:nvSpPr>
          <p:cNvPr id="5" name="Footer Placeholder 4"/>
          <p:cNvSpPr>
            <a:spLocks noGrp="1"/>
          </p:cNvSpPr>
          <p:nvPr>
            <p:ph type="ftr" sz="quarter" idx="3"/>
          </p:nvPr>
        </p:nvSpPr>
        <p:spPr>
          <a:xfrm>
            <a:off x="14538960" y="32543931"/>
            <a:ext cx="14813280" cy="1869406"/>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2543931"/>
            <a:ext cx="9875520" cy="1869406"/>
          </a:xfrm>
          <a:prstGeom prst="rect">
            <a:avLst/>
          </a:prstGeom>
        </p:spPr>
        <p:txBody>
          <a:bodyPr vert="horz" lIns="91440" tIns="45720" rIns="91440" bIns="45720" rtlCol="0" anchor="ctr"/>
          <a:lstStyle>
            <a:lvl1pPr algn="r">
              <a:defRPr sz="5760">
                <a:solidFill>
                  <a:schemeClr val="tx1">
                    <a:tint val="75000"/>
                  </a:schemeClr>
                </a:solidFill>
              </a:defRPr>
            </a:lvl1pPr>
          </a:lstStyle>
          <a:p>
            <a:fld id="{7050BDC4-137A-AE4B-81CB-F69BF0EB194D}" type="slidenum">
              <a:rPr lang="en-US" smtClean="0"/>
              <a:t>‹#›</a:t>
            </a:fld>
            <a:endParaRPr lang="en-US"/>
          </a:p>
        </p:txBody>
      </p:sp>
    </p:spTree>
    <p:extLst>
      <p:ext uri="{BB962C8B-B14F-4D97-AF65-F5344CB8AC3E}">
        <p14:creationId xmlns:p14="http://schemas.microsoft.com/office/powerpoint/2010/main" val="997948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D71022F-7930-A04D-BE29-7BA07E56EA3E}"/>
              </a:ext>
            </a:extLst>
          </p:cNvPr>
          <p:cNvSpPr txBox="1"/>
          <p:nvPr/>
        </p:nvSpPr>
        <p:spPr>
          <a:xfrm>
            <a:off x="6400800" y="1568320"/>
            <a:ext cx="32004000" cy="1015663"/>
          </a:xfrm>
          <a:prstGeom prst="rect">
            <a:avLst/>
          </a:prstGeom>
          <a:noFill/>
        </p:spPr>
        <p:txBody>
          <a:bodyPr wrap="square" rtlCol="0">
            <a:spAutoFit/>
          </a:bodyPr>
          <a:lstStyle/>
          <a:p>
            <a:pPr algn="ctr"/>
            <a:r>
              <a:rPr lang="en-US" sz="6000" b="1"/>
              <a:t>Factors Contributing to Health Disparities in the African American Community</a:t>
            </a:r>
          </a:p>
        </p:txBody>
      </p:sp>
      <p:pic>
        <p:nvPicPr>
          <p:cNvPr id="10" name="Picture 2">
            <a:extLst>
              <a:ext uri="{FF2B5EF4-FFF2-40B4-BE49-F238E27FC236}">
                <a16:creationId xmlns:a16="http://schemas.microsoft.com/office/drawing/2014/main" id="{B6D0C6EE-FAF1-9844-8288-533F2B8EF9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1142821"/>
            <a:ext cx="4432300" cy="450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FA22862B-4F9D-3444-BC11-8EC65EDDD52F}"/>
              </a:ext>
            </a:extLst>
          </p:cNvPr>
          <p:cNvPicPr>
            <a:picLocks noChangeAspect="1"/>
          </p:cNvPicPr>
          <p:nvPr/>
        </p:nvPicPr>
        <p:blipFill>
          <a:blip r:embed="rId3"/>
          <a:stretch>
            <a:fillRect/>
          </a:stretch>
        </p:blipFill>
        <p:spPr>
          <a:xfrm>
            <a:off x="35788600" y="1964352"/>
            <a:ext cx="7048500" cy="2857500"/>
          </a:xfrm>
          <a:prstGeom prst="rect">
            <a:avLst/>
          </a:prstGeom>
        </p:spPr>
      </p:pic>
      <p:sp>
        <p:nvSpPr>
          <p:cNvPr id="12" name="TextBox 11">
            <a:extLst>
              <a:ext uri="{FF2B5EF4-FFF2-40B4-BE49-F238E27FC236}">
                <a16:creationId xmlns:a16="http://schemas.microsoft.com/office/drawing/2014/main" id="{93818E83-1460-7646-81F6-09587D02C1FF}"/>
              </a:ext>
            </a:extLst>
          </p:cNvPr>
          <p:cNvSpPr txBox="1"/>
          <p:nvPr/>
        </p:nvSpPr>
        <p:spPr>
          <a:xfrm>
            <a:off x="6400800" y="2681227"/>
            <a:ext cx="32004000" cy="830997"/>
          </a:xfrm>
          <a:prstGeom prst="rect">
            <a:avLst/>
          </a:prstGeom>
          <a:noFill/>
        </p:spPr>
        <p:txBody>
          <a:bodyPr wrap="square" lIns="91440" tIns="45720" rIns="91440" bIns="45720" rtlCol="0" anchor="t">
            <a:spAutoFit/>
          </a:bodyPr>
          <a:lstStyle/>
          <a:p>
            <a:pPr algn="ctr"/>
            <a:r>
              <a:rPr lang="en-US" sz="4800" i="1" u="sng" dirty="0"/>
              <a:t>Brown, </a:t>
            </a:r>
            <a:r>
              <a:rPr lang="en-US" sz="4800" i="1" u="sng" dirty="0" err="1"/>
              <a:t>My’Jia</a:t>
            </a:r>
            <a:r>
              <a:rPr lang="en-US" sz="4800" i="1" dirty="0"/>
              <a:t>; Reyes-Rodríguez, Ángel L. </a:t>
            </a:r>
            <a:endParaRPr lang="en-US" sz="4800" i="1"/>
          </a:p>
        </p:txBody>
      </p:sp>
      <p:sp>
        <p:nvSpPr>
          <p:cNvPr id="13" name="TextBox 12">
            <a:extLst>
              <a:ext uri="{FF2B5EF4-FFF2-40B4-BE49-F238E27FC236}">
                <a16:creationId xmlns:a16="http://schemas.microsoft.com/office/drawing/2014/main" id="{6537C941-2EAF-BF41-9408-AF06CA3886EC}"/>
              </a:ext>
            </a:extLst>
          </p:cNvPr>
          <p:cNvSpPr txBox="1"/>
          <p:nvPr/>
        </p:nvSpPr>
        <p:spPr>
          <a:xfrm>
            <a:off x="6400800" y="3609468"/>
            <a:ext cx="32004000" cy="830997"/>
          </a:xfrm>
          <a:prstGeom prst="rect">
            <a:avLst/>
          </a:prstGeom>
          <a:noFill/>
        </p:spPr>
        <p:txBody>
          <a:bodyPr wrap="square" rtlCol="0">
            <a:spAutoFit/>
          </a:bodyPr>
          <a:lstStyle/>
          <a:p>
            <a:pPr algn="ctr"/>
            <a:r>
              <a:rPr lang="en-US" sz="4800" b="0" i="0">
                <a:solidFill>
                  <a:srgbClr val="000000"/>
                </a:solidFill>
                <a:effectLst/>
                <a:latin typeface="WordVisi_MSFontService"/>
              </a:rPr>
              <a:t>College of Sciences and Health Professions</a:t>
            </a:r>
            <a:r>
              <a:rPr lang="en-US" sz="4800"/>
              <a:t>, Cleveland State University, Cleveland, OH</a:t>
            </a:r>
          </a:p>
        </p:txBody>
      </p:sp>
      <p:sp>
        <p:nvSpPr>
          <p:cNvPr id="15" name="TextBox 14">
            <a:extLst>
              <a:ext uri="{FF2B5EF4-FFF2-40B4-BE49-F238E27FC236}">
                <a16:creationId xmlns:a16="http://schemas.microsoft.com/office/drawing/2014/main" id="{8205D896-8FD4-364F-8497-AA9D148220E6}"/>
              </a:ext>
            </a:extLst>
          </p:cNvPr>
          <p:cNvSpPr txBox="1"/>
          <p:nvPr/>
        </p:nvSpPr>
        <p:spPr>
          <a:xfrm>
            <a:off x="457200" y="9979788"/>
            <a:ext cx="11906482" cy="11172289"/>
          </a:xfrm>
          <a:prstGeom prst="rect">
            <a:avLst/>
          </a:prstGeom>
          <a:noFill/>
          <a:ln>
            <a:noFill/>
          </a:ln>
        </p:spPr>
        <p:txBody>
          <a:bodyPr wrap="square" rtlCol="0">
            <a:spAutoFit/>
          </a:bodyPr>
          <a:lstStyle/>
          <a:p>
            <a:r>
              <a:rPr lang="en-US" sz="3600" b="1"/>
              <a:t>Abstract</a:t>
            </a:r>
          </a:p>
          <a:p>
            <a:pPr algn="just"/>
            <a:r>
              <a:rPr lang="en-US" sz="3600"/>
              <a:t>Diabetes Mellitus is a group of chronic metabolic disorders characterized by hyperglycemia (elevated blood sugar levels) over a prolonged period of time affecting 37.3 million Americans, 90% of them suffering from type 2 diabetes. Type 2 diabetes patients are characterized by insulin resistance, and in some cases, a decrease in insulin production. Among African Americans, the prevalence of type 2 diabetes is up to 2.3-fold higher than their White counterparts. This review aims at examining the different factors that contribute disparities in health outcomes in African American communities. The difference in genetic factors, such as G6PD deficiency, and its consequences for accurate HbA1c measurements tests were explored. Socioeconomic factors, such as food insecurity and healthcare access were examined, and lifestyle interventions were explored. Together, this illustrates the complicated interconnectivity of genetic and socioeconomic health determinants and suggests a need to further understand how they intersect to design better interventions to serve African American communities. </a:t>
            </a:r>
          </a:p>
        </p:txBody>
      </p:sp>
      <p:sp>
        <p:nvSpPr>
          <p:cNvPr id="49" name="TextBox 48">
            <a:extLst>
              <a:ext uri="{FF2B5EF4-FFF2-40B4-BE49-F238E27FC236}">
                <a16:creationId xmlns:a16="http://schemas.microsoft.com/office/drawing/2014/main" id="{DD0D4111-4B70-2344-AA73-021B5920CB27}"/>
              </a:ext>
            </a:extLst>
          </p:cNvPr>
          <p:cNvSpPr txBox="1"/>
          <p:nvPr/>
        </p:nvSpPr>
        <p:spPr>
          <a:xfrm>
            <a:off x="30566077" y="17960816"/>
            <a:ext cx="12161520" cy="13572946"/>
          </a:xfrm>
          <a:prstGeom prst="rect">
            <a:avLst/>
          </a:prstGeom>
          <a:noFill/>
          <a:ln>
            <a:noFill/>
          </a:ln>
        </p:spPr>
        <p:txBody>
          <a:bodyPr wrap="square" rtlCol="0">
            <a:spAutoFit/>
          </a:bodyPr>
          <a:lstStyle/>
          <a:p>
            <a:r>
              <a:rPr lang="en-US" sz="3600" b="1"/>
              <a:t>Discussion and Conclusions</a:t>
            </a:r>
            <a:endParaRPr lang="en-US" sz="3600"/>
          </a:p>
          <a:p>
            <a:pPr marL="571500" indent="-571500">
              <a:buFont typeface="Wingdings" pitchFamily="2" charset="2"/>
              <a:buChar char="v"/>
            </a:pPr>
            <a:r>
              <a:rPr lang="en-US" sz="3600"/>
              <a:t>Genetic and socioeconomic factors contribute to disparities in diabetes-related outcome facing African American communities.</a:t>
            </a:r>
          </a:p>
          <a:p>
            <a:pPr marL="571500" indent="-571500">
              <a:buFont typeface="Wingdings" pitchFamily="2" charset="2"/>
              <a:buChar char="v"/>
            </a:pPr>
            <a:endParaRPr lang="en-US" sz="3600"/>
          </a:p>
          <a:p>
            <a:pPr marL="571500" indent="-571500">
              <a:buFont typeface="Wingdings" pitchFamily="2" charset="2"/>
              <a:buChar char="v"/>
            </a:pPr>
            <a:r>
              <a:rPr lang="en-US" sz="3600"/>
              <a:t>There is a need to overcome type 2 diabetes underdiagnosis of African Americans.</a:t>
            </a:r>
          </a:p>
          <a:p>
            <a:pPr marL="571500" indent="-571500">
              <a:buFont typeface="Wingdings" pitchFamily="2" charset="2"/>
              <a:buChar char="v"/>
            </a:pPr>
            <a:endParaRPr lang="en-US" sz="3600"/>
          </a:p>
          <a:p>
            <a:pPr marL="571500" indent="-571500">
              <a:buFont typeface="Wingdings" pitchFamily="2" charset="2"/>
              <a:buChar char="v"/>
            </a:pPr>
            <a:r>
              <a:rPr lang="en-US" sz="3600"/>
              <a:t>There is a need to investigate whether there are other genetic determinants of diabetes contributing to disparities in health, healthcare, and outcomes.</a:t>
            </a:r>
          </a:p>
          <a:p>
            <a:pPr marL="571500" indent="-571500">
              <a:buFont typeface="Wingdings" pitchFamily="2" charset="2"/>
              <a:buChar char="v"/>
            </a:pPr>
            <a:endParaRPr lang="en-US" sz="3600"/>
          </a:p>
          <a:p>
            <a:pPr marL="571500" indent="-571500">
              <a:buFont typeface="Wingdings" pitchFamily="2" charset="2"/>
              <a:buChar char="v"/>
            </a:pPr>
            <a:r>
              <a:rPr lang="en-US" sz="3600"/>
              <a:t>Intervention programs in impoverished African American Communities could help mitigate health disparities, including diabetes and its complications.</a:t>
            </a:r>
          </a:p>
          <a:p>
            <a:endParaRPr lang="en-US" sz="3600"/>
          </a:p>
          <a:p>
            <a:pPr marL="571500" indent="-571500">
              <a:buFont typeface="Wingdings" pitchFamily="2" charset="2"/>
              <a:buChar char="v"/>
            </a:pPr>
            <a:r>
              <a:rPr lang="en-US" sz="3600"/>
              <a:t>More African Americans need to participate in diabetes-related studies to better identify how they are affected and solutions that cater to their needs.</a:t>
            </a:r>
          </a:p>
          <a:p>
            <a:endParaRPr lang="en-US" sz="3600"/>
          </a:p>
          <a:p>
            <a:endParaRPr lang="en-US" sz="3600"/>
          </a:p>
          <a:p>
            <a:r>
              <a:rPr lang="en-US" sz="3600" b="1"/>
              <a:t>Funding</a:t>
            </a:r>
          </a:p>
          <a:p>
            <a:r>
              <a:rPr lang="en-US" sz="3600"/>
              <a:t>McNair Scholars Program </a:t>
            </a:r>
          </a:p>
          <a:p>
            <a:r>
              <a:rPr lang="en-US" sz="4800"/>
              <a:t> </a:t>
            </a:r>
          </a:p>
        </p:txBody>
      </p:sp>
      <p:sp>
        <p:nvSpPr>
          <p:cNvPr id="20" name="TextBox 19">
            <a:extLst>
              <a:ext uri="{FF2B5EF4-FFF2-40B4-BE49-F238E27FC236}">
                <a16:creationId xmlns:a16="http://schemas.microsoft.com/office/drawing/2014/main" id="{E835F8BE-D185-5182-8FCA-1DCB920AEEC9}"/>
              </a:ext>
            </a:extLst>
          </p:cNvPr>
          <p:cNvSpPr txBox="1"/>
          <p:nvPr/>
        </p:nvSpPr>
        <p:spPr>
          <a:xfrm>
            <a:off x="566519" y="22719153"/>
            <a:ext cx="12161520" cy="10064294"/>
          </a:xfrm>
          <a:prstGeom prst="rect">
            <a:avLst/>
          </a:prstGeom>
          <a:noFill/>
          <a:ln>
            <a:noFill/>
          </a:ln>
        </p:spPr>
        <p:txBody>
          <a:bodyPr wrap="square" rtlCol="0">
            <a:spAutoFit/>
          </a:bodyPr>
          <a:lstStyle/>
          <a:p>
            <a:r>
              <a:rPr lang="en-US" sz="3600" b="1"/>
              <a:t>Introduction</a:t>
            </a:r>
          </a:p>
          <a:p>
            <a:pPr marL="571500" indent="-571500">
              <a:buFont typeface="Wingdings" pitchFamily="2" charset="2"/>
              <a:buChar char="v"/>
            </a:pPr>
            <a:r>
              <a:rPr lang="en-US" sz="3600">
                <a:solidFill>
                  <a:srgbClr val="242424"/>
                </a:solidFill>
              </a:rPr>
              <a:t>Diabetes Mellitus is a group of chronic metabolic disorders characterized by chronic hyperglycemia. </a:t>
            </a:r>
          </a:p>
          <a:p>
            <a:pPr marL="571500" indent="-571500">
              <a:buFont typeface="Wingdings" pitchFamily="2" charset="2"/>
              <a:buChar char="v"/>
            </a:pPr>
            <a:endParaRPr lang="en-US" sz="3600">
              <a:solidFill>
                <a:srgbClr val="242424"/>
              </a:solidFill>
            </a:endParaRPr>
          </a:p>
          <a:p>
            <a:pPr marL="571500" indent="-571500">
              <a:buFont typeface="Wingdings" pitchFamily="2" charset="2"/>
              <a:buChar char="v"/>
            </a:pPr>
            <a:r>
              <a:rPr lang="en-US" sz="3600">
                <a:solidFill>
                  <a:srgbClr val="242424"/>
                </a:solidFill>
              </a:rPr>
              <a:t>The US has an estimated 37.3 million diabetic patients.</a:t>
            </a:r>
          </a:p>
          <a:p>
            <a:pPr marL="571500" indent="-571500">
              <a:buFont typeface="Wingdings" pitchFamily="2" charset="2"/>
              <a:buChar char="v"/>
            </a:pPr>
            <a:endParaRPr lang="en-US" sz="3600">
              <a:solidFill>
                <a:srgbClr val="242424"/>
              </a:solidFill>
            </a:endParaRPr>
          </a:p>
          <a:p>
            <a:pPr marL="571500" indent="-571500">
              <a:buFont typeface="Wingdings" pitchFamily="2" charset="2"/>
              <a:buChar char="v"/>
            </a:pPr>
            <a:r>
              <a:rPr lang="en-US" sz="3600">
                <a:solidFill>
                  <a:srgbClr val="242424"/>
                </a:solidFill>
              </a:rPr>
              <a:t>90% patients have type 2 diabetes. </a:t>
            </a:r>
          </a:p>
          <a:p>
            <a:pPr marL="571500" indent="-571500">
              <a:buFont typeface="Wingdings" pitchFamily="2" charset="2"/>
              <a:buChar char="v"/>
            </a:pPr>
            <a:endParaRPr lang="en-US" sz="3600">
              <a:solidFill>
                <a:srgbClr val="242424"/>
              </a:solidFill>
            </a:endParaRPr>
          </a:p>
          <a:p>
            <a:pPr marL="571500" indent="-571500">
              <a:buFont typeface="Wingdings" pitchFamily="2" charset="2"/>
              <a:buChar char="v"/>
            </a:pPr>
            <a:r>
              <a:rPr lang="en-US" sz="3600">
                <a:solidFill>
                  <a:srgbClr val="242424"/>
                </a:solidFill>
              </a:rPr>
              <a:t>Type 2 diabetes patients are characterized by insulin resistance, and in some cases a decrease in insulin production.</a:t>
            </a:r>
          </a:p>
          <a:p>
            <a:pPr marL="571500" indent="-571500">
              <a:buFont typeface="Wingdings" pitchFamily="2" charset="2"/>
              <a:buChar char="v"/>
            </a:pPr>
            <a:endParaRPr lang="en-US" sz="3600">
              <a:solidFill>
                <a:srgbClr val="242424"/>
              </a:solidFill>
            </a:endParaRPr>
          </a:p>
          <a:p>
            <a:pPr marL="571500" indent="-571500">
              <a:buFont typeface="Wingdings" pitchFamily="2" charset="2"/>
              <a:buChar char="v"/>
            </a:pPr>
            <a:r>
              <a:rPr lang="en-US" sz="3600"/>
              <a:t>African Americans, the prevalence of type 2 diabetes is up to 2.3-fold higher than their White counterparts.</a:t>
            </a:r>
          </a:p>
          <a:p>
            <a:pPr marL="571500" indent="-571500">
              <a:buFont typeface="Wingdings" pitchFamily="2" charset="2"/>
              <a:buChar char="v"/>
            </a:pPr>
            <a:endParaRPr lang="en-US" sz="3600">
              <a:solidFill>
                <a:srgbClr val="242424"/>
              </a:solidFill>
            </a:endParaRPr>
          </a:p>
          <a:p>
            <a:pPr marL="571500" indent="-571500">
              <a:buFont typeface="Wingdings" pitchFamily="2" charset="2"/>
              <a:buChar char="v"/>
            </a:pPr>
            <a:r>
              <a:rPr lang="en-US" sz="3600">
                <a:solidFill>
                  <a:srgbClr val="242424"/>
                </a:solidFill>
              </a:rPr>
              <a:t>There is a need to understand why diabetes disproportionally affects African American communities and for solutions to mitigate these disparities.</a:t>
            </a:r>
          </a:p>
        </p:txBody>
      </p:sp>
      <p:grpSp>
        <p:nvGrpSpPr>
          <p:cNvPr id="25" name="Group 24">
            <a:extLst>
              <a:ext uri="{FF2B5EF4-FFF2-40B4-BE49-F238E27FC236}">
                <a16:creationId xmlns:a16="http://schemas.microsoft.com/office/drawing/2014/main" id="{BF188B78-E74B-4F5A-5BC8-5CF4A594F41B}"/>
              </a:ext>
            </a:extLst>
          </p:cNvPr>
          <p:cNvGrpSpPr/>
          <p:nvPr/>
        </p:nvGrpSpPr>
        <p:grpSpPr>
          <a:xfrm>
            <a:off x="14134296" y="10074714"/>
            <a:ext cx="14288588" cy="7481448"/>
            <a:chOff x="13960132" y="10300232"/>
            <a:chExt cx="14288588" cy="7481448"/>
          </a:xfrm>
        </p:grpSpPr>
        <p:sp>
          <p:nvSpPr>
            <p:cNvPr id="29" name="TextBox 28">
              <a:extLst>
                <a:ext uri="{FF2B5EF4-FFF2-40B4-BE49-F238E27FC236}">
                  <a16:creationId xmlns:a16="http://schemas.microsoft.com/office/drawing/2014/main" id="{37A0A4CB-1457-8541-AFC0-C1020AB62167}"/>
                </a:ext>
              </a:extLst>
            </p:cNvPr>
            <p:cNvSpPr txBox="1"/>
            <p:nvPr/>
          </p:nvSpPr>
          <p:spPr>
            <a:xfrm>
              <a:off x="14047493" y="16396685"/>
              <a:ext cx="14143362" cy="1384995"/>
            </a:xfrm>
            <a:prstGeom prst="rect">
              <a:avLst/>
            </a:prstGeom>
            <a:noFill/>
            <a:ln>
              <a:solidFill>
                <a:schemeClr val="tx1"/>
              </a:solidFill>
            </a:ln>
          </p:spPr>
          <p:txBody>
            <a:bodyPr wrap="square" rtlCol="0">
              <a:spAutoFit/>
            </a:bodyPr>
            <a:lstStyle/>
            <a:p>
              <a:r>
                <a:rPr lang="en-US" sz="2800" b="1"/>
                <a:t>Figure 1. Complications from diabetes contribute to health-related disparities amongst African American Community</a:t>
              </a:r>
              <a:r>
                <a:rPr lang="en-US" sz="2800"/>
                <a:t>. African American Communities have increased risk of type 2 diabetes, as well as increased risks of diabetes-related complications when compared with White Americans. </a:t>
              </a:r>
            </a:p>
          </p:txBody>
        </p:sp>
        <p:grpSp>
          <p:nvGrpSpPr>
            <p:cNvPr id="3" name="Group 2">
              <a:extLst>
                <a:ext uri="{FF2B5EF4-FFF2-40B4-BE49-F238E27FC236}">
                  <a16:creationId xmlns:a16="http://schemas.microsoft.com/office/drawing/2014/main" id="{37FF6FBF-2374-666D-684D-E12BCA342D04}"/>
                </a:ext>
              </a:extLst>
            </p:cNvPr>
            <p:cNvGrpSpPr/>
            <p:nvPr/>
          </p:nvGrpSpPr>
          <p:grpSpPr>
            <a:xfrm>
              <a:off x="14047493" y="13424672"/>
              <a:ext cx="3745129" cy="2522370"/>
              <a:chOff x="14356228" y="12566236"/>
              <a:chExt cx="3745129" cy="2522370"/>
            </a:xfrm>
          </p:grpSpPr>
          <p:sp>
            <p:nvSpPr>
              <p:cNvPr id="7" name="Oval 6">
                <a:extLst>
                  <a:ext uri="{FF2B5EF4-FFF2-40B4-BE49-F238E27FC236}">
                    <a16:creationId xmlns:a16="http://schemas.microsoft.com/office/drawing/2014/main" id="{67EDCAF4-94C4-41DE-439B-6FF20FFBC1D9}"/>
                  </a:ext>
                </a:extLst>
              </p:cNvPr>
              <p:cNvSpPr/>
              <p:nvPr/>
            </p:nvSpPr>
            <p:spPr>
              <a:xfrm>
                <a:off x="14356228" y="12566236"/>
                <a:ext cx="3745129" cy="2522370"/>
              </a:xfrm>
              <a:prstGeom prst="ellipse">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3600" b="1"/>
              </a:p>
            </p:txBody>
          </p:sp>
          <p:sp>
            <p:nvSpPr>
              <p:cNvPr id="22" name="TextBox 21">
                <a:extLst>
                  <a:ext uri="{FF2B5EF4-FFF2-40B4-BE49-F238E27FC236}">
                    <a16:creationId xmlns:a16="http://schemas.microsoft.com/office/drawing/2014/main" id="{FDF162D3-5B09-0ACA-52A2-6EF4F61548D7}"/>
                  </a:ext>
                </a:extLst>
              </p:cNvPr>
              <p:cNvSpPr txBox="1"/>
              <p:nvPr/>
            </p:nvSpPr>
            <p:spPr>
              <a:xfrm>
                <a:off x="15314561" y="13468334"/>
                <a:ext cx="2675643" cy="646331"/>
              </a:xfrm>
              <a:prstGeom prst="rect">
                <a:avLst/>
              </a:prstGeom>
              <a:noFill/>
            </p:spPr>
            <p:txBody>
              <a:bodyPr wrap="square" lIns="91440" tIns="45720" rIns="91440" bIns="45720" rtlCol="0" anchor="t">
                <a:spAutoFit/>
              </a:bodyPr>
              <a:lstStyle/>
              <a:p>
                <a:r>
                  <a:rPr lang="en-US" sz="3600" b="1"/>
                  <a:t>Retinopathy </a:t>
                </a:r>
                <a:endParaRPr lang="en-US" sz="3600" b="1">
                  <a:cs typeface="Calibri"/>
                </a:endParaRPr>
              </a:p>
            </p:txBody>
          </p:sp>
          <p:sp>
            <p:nvSpPr>
              <p:cNvPr id="37" name="Arrow: Up 36">
                <a:extLst>
                  <a:ext uri="{FF2B5EF4-FFF2-40B4-BE49-F238E27FC236}">
                    <a16:creationId xmlns:a16="http://schemas.microsoft.com/office/drawing/2014/main" id="{065204EB-5341-910A-63FB-28C116EEA5AA}"/>
                  </a:ext>
                </a:extLst>
              </p:cNvPr>
              <p:cNvSpPr/>
              <p:nvPr/>
            </p:nvSpPr>
            <p:spPr>
              <a:xfrm>
                <a:off x="14893129" y="13254978"/>
                <a:ext cx="377761" cy="1073044"/>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3600"/>
              </a:p>
            </p:txBody>
          </p:sp>
        </p:grpSp>
        <p:pic>
          <p:nvPicPr>
            <p:cNvPr id="58" name="Picture 6" descr="House Outline PNG, Transparent House Outline PNG Image Free Download -  PNGkey">
              <a:extLst>
                <a:ext uri="{FF2B5EF4-FFF2-40B4-BE49-F238E27FC236}">
                  <a16:creationId xmlns:a16="http://schemas.microsoft.com/office/drawing/2014/main" id="{BC18503B-24BC-B18A-602B-1C75F83BDF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02502" y="10300232"/>
              <a:ext cx="5732772" cy="512064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46E3EA66-4BD3-7431-EAFE-9B6A1B71636D}"/>
                </a:ext>
              </a:extLst>
            </p:cNvPr>
            <p:cNvSpPr txBox="1"/>
            <p:nvPr/>
          </p:nvSpPr>
          <p:spPr>
            <a:xfrm>
              <a:off x="18732015" y="12520921"/>
              <a:ext cx="3873745" cy="1200329"/>
            </a:xfrm>
            <a:prstGeom prst="rect">
              <a:avLst/>
            </a:prstGeom>
            <a:noFill/>
          </p:spPr>
          <p:txBody>
            <a:bodyPr wrap="square" lIns="91440" tIns="45720" rIns="91440" bIns="45720" rtlCol="0" anchor="t">
              <a:spAutoFit/>
            </a:bodyPr>
            <a:lstStyle/>
            <a:p>
              <a:pPr algn="ctr"/>
              <a:r>
                <a:rPr lang="en-US" sz="3600" b="1"/>
                <a:t>African American Community </a:t>
              </a:r>
              <a:endParaRPr lang="en-US" sz="3600" b="1">
                <a:cs typeface="Calibri"/>
              </a:endParaRPr>
            </a:p>
          </p:txBody>
        </p:sp>
        <p:grpSp>
          <p:nvGrpSpPr>
            <p:cNvPr id="6" name="Group 5">
              <a:extLst>
                <a:ext uri="{FF2B5EF4-FFF2-40B4-BE49-F238E27FC236}">
                  <a16:creationId xmlns:a16="http://schemas.microsoft.com/office/drawing/2014/main" id="{D4C4BE5C-A262-D8F4-8364-5CAC743FBC32}"/>
                </a:ext>
              </a:extLst>
            </p:cNvPr>
            <p:cNvGrpSpPr/>
            <p:nvPr/>
          </p:nvGrpSpPr>
          <p:grpSpPr>
            <a:xfrm>
              <a:off x="23632514" y="11448262"/>
              <a:ext cx="4616206" cy="3507450"/>
              <a:chOff x="13880663" y="12629853"/>
              <a:chExt cx="3745129" cy="2522370"/>
            </a:xfrm>
          </p:grpSpPr>
          <p:sp>
            <p:nvSpPr>
              <p:cNvPr id="14" name="Oval 13">
                <a:extLst>
                  <a:ext uri="{FF2B5EF4-FFF2-40B4-BE49-F238E27FC236}">
                    <a16:creationId xmlns:a16="http://schemas.microsoft.com/office/drawing/2014/main" id="{994FC18E-2799-3580-FB60-8C97A2854141}"/>
                  </a:ext>
                </a:extLst>
              </p:cNvPr>
              <p:cNvSpPr/>
              <p:nvPr/>
            </p:nvSpPr>
            <p:spPr>
              <a:xfrm>
                <a:off x="13880663" y="12629853"/>
                <a:ext cx="3745129" cy="2522370"/>
              </a:xfrm>
              <a:prstGeom prst="ellipse">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3600"/>
              </a:p>
            </p:txBody>
          </p:sp>
          <p:sp>
            <p:nvSpPr>
              <p:cNvPr id="16" name="TextBox 15">
                <a:extLst>
                  <a:ext uri="{FF2B5EF4-FFF2-40B4-BE49-F238E27FC236}">
                    <a16:creationId xmlns:a16="http://schemas.microsoft.com/office/drawing/2014/main" id="{BEDCC48B-588B-B947-CB86-C541E33BFC8C}"/>
                  </a:ext>
                </a:extLst>
              </p:cNvPr>
              <p:cNvSpPr txBox="1"/>
              <p:nvPr/>
            </p:nvSpPr>
            <p:spPr>
              <a:xfrm>
                <a:off x="14903203" y="13420877"/>
                <a:ext cx="2675643" cy="874351"/>
              </a:xfrm>
              <a:prstGeom prst="rect">
                <a:avLst/>
              </a:prstGeom>
              <a:noFill/>
            </p:spPr>
            <p:txBody>
              <a:bodyPr wrap="square" lIns="91440" tIns="45720" rIns="91440" bIns="45720" rtlCol="0" anchor="t">
                <a:spAutoFit/>
              </a:bodyPr>
              <a:lstStyle/>
              <a:p>
                <a:pPr algn="ctr"/>
                <a:r>
                  <a:rPr lang="en-US" sz="3600" b="1"/>
                  <a:t>Lower extremity amputations </a:t>
                </a:r>
                <a:endParaRPr lang="en-US" sz="3600" b="1">
                  <a:cs typeface="Calibri"/>
                </a:endParaRPr>
              </a:p>
            </p:txBody>
          </p:sp>
          <p:sp>
            <p:nvSpPr>
              <p:cNvPr id="17" name="Arrow: Up 36">
                <a:extLst>
                  <a:ext uri="{FF2B5EF4-FFF2-40B4-BE49-F238E27FC236}">
                    <a16:creationId xmlns:a16="http://schemas.microsoft.com/office/drawing/2014/main" id="{B941F28C-553E-BFFC-6DC9-94E184D61B9F}"/>
                  </a:ext>
                </a:extLst>
              </p:cNvPr>
              <p:cNvSpPr/>
              <p:nvPr/>
            </p:nvSpPr>
            <p:spPr>
              <a:xfrm>
                <a:off x="14417563" y="13318595"/>
                <a:ext cx="377761" cy="1073044"/>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3600"/>
              </a:p>
            </p:txBody>
          </p:sp>
        </p:grpSp>
        <p:grpSp>
          <p:nvGrpSpPr>
            <p:cNvPr id="18" name="Group 17">
              <a:extLst>
                <a:ext uri="{FF2B5EF4-FFF2-40B4-BE49-F238E27FC236}">
                  <a16:creationId xmlns:a16="http://schemas.microsoft.com/office/drawing/2014/main" id="{84CCF2CC-0D1B-BCE2-BDF8-184087E73C63}"/>
                </a:ext>
              </a:extLst>
            </p:cNvPr>
            <p:cNvGrpSpPr/>
            <p:nvPr/>
          </p:nvGrpSpPr>
          <p:grpSpPr>
            <a:xfrm>
              <a:off x="13960132" y="10300232"/>
              <a:ext cx="3745129" cy="2522370"/>
              <a:chOff x="14356228" y="12566236"/>
              <a:chExt cx="3745129" cy="2522370"/>
            </a:xfrm>
          </p:grpSpPr>
          <p:sp>
            <p:nvSpPr>
              <p:cNvPr id="19" name="Oval 18">
                <a:extLst>
                  <a:ext uri="{FF2B5EF4-FFF2-40B4-BE49-F238E27FC236}">
                    <a16:creationId xmlns:a16="http://schemas.microsoft.com/office/drawing/2014/main" id="{1F3BA6BB-AFC1-1D1F-E906-38D690FC9B34}"/>
                  </a:ext>
                </a:extLst>
              </p:cNvPr>
              <p:cNvSpPr/>
              <p:nvPr/>
            </p:nvSpPr>
            <p:spPr>
              <a:xfrm>
                <a:off x="14356228" y="12566236"/>
                <a:ext cx="3745129" cy="2522370"/>
              </a:xfrm>
              <a:prstGeom prst="ellipse">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3600"/>
              </a:p>
            </p:txBody>
          </p:sp>
          <p:sp>
            <p:nvSpPr>
              <p:cNvPr id="21" name="TextBox 20">
                <a:extLst>
                  <a:ext uri="{FF2B5EF4-FFF2-40B4-BE49-F238E27FC236}">
                    <a16:creationId xmlns:a16="http://schemas.microsoft.com/office/drawing/2014/main" id="{647E1370-1344-F04B-63AE-796DEC84E71F}"/>
                  </a:ext>
                </a:extLst>
              </p:cNvPr>
              <p:cNvSpPr txBox="1"/>
              <p:nvPr/>
            </p:nvSpPr>
            <p:spPr>
              <a:xfrm>
                <a:off x="15314561" y="13468334"/>
                <a:ext cx="2675643" cy="646331"/>
              </a:xfrm>
              <a:prstGeom prst="rect">
                <a:avLst/>
              </a:prstGeom>
              <a:noFill/>
            </p:spPr>
            <p:txBody>
              <a:bodyPr wrap="square" lIns="91440" tIns="45720" rIns="91440" bIns="45720" rtlCol="0" anchor="t">
                <a:spAutoFit/>
              </a:bodyPr>
              <a:lstStyle/>
              <a:p>
                <a:r>
                  <a:rPr lang="en-US" sz="3600" b="1"/>
                  <a:t>Renal  failure</a:t>
                </a:r>
                <a:endParaRPr lang="en-US" sz="3600" b="1">
                  <a:cs typeface="Calibri"/>
                </a:endParaRPr>
              </a:p>
            </p:txBody>
          </p:sp>
          <p:sp>
            <p:nvSpPr>
              <p:cNvPr id="23" name="Arrow: Up 36">
                <a:extLst>
                  <a:ext uri="{FF2B5EF4-FFF2-40B4-BE49-F238E27FC236}">
                    <a16:creationId xmlns:a16="http://schemas.microsoft.com/office/drawing/2014/main" id="{4A1DB67E-6744-757A-3411-36E4CDC0446C}"/>
                  </a:ext>
                </a:extLst>
              </p:cNvPr>
              <p:cNvSpPr/>
              <p:nvPr/>
            </p:nvSpPr>
            <p:spPr>
              <a:xfrm>
                <a:off x="14893129" y="13254978"/>
                <a:ext cx="377761" cy="1073044"/>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3600"/>
              </a:p>
            </p:txBody>
          </p:sp>
        </p:grpSp>
      </p:grpSp>
      <p:grpSp>
        <p:nvGrpSpPr>
          <p:cNvPr id="75" name="Group 74">
            <a:extLst>
              <a:ext uri="{FF2B5EF4-FFF2-40B4-BE49-F238E27FC236}">
                <a16:creationId xmlns:a16="http://schemas.microsoft.com/office/drawing/2014/main" id="{89F2ACA9-BDAD-FE90-1991-4768FCE5A6A7}"/>
              </a:ext>
            </a:extLst>
          </p:cNvPr>
          <p:cNvGrpSpPr/>
          <p:nvPr/>
        </p:nvGrpSpPr>
        <p:grpSpPr>
          <a:xfrm>
            <a:off x="14194888" y="21805163"/>
            <a:ext cx="14170130" cy="10978284"/>
            <a:chOff x="14194888" y="21805163"/>
            <a:chExt cx="14170130" cy="10978284"/>
          </a:xfrm>
        </p:grpSpPr>
        <p:sp>
          <p:nvSpPr>
            <p:cNvPr id="45" name="TextBox 44">
              <a:extLst>
                <a:ext uri="{FF2B5EF4-FFF2-40B4-BE49-F238E27FC236}">
                  <a16:creationId xmlns:a16="http://schemas.microsoft.com/office/drawing/2014/main" id="{1D697311-C344-E349-80C8-6FDB4DC7788F}"/>
                </a:ext>
              </a:extLst>
            </p:cNvPr>
            <p:cNvSpPr txBox="1"/>
            <p:nvPr/>
          </p:nvSpPr>
          <p:spPr>
            <a:xfrm>
              <a:off x="14221657" y="29244017"/>
              <a:ext cx="14143361" cy="3539430"/>
            </a:xfrm>
            <a:prstGeom prst="rect">
              <a:avLst/>
            </a:prstGeom>
            <a:noFill/>
            <a:ln>
              <a:solidFill>
                <a:schemeClr val="tx1"/>
              </a:solidFill>
            </a:ln>
          </p:spPr>
          <p:txBody>
            <a:bodyPr wrap="square" rtlCol="0">
              <a:spAutoFit/>
            </a:bodyPr>
            <a:lstStyle/>
            <a:p>
              <a:r>
                <a:rPr lang="en-US" sz="2800" b="1"/>
                <a:t>Figure 2. G6PD enzyme deficiency may be a contributor to undiagnosed diabetes amongst African Americans. </a:t>
              </a:r>
              <a:r>
                <a:rPr lang="en-US" sz="2800"/>
                <a:t>G6PD is an enzyme responsible in the pentose phosphate pathway, responsible for converting glucose to ribose-5-phosphate. Individuals deficient in this enzyme have an increased vulnerability of erythrocytes to oxidative stress, excess amount of reactive oxygen species, beta-cell dysfunction, and diabetes. In the United States, this deficiency is more common among African Americans, affecting approximately 12 % of them and resulting in approximately 0.65 million African Americans with type 2 diabetes to remain undiagnosed when screened with HbA1c test.</a:t>
              </a:r>
            </a:p>
          </p:txBody>
        </p:sp>
        <p:grpSp>
          <p:nvGrpSpPr>
            <p:cNvPr id="34" name="Group 33">
              <a:extLst>
                <a:ext uri="{FF2B5EF4-FFF2-40B4-BE49-F238E27FC236}">
                  <a16:creationId xmlns:a16="http://schemas.microsoft.com/office/drawing/2014/main" id="{39852058-AFF7-E102-5DB2-B3F36C930554}"/>
                </a:ext>
              </a:extLst>
            </p:cNvPr>
            <p:cNvGrpSpPr/>
            <p:nvPr/>
          </p:nvGrpSpPr>
          <p:grpSpPr>
            <a:xfrm>
              <a:off x="14194888" y="21877097"/>
              <a:ext cx="4765752" cy="3680657"/>
              <a:chOff x="14674288" y="19329904"/>
              <a:chExt cx="4765752" cy="3680657"/>
            </a:xfrm>
          </p:grpSpPr>
          <p:sp>
            <p:nvSpPr>
              <p:cNvPr id="46" name="Rectangle 45">
                <a:extLst>
                  <a:ext uri="{FF2B5EF4-FFF2-40B4-BE49-F238E27FC236}">
                    <a16:creationId xmlns:a16="http://schemas.microsoft.com/office/drawing/2014/main" id="{AF0F494B-890F-6627-863B-2D54DDB349FB}"/>
                  </a:ext>
                </a:extLst>
              </p:cNvPr>
              <p:cNvSpPr/>
              <p:nvPr/>
            </p:nvSpPr>
            <p:spPr>
              <a:xfrm>
                <a:off x="16877941" y="19329904"/>
                <a:ext cx="1313278" cy="93753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n-US" sz="3600" b="1"/>
                  <a:t>G6PD</a:t>
                </a:r>
              </a:p>
            </p:txBody>
          </p:sp>
          <p:sp>
            <p:nvSpPr>
              <p:cNvPr id="53" name="Arrow: Down 52">
                <a:extLst>
                  <a:ext uri="{FF2B5EF4-FFF2-40B4-BE49-F238E27FC236}">
                    <a16:creationId xmlns:a16="http://schemas.microsoft.com/office/drawing/2014/main" id="{9A55A4EF-3BEF-ECE9-63C1-8B12480B6AA3}"/>
                  </a:ext>
                </a:extLst>
              </p:cNvPr>
              <p:cNvSpPr/>
              <p:nvPr/>
            </p:nvSpPr>
            <p:spPr>
              <a:xfrm>
                <a:off x="17234422" y="20381877"/>
                <a:ext cx="374175" cy="1474743"/>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6" name="Rectangle 55">
                <a:extLst>
                  <a:ext uri="{FF2B5EF4-FFF2-40B4-BE49-F238E27FC236}">
                    <a16:creationId xmlns:a16="http://schemas.microsoft.com/office/drawing/2014/main" id="{EA5EAA20-488A-3684-B208-B517B6FC6699}"/>
                  </a:ext>
                </a:extLst>
              </p:cNvPr>
              <p:cNvSpPr/>
              <p:nvPr/>
            </p:nvSpPr>
            <p:spPr>
              <a:xfrm>
                <a:off x="15377762" y="22073023"/>
                <a:ext cx="4062278" cy="93753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t>Soluble hemoglobin </a:t>
                </a:r>
              </a:p>
            </p:txBody>
          </p:sp>
          <p:pic>
            <p:nvPicPr>
              <p:cNvPr id="66" name="Picture 66">
                <a:extLst>
                  <a:ext uri="{FF2B5EF4-FFF2-40B4-BE49-F238E27FC236}">
                    <a16:creationId xmlns:a16="http://schemas.microsoft.com/office/drawing/2014/main" id="{ED5C513C-107D-0AA4-28F1-899EB118C2D0}"/>
                  </a:ext>
                </a:extLst>
              </p:cNvPr>
              <p:cNvPicPr>
                <a:picLocks noChangeAspect="1"/>
              </p:cNvPicPr>
              <p:nvPr/>
            </p:nvPicPr>
            <p:blipFill>
              <a:blip r:embed="rId5"/>
              <a:stretch>
                <a:fillRect/>
              </a:stretch>
            </p:blipFill>
            <p:spPr>
              <a:xfrm>
                <a:off x="14674288" y="19337591"/>
                <a:ext cx="2743250" cy="2743200"/>
              </a:xfrm>
              <a:prstGeom prst="rect">
                <a:avLst/>
              </a:prstGeom>
            </p:spPr>
          </p:pic>
        </p:grpSp>
        <p:grpSp>
          <p:nvGrpSpPr>
            <p:cNvPr id="32" name="Group 31">
              <a:extLst>
                <a:ext uri="{FF2B5EF4-FFF2-40B4-BE49-F238E27FC236}">
                  <a16:creationId xmlns:a16="http://schemas.microsoft.com/office/drawing/2014/main" id="{59C59CEE-9698-69D6-91D0-3C25CB8116A7}"/>
                </a:ext>
              </a:extLst>
            </p:cNvPr>
            <p:cNvGrpSpPr/>
            <p:nvPr/>
          </p:nvGrpSpPr>
          <p:grpSpPr>
            <a:xfrm>
              <a:off x="21738084" y="21812802"/>
              <a:ext cx="5541263" cy="3717461"/>
              <a:chOff x="18256155" y="19228807"/>
              <a:chExt cx="5541263" cy="3717461"/>
            </a:xfrm>
          </p:grpSpPr>
          <p:sp>
            <p:nvSpPr>
              <p:cNvPr id="70" name="Rectangle 69">
                <a:extLst>
                  <a:ext uri="{FF2B5EF4-FFF2-40B4-BE49-F238E27FC236}">
                    <a16:creationId xmlns:a16="http://schemas.microsoft.com/office/drawing/2014/main" id="{5D020D3D-0FE8-1ACD-1365-B6446E6D3E09}"/>
                  </a:ext>
                </a:extLst>
              </p:cNvPr>
              <p:cNvSpPr/>
              <p:nvPr/>
            </p:nvSpPr>
            <p:spPr>
              <a:xfrm>
                <a:off x="20459808" y="19228807"/>
                <a:ext cx="3337610" cy="91913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n-US" sz="3600" b="1"/>
                  <a:t>G6PD Deficiency</a:t>
                </a:r>
              </a:p>
            </p:txBody>
          </p:sp>
          <p:sp>
            <p:nvSpPr>
              <p:cNvPr id="71" name="Arrow: Down 70">
                <a:extLst>
                  <a:ext uri="{FF2B5EF4-FFF2-40B4-BE49-F238E27FC236}">
                    <a16:creationId xmlns:a16="http://schemas.microsoft.com/office/drawing/2014/main" id="{5A05C4AF-D8BF-EFCB-7508-554FD57B8F11}"/>
                  </a:ext>
                </a:extLst>
              </p:cNvPr>
              <p:cNvSpPr/>
              <p:nvPr/>
            </p:nvSpPr>
            <p:spPr>
              <a:xfrm>
                <a:off x="21754759" y="20299181"/>
                <a:ext cx="374175" cy="1474743"/>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2" name="Rectangle 71">
                <a:extLst>
                  <a:ext uri="{FF2B5EF4-FFF2-40B4-BE49-F238E27FC236}">
                    <a16:creationId xmlns:a16="http://schemas.microsoft.com/office/drawing/2014/main" id="{C4A70700-65B5-6821-3CD8-DBB71649D91A}"/>
                  </a:ext>
                </a:extLst>
              </p:cNvPr>
              <p:cNvSpPr/>
              <p:nvPr/>
            </p:nvSpPr>
            <p:spPr>
              <a:xfrm>
                <a:off x="19051644" y="21971926"/>
                <a:ext cx="4743189" cy="97434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n-US" sz="3600" b="1">
                    <a:ea typeface="+mn-lt"/>
                    <a:cs typeface="+mn-lt"/>
                  </a:rPr>
                  <a:t>Insoluble hemoglobin</a:t>
                </a:r>
                <a:r>
                  <a:rPr lang="en-US" sz="3600" b="1"/>
                  <a:t> </a:t>
                </a:r>
                <a:endParaRPr lang="en-US" b="1"/>
              </a:p>
            </p:txBody>
          </p:sp>
          <p:pic>
            <p:nvPicPr>
              <p:cNvPr id="73" name="Picture 66">
                <a:extLst>
                  <a:ext uri="{FF2B5EF4-FFF2-40B4-BE49-F238E27FC236}">
                    <a16:creationId xmlns:a16="http://schemas.microsoft.com/office/drawing/2014/main" id="{D4D1ABD1-F53B-6FD7-36BB-16643A979872}"/>
                  </a:ext>
                </a:extLst>
              </p:cNvPr>
              <p:cNvPicPr>
                <a:picLocks noChangeAspect="1"/>
              </p:cNvPicPr>
              <p:nvPr/>
            </p:nvPicPr>
            <p:blipFill>
              <a:blip r:embed="rId5"/>
              <a:stretch>
                <a:fillRect/>
              </a:stretch>
            </p:blipFill>
            <p:spPr>
              <a:xfrm>
                <a:off x="18256155" y="19236494"/>
                <a:ext cx="2743250" cy="2743200"/>
              </a:xfrm>
              <a:prstGeom prst="rect">
                <a:avLst/>
              </a:prstGeom>
            </p:spPr>
          </p:pic>
        </p:grpSp>
        <p:cxnSp>
          <p:nvCxnSpPr>
            <p:cNvPr id="40" name="Straight Connector 39">
              <a:extLst>
                <a:ext uri="{FF2B5EF4-FFF2-40B4-BE49-F238E27FC236}">
                  <a16:creationId xmlns:a16="http://schemas.microsoft.com/office/drawing/2014/main" id="{6E8757EC-B798-425D-42EA-7192227BFDCC}"/>
                </a:ext>
              </a:extLst>
            </p:cNvPr>
            <p:cNvCxnSpPr>
              <a:cxnSpLocks/>
            </p:cNvCxnSpPr>
            <p:nvPr/>
          </p:nvCxnSpPr>
          <p:spPr>
            <a:xfrm>
              <a:off x="20652421" y="21805163"/>
              <a:ext cx="0" cy="7316779"/>
            </a:xfrm>
            <a:prstGeom prst="line">
              <a:avLst/>
            </a:prstGeom>
            <a:ln w="952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8FC5ECB2-A3BC-48D3-E05C-21146E27EB75}"/>
                </a:ext>
              </a:extLst>
            </p:cNvPr>
            <p:cNvSpPr txBox="1"/>
            <p:nvPr/>
          </p:nvSpPr>
          <p:spPr>
            <a:xfrm>
              <a:off x="20652421" y="25878663"/>
              <a:ext cx="7712597" cy="1200329"/>
            </a:xfrm>
            <a:prstGeom prst="rect">
              <a:avLst/>
            </a:prstGeom>
            <a:noFill/>
          </p:spPr>
          <p:txBody>
            <a:bodyPr wrap="square" rtlCol="0">
              <a:spAutoFit/>
            </a:bodyPr>
            <a:lstStyle/>
            <a:p>
              <a:pPr algn="ctr"/>
              <a:r>
                <a:rPr lang="en-US" sz="3600" b="1">
                  <a:solidFill>
                    <a:srgbClr val="FF0000"/>
                  </a:solidFill>
                </a:rPr>
                <a:t>Increased risk of oxidative stress, </a:t>
              </a:r>
            </a:p>
            <a:p>
              <a:pPr algn="ctr"/>
              <a:r>
                <a:rPr lang="en-US" sz="3600" b="1">
                  <a:solidFill>
                    <a:srgbClr val="FF0000"/>
                  </a:solidFill>
                </a:rPr>
                <a:t>beta-cell disfunction, and diabetes</a:t>
              </a:r>
            </a:p>
          </p:txBody>
        </p:sp>
        <p:sp>
          <p:nvSpPr>
            <p:cNvPr id="47" name="TextBox 46">
              <a:extLst>
                <a:ext uri="{FF2B5EF4-FFF2-40B4-BE49-F238E27FC236}">
                  <a16:creationId xmlns:a16="http://schemas.microsoft.com/office/drawing/2014/main" id="{F8A2C467-EF30-6C79-172F-9B826750519E}"/>
                </a:ext>
              </a:extLst>
            </p:cNvPr>
            <p:cNvSpPr txBox="1"/>
            <p:nvPr/>
          </p:nvSpPr>
          <p:spPr>
            <a:xfrm>
              <a:off x="20652421" y="27891399"/>
              <a:ext cx="7712591" cy="1200329"/>
            </a:xfrm>
            <a:prstGeom prst="rect">
              <a:avLst/>
            </a:prstGeom>
            <a:noFill/>
          </p:spPr>
          <p:txBody>
            <a:bodyPr wrap="square" rtlCol="0">
              <a:spAutoFit/>
            </a:bodyPr>
            <a:lstStyle/>
            <a:p>
              <a:pPr algn="ctr"/>
              <a:r>
                <a:rPr lang="en-US" sz="3600" b="1">
                  <a:solidFill>
                    <a:srgbClr val="FF0000"/>
                  </a:solidFill>
                </a:rPr>
                <a:t>Less likely to be undiagnosed when screened with HbA1c test </a:t>
              </a:r>
            </a:p>
          </p:txBody>
        </p:sp>
      </p:grpSp>
      <p:sp>
        <p:nvSpPr>
          <p:cNvPr id="59" name="TextBox 58">
            <a:extLst>
              <a:ext uri="{FF2B5EF4-FFF2-40B4-BE49-F238E27FC236}">
                <a16:creationId xmlns:a16="http://schemas.microsoft.com/office/drawing/2014/main" id="{305BBEA0-96CF-1741-661D-DC2D7A3A0A15}"/>
              </a:ext>
            </a:extLst>
          </p:cNvPr>
          <p:cNvSpPr txBox="1"/>
          <p:nvPr/>
        </p:nvSpPr>
        <p:spPr>
          <a:xfrm>
            <a:off x="14194888" y="19393464"/>
            <a:ext cx="14143361" cy="646331"/>
          </a:xfrm>
          <a:prstGeom prst="rect">
            <a:avLst/>
          </a:prstGeom>
          <a:noFill/>
          <a:ln>
            <a:noFill/>
          </a:ln>
        </p:spPr>
        <p:txBody>
          <a:bodyPr wrap="square" rtlCol="0">
            <a:spAutoFit/>
          </a:bodyPr>
          <a:lstStyle/>
          <a:p>
            <a:r>
              <a:rPr lang="en-US" sz="3600" b="1"/>
              <a:t>Results</a:t>
            </a:r>
          </a:p>
        </p:txBody>
      </p:sp>
      <p:grpSp>
        <p:nvGrpSpPr>
          <p:cNvPr id="80" name="Group 79">
            <a:extLst>
              <a:ext uri="{FF2B5EF4-FFF2-40B4-BE49-F238E27FC236}">
                <a16:creationId xmlns:a16="http://schemas.microsoft.com/office/drawing/2014/main" id="{5F33634F-E95A-835C-D8C9-F138CD4430C7}"/>
              </a:ext>
            </a:extLst>
          </p:cNvPr>
          <p:cNvGrpSpPr/>
          <p:nvPr/>
        </p:nvGrpSpPr>
        <p:grpSpPr>
          <a:xfrm>
            <a:off x="30541323" y="9979788"/>
            <a:ext cx="12238124" cy="7171721"/>
            <a:chOff x="30675580" y="11040846"/>
            <a:chExt cx="12238124" cy="7171721"/>
          </a:xfrm>
        </p:grpSpPr>
        <p:sp>
          <p:nvSpPr>
            <p:cNvPr id="50" name="TextBox 49">
              <a:extLst>
                <a:ext uri="{FF2B5EF4-FFF2-40B4-BE49-F238E27FC236}">
                  <a16:creationId xmlns:a16="http://schemas.microsoft.com/office/drawing/2014/main" id="{17B763B1-4C49-CC40-9E09-27263E3E55D9}"/>
                </a:ext>
              </a:extLst>
            </p:cNvPr>
            <p:cNvSpPr txBox="1"/>
            <p:nvPr/>
          </p:nvSpPr>
          <p:spPr>
            <a:xfrm>
              <a:off x="30675580" y="16396685"/>
              <a:ext cx="12161520" cy="1815882"/>
            </a:xfrm>
            <a:prstGeom prst="rect">
              <a:avLst/>
            </a:prstGeom>
            <a:noFill/>
            <a:ln>
              <a:solidFill>
                <a:schemeClr val="tx1"/>
              </a:solidFill>
            </a:ln>
          </p:spPr>
          <p:txBody>
            <a:bodyPr wrap="square" rtlCol="0">
              <a:spAutoFit/>
            </a:bodyPr>
            <a:lstStyle/>
            <a:p>
              <a:r>
                <a:rPr lang="en-US" sz="2800" b="1"/>
                <a:t>Figure 3. Socioeconomic factors contribute to type 2 risk in African Americans. </a:t>
              </a:r>
              <a:r>
                <a:rPr lang="en-US" sz="2800"/>
                <a:t>African Americans with lower social economic status face barriers accessing resources such as healthcare and supermarkets, which leads to improper nutrition and uncontrolled glycemic levels. </a:t>
              </a:r>
            </a:p>
          </p:txBody>
        </p:sp>
        <p:pic>
          <p:nvPicPr>
            <p:cNvPr id="1030" name="Picture 6" descr="House Outline PNG, Transparent House Outline PNG Image Free Download -  PNGkey">
              <a:extLst>
                <a:ext uri="{FF2B5EF4-FFF2-40B4-BE49-F238E27FC236}">
                  <a16:creationId xmlns:a16="http://schemas.microsoft.com/office/drawing/2014/main" id="{58387DA0-20C5-6897-8533-3A4D48F756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75580" y="11040846"/>
              <a:ext cx="5732772" cy="512064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F3C185AC-BB82-281E-F9C2-11F8ABB05CEB}"/>
                </a:ext>
              </a:extLst>
            </p:cNvPr>
            <p:cNvSpPr txBox="1"/>
            <p:nvPr/>
          </p:nvSpPr>
          <p:spPr>
            <a:xfrm>
              <a:off x="31810532" y="13356461"/>
              <a:ext cx="3462867" cy="1200329"/>
            </a:xfrm>
            <a:prstGeom prst="rect">
              <a:avLst/>
            </a:prstGeom>
            <a:noFill/>
          </p:spPr>
          <p:txBody>
            <a:bodyPr wrap="square" rtlCol="0">
              <a:spAutoFit/>
            </a:bodyPr>
            <a:lstStyle/>
            <a:p>
              <a:pPr algn="ctr"/>
              <a:r>
                <a:rPr lang="en-US" sz="3600" b="1"/>
                <a:t>African American Community </a:t>
              </a:r>
            </a:p>
          </p:txBody>
        </p:sp>
        <p:sp>
          <p:nvSpPr>
            <p:cNvPr id="61" name="TextBox 60">
              <a:extLst>
                <a:ext uri="{FF2B5EF4-FFF2-40B4-BE49-F238E27FC236}">
                  <a16:creationId xmlns:a16="http://schemas.microsoft.com/office/drawing/2014/main" id="{469D2E64-75FB-81BF-3BB4-060B0F7B40F4}"/>
                </a:ext>
              </a:extLst>
            </p:cNvPr>
            <p:cNvSpPr txBox="1"/>
            <p:nvPr/>
          </p:nvSpPr>
          <p:spPr>
            <a:xfrm>
              <a:off x="36622083" y="11095074"/>
              <a:ext cx="6157364" cy="1200329"/>
            </a:xfrm>
            <a:prstGeom prst="rect">
              <a:avLst/>
            </a:prstGeom>
            <a:noFill/>
          </p:spPr>
          <p:txBody>
            <a:bodyPr wrap="square" rtlCol="0">
              <a:spAutoFit/>
            </a:bodyPr>
            <a:lstStyle/>
            <a:p>
              <a:r>
                <a:rPr lang="en-US" sz="3600" b="1">
                  <a:solidFill>
                    <a:srgbClr val="FF0000"/>
                  </a:solidFill>
                </a:rPr>
                <a:t>3x </a:t>
              </a:r>
            </a:p>
            <a:p>
              <a:r>
                <a:rPr lang="en-US" sz="3600" b="1"/>
                <a:t>more likely to be food  insecure </a:t>
              </a:r>
            </a:p>
          </p:txBody>
        </p:sp>
        <p:sp>
          <p:nvSpPr>
            <p:cNvPr id="78" name="TextBox 77">
              <a:extLst>
                <a:ext uri="{FF2B5EF4-FFF2-40B4-BE49-F238E27FC236}">
                  <a16:creationId xmlns:a16="http://schemas.microsoft.com/office/drawing/2014/main" id="{E1FBB15C-53CD-6D18-CDE9-3F07029C9EF0}"/>
                </a:ext>
              </a:extLst>
            </p:cNvPr>
            <p:cNvSpPr txBox="1"/>
            <p:nvPr/>
          </p:nvSpPr>
          <p:spPr>
            <a:xfrm>
              <a:off x="36665680" y="12895567"/>
              <a:ext cx="6157364" cy="1200329"/>
            </a:xfrm>
            <a:prstGeom prst="rect">
              <a:avLst/>
            </a:prstGeom>
            <a:noFill/>
          </p:spPr>
          <p:txBody>
            <a:bodyPr wrap="square" rtlCol="0">
              <a:spAutoFit/>
            </a:bodyPr>
            <a:lstStyle/>
            <a:p>
              <a:r>
                <a:rPr lang="en-US" sz="3600" b="1">
                  <a:solidFill>
                    <a:srgbClr val="FF0000"/>
                  </a:solidFill>
                </a:rPr>
                <a:t>1.1 miles </a:t>
              </a:r>
            </a:p>
            <a:p>
              <a:r>
                <a:rPr lang="en-US" sz="3600" b="1"/>
                <a:t>further from supermarkets</a:t>
              </a:r>
            </a:p>
          </p:txBody>
        </p:sp>
        <p:sp>
          <p:nvSpPr>
            <p:cNvPr id="79" name="TextBox 78">
              <a:extLst>
                <a:ext uri="{FF2B5EF4-FFF2-40B4-BE49-F238E27FC236}">
                  <a16:creationId xmlns:a16="http://schemas.microsoft.com/office/drawing/2014/main" id="{0BFA6C83-8DE7-F1E8-5816-0750AB3379AF}"/>
                </a:ext>
              </a:extLst>
            </p:cNvPr>
            <p:cNvSpPr txBox="1"/>
            <p:nvPr/>
          </p:nvSpPr>
          <p:spPr>
            <a:xfrm>
              <a:off x="36756340" y="14960940"/>
              <a:ext cx="6157364" cy="1200329"/>
            </a:xfrm>
            <a:prstGeom prst="rect">
              <a:avLst/>
            </a:prstGeom>
            <a:noFill/>
          </p:spPr>
          <p:txBody>
            <a:bodyPr wrap="square" rtlCol="0">
              <a:spAutoFit/>
            </a:bodyPr>
            <a:lstStyle/>
            <a:p>
              <a:r>
                <a:rPr lang="en-US" sz="3600" b="1">
                  <a:solidFill>
                    <a:srgbClr val="FF0000"/>
                  </a:solidFill>
                </a:rPr>
                <a:t>12% </a:t>
              </a:r>
            </a:p>
            <a:p>
              <a:r>
                <a:rPr lang="en-US" sz="3600" b="1"/>
                <a:t>Uninsured</a:t>
              </a:r>
            </a:p>
          </p:txBody>
        </p:sp>
      </p:grpSp>
    </p:spTree>
    <p:extLst>
      <p:ext uri="{BB962C8B-B14F-4D97-AF65-F5344CB8AC3E}">
        <p14:creationId xmlns:p14="http://schemas.microsoft.com/office/powerpoint/2010/main" val="7277154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6349D2FFEC0F4B9E65560F38E5982C" ma:contentTypeVersion="13" ma:contentTypeDescription="Create a new document." ma:contentTypeScope="" ma:versionID="7d67aaf099e4adf8ec5be1265f61119a">
  <xsd:schema xmlns:xsd="http://www.w3.org/2001/XMLSchema" xmlns:xs="http://www.w3.org/2001/XMLSchema" xmlns:p="http://schemas.microsoft.com/office/2006/metadata/properties" xmlns:ns2="ddf46971-5edb-427c-a72a-4ded87e46d6a" xmlns:ns3="8b4e9d0b-f9d3-403c-8fe0-510fe50ea4ad" targetNamespace="http://schemas.microsoft.com/office/2006/metadata/properties" ma:root="true" ma:fieldsID="8aa1d7941230125d0c2dcfe0fba2261d" ns2:_="" ns3:_="">
    <xsd:import namespace="ddf46971-5edb-427c-a72a-4ded87e46d6a"/>
    <xsd:import namespace="8b4e9d0b-f9d3-403c-8fe0-510fe50ea4ad"/>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f46971-5edb-427c-a72a-4ded87e46d6a"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e3a5f808-a50d-45e1-928e-312ee63f93f5"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4e9d0b-f9d3-403c-8fe0-510fe50ea4ad"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8960901-c315-401f-8038-cad39219b5aa}" ma:internalName="TaxCatchAll" ma:showField="CatchAllData" ma:web="8b4e9d0b-f9d3-403c-8fe0-510fe50ea4a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ferenceId xmlns="ddf46971-5edb-427c-a72a-4ded87e46d6a" xsi:nil="true"/>
    <TaxCatchAll xmlns="8b4e9d0b-f9d3-403c-8fe0-510fe50ea4ad" xsi:nil="true"/>
    <lcf76f155ced4ddcb4097134ff3c332f xmlns="ddf46971-5edb-427c-a72a-4ded87e46d6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835C317-BA28-43E8-AF76-8808822B0C8B}">
  <ds:schemaRefs>
    <ds:schemaRef ds:uri="http://schemas.microsoft.com/sharepoint/v3/contenttype/forms"/>
  </ds:schemaRefs>
</ds:datastoreItem>
</file>

<file path=customXml/itemProps2.xml><?xml version="1.0" encoding="utf-8"?>
<ds:datastoreItem xmlns:ds="http://schemas.openxmlformats.org/officeDocument/2006/customXml" ds:itemID="{0048C6B7-93F4-4B71-94F8-5CBACFFB9833}"/>
</file>

<file path=customXml/itemProps3.xml><?xml version="1.0" encoding="utf-8"?>
<ds:datastoreItem xmlns:ds="http://schemas.openxmlformats.org/officeDocument/2006/customXml" ds:itemID="{98E2FD9C-A48B-4951-BC33-6DB705FB0030}">
  <ds:schemaRefs>
    <ds:schemaRef ds:uri="8b4e9d0b-f9d3-403c-8fe0-510fe50ea4ad"/>
    <ds:schemaRef ds:uri="ddf46971-5edb-427c-a72a-4ded87e46d6a"/>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 L Reyes-Rodriguez</dc:creator>
  <cp:revision>2</cp:revision>
  <dcterms:created xsi:type="dcterms:W3CDTF">2020-07-13T15:01:39Z</dcterms:created>
  <dcterms:modified xsi:type="dcterms:W3CDTF">2022-08-08T20:32:15Z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0x010100906349D2FFEC0F4B9E65560F38E5982C</vt:lpwstr>
  </property>
  <property fmtid="{D5CDD505-2E9C-101B-9397-08002B2CF9AE}" pid="3" name="MediaServiceImageTags">
    <vt:lpwstr/>
  </property>
</Properties>
</file>