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64" r:id="rId2"/>
    <p:sldId id="269" r:id="rId3"/>
    <p:sldId id="263" r:id="rId4"/>
    <p:sldId id="271" r:id="rId5"/>
  </p:sldIdLst>
  <p:sldSz cx="7772400" cy="10058400"/>
  <p:notesSz cx="6858000" cy="9153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00"/>
    <a:srgbClr val="000066"/>
    <a:srgbClr val="F02E00"/>
    <a:srgbClr val="FF0000"/>
    <a:srgbClr val="EF5739"/>
    <a:srgbClr val="D6E5B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8" autoAdjust="0"/>
    <p:restoredTop sz="94660" autoAdjust="0"/>
  </p:normalViewPr>
  <p:slideViewPr>
    <p:cSldViewPr>
      <p:cViewPr varScale="1">
        <p:scale>
          <a:sx n="75" d="100"/>
          <a:sy n="75" d="100"/>
        </p:scale>
        <p:origin x="2742" y="66"/>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73" tIns="45736" rIns="91473" bIns="45736" numCol="1" anchor="t" anchorCtr="0" compatLnSpc="1">
            <a:prstTxWarp prst="textNoShape">
              <a:avLst/>
            </a:prstTxWarp>
          </a:bodyPr>
          <a:lstStyle>
            <a:lvl1pPr algn="l" defTabSz="915106">
              <a:spcBef>
                <a:spcPct val="0"/>
              </a:spcBef>
              <a:defRPr sz="1000" b="0">
                <a:latin typeface="Times New Roman" panose="02020603050405020304" pitchFamily="18" charset="0"/>
              </a:defRPr>
            </a:lvl1pPr>
          </a:lstStyle>
          <a:p>
            <a:endParaRPr lang="en-US" altLang="en-US"/>
          </a:p>
        </p:txBody>
      </p:sp>
      <p:sp>
        <p:nvSpPr>
          <p:cNvPr id="4099" name="Rectangle 1027"/>
          <p:cNvSpPr>
            <a:spLocks noGrp="1" noChangeArrowheads="1"/>
          </p:cNvSpPr>
          <p:nvPr>
            <p:ph type="dt" sz="quarter" idx="1"/>
          </p:nvPr>
        </p:nvSpPr>
        <p:spPr bwMode="auto">
          <a:xfrm>
            <a:off x="3886051" y="0"/>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73" tIns="45736" rIns="91473" bIns="45736" numCol="1" anchor="t" anchorCtr="0" compatLnSpc="1">
            <a:prstTxWarp prst="textNoShape">
              <a:avLst/>
            </a:prstTxWarp>
          </a:bodyPr>
          <a:lstStyle>
            <a:lvl1pPr algn="r" defTabSz="915106">
              <a:spcBef>
                <a:spcPct val="0"/>
              </a:spcBef>
              <a:defRPr sz="1000" b="0">
                <a:latin typeface="Times New Roman" panose="02020603050405020304" pitchFamily="18" charset="0"/>
              </a:defRPr>
            </a:lvl1pPr>
          </a:lstStyle>
          <a:p>
            <a:endParaRPr lang="en-US" altLang="en-US"/>
          </a:p>
        </p:txBody>
      </p:sp>
      <p:sp>
        <p:nvSpPr>
          <p:cNvPr id="4100" name="Rectangle 1028"/>
          <p:cNvSpPr>
            <a:spLocks noGrp="1" noChangeArrowheads="1"/>
          </p:cNvSpPr>
          <p:nvPr>
            <p:ph type="ftr" sz="quarter" idx="2"/>
          </p:nvPr>
        </p:nvSpPr>
        <p:spPr bwMode="auto">
          <a:xfrm>
            <a:off x="0" y="8695773"/>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73" tIns="45736" rIns="91473" bIns="45736" numCol="1" anchor="b" anchorCtr="0" compatLnSpc="1">
            <a:prstTxWarp prst="textNoShape">
              <a:avLst/>
            </a:prstTxWarp>
          </a:bodyPr>
          <a:lstStyle>
            <a:lvl1pPr algn="l" defTabSz="915106">
              <a:spcBef>
                <a:spcPct val="0"/>
              </a:spcBef>
              <a:defRPr sz="1000" b="0">
                <a:latin typeface="Times New Roman" panose="02020603050405020304" pitchFamily="18" charset="0"/>
              </a:defRPr>
            </a:lvl1pPr>
          </a:lstStyle>
          <a:p>
            <a:endParaRPr lang="en-US" altLang="en-US"/>
          </a:p>
        </p:txBody>
      </p:sp>
      <p:sp>
        <p:nvSpPr>
          <p:cNvPr id="4101" name="Rectangle 1029"/>
          <p:cNvSpPr>
            <a:spLocks noGrp="1" noChangeArrowheads="1"/>
          </p:cNvSpPr>
          <p:nvPr>
            <p:ph type="sldNum" sz="quarter" idx="3"/>
          </p:nvPr>
        </p:nvSpPr>
        <p:spPr bwMode="auto">
          <a:xfrm>
            <a:off x="3886051" y="8695773"/>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73" tIns="45736" rIns="91473" bIns="45736" numCol="1" anchor="b" anchorCtr="0" compatLnSpc="1">
            <a:prstTxWarp prst="textNoShape">
              <a:avLst/>
            </a:prstTxWarp>
          </a:bodyPr>
          <a:lstStyle>
            <a:lvl1pPr algn="r" defTabSz="915106">
              <a:spcBef>
                <a:spcPct val="0"/>
              </a:spcBef>
              <a:defRPr sz="1000" b="0">
                <a:latin typeface="Times New Roman" panose="02020603050405020304" pitchFamily="18" charset="0"/>
              </a:defRPr>
            </a:lvl1pPr>
          </a:lstStyle>
          <a:p>
            <a:fld id="{3A4AB3F7-B8F9-47E5-84BD-CA97F83B8E8F}" type="slidenum">
              <a:rPr lang="en-US" altLang="en-US"/>
              <a:pPr/>
              <a:t>‹#›</a:t>
            </a:fld>
            <a:endParaRPr lang="en-US" altLang="en-US"/>
          </a:p>
        </p:txBody>
      </p:sp>
    </p:spTree>
    <p:extLst>
      <p:ext uri="{BB962C8B-B14F-4D97-AF65-F5344CB8AC3E}">
        <p14:creationId xmlns:p14="http://schemas.microsoft.com/office/powerpoint/2010/main" val="15572549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94" tIns="43347" rIns="86694" bIns="43347" numCol="1" anchor="t" anchorCtr="0" compatLnSpc="1">
            <a:prstTxWarp prst="textNoShape">
              <a:avLst/>
            </a:prstTxWarp>
          </a:bodyPr>
          <a:lstStyle>
            <a:lvl1pPr algn="l">
              <a:spcBef>
                <a:spcPct val="0"/>
              </a:spcBef>
              <a:defRPr b="0">
                <a:latin typeface="Times New Roman" panose="02020603050405020304" pitchFamily="18" charset="0"/>
              </a:defRPr>
            </a:lvl1pPr>
          </a:lstStyle>
          <a:p>
            <a:endParaRPr lang="en-US" altLang="en-US"/>
          </a:p>
        </p:txBody>
      </p:sp>
      <p:sp>
        <p:nvSpPr>
          <p:cNvPr id="7171" name="Rectangle 3"/>
          <p:cNvSpPr>
            <a:spLocks noGrp="1" noChangeArrowheads="1"/>
          </p:cNvSpPr>
          <p:nvPr>
            <p:ph type="dt" idx="1"/>
          </p:nvPr>
        </p:nvSpPr>
        <p:spPr bwMode="auto">
          <a:xfrm>
            <a:off x="3884561" y="0"/>
            <a:ext cx="2971948"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94" tIns="43347" rIns="86694" bIns="43347" numCol="1" anchor="t" anchorCtr="0" compatLnSpc="1">
            <a:prstTxWarp prst="textNoShape">
              <a:avLst/>
            </a:prstTxWarp>
          </a:bodyPr>
          <a:lstStyle>
            <a:lvl1pPr algn="r">
              <a:spcBef>
                <a:spcPct val="0"/>
              </a:spcBef>
              <a:defRPr b="0">
                <a:latin typeface="Times New Roman" panose="02020603050405020304" pitchFamily="18" charset="0"/>
              </a:defRPr>
            </a:lvl1pPr>
          </a:lstStyle>
          <a:p>
            <a:endParaRPr lang="en-US" altLang="en-US"/>
          </a:p>
        </p:txBody>
      </p:sp>
      <p:sp>
        <p:nvSpPr>
          <p:cNvPr id="7172" name="Rectangle 4"/>
          <p:cNvSpPr>
            <a:spLocks noGrp="1" noRot="1" noChangeAspect="1" noChangeArrowheads="1" noTextEdit="1"/>
          </p:cNvSpPr>
          <p:nvPr>
            <p:ph type="sldImg" idx="2"/>
          </p:nvPr>
        </p:nvSpPr>
        <p:spPr bwMode="auto">
          <a:xfrm>
            <a:off x="2105025" y="687388"/>
            <a:ext cx="2649538" cy="34321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685949" y="4348645"/>
            <a:ext cx="5486102" cy="4118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94" tIns="43347" rIns="86694" bIns="4334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174" name="Rectangle 6"/>
          <p:cNvSpPr>
            <a:spLocks noGrp="1" noChangeArrowheads="1"/>
          </p:cNvSpPr>
          <p:nvPr>
            <p:ph type="ftr" sz="quarter" idx="4"/>
          </p:nvPr>
        </p:nvSpPr>
        <p:spPr bwMode="auto">
          <a:xfrm>
            <a:off x="0" y="8694257"/>
            <a:ext cx="2971949"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94" tIns="43347" rIns="86694" bIns="43347" numCol="1" anchor="b" anchorCtr="0" compatLnSpc="1">
            <a:prstTxWarp prst="textNoShape">
              <a:avLst/>
            </a:prstTxWarp>
          </a:bodyPr>
          <a:lstStyle>
            <a:lvl1pPr algn="l">
              <a:spcBef>
                <a:spcPct val="0"/>
              </a:spcBef>
              <a:defRPr b="0">
                <a:latin typeface="Times New Roman" panose="02020603050405020304" pitchFamily="18" charset="0"/>
              </a:defRPr>
            </a:lvl1pPr>
          </a:lstStyle>
          <a:p>
            <a:endParaRPr lang="en-US" altLang="en-US"/>
          </a:p>
        </p:txBody>
      </p:sp>
      <p:sp>
        <p:nvSpPr>
          <p:cNvPr id="7175" name="Rectangle 7"/>
          <p:cNvSpPr>
            <a:spLocks noGrp="1" noChangeArrowheads="1"/>
          </p:cNvSpPr>
          <p:nvPr>
            <p:ph type="sldNum" sz="quarter" idx="5"/>
          </p:nvPr>
        </p:nvSpPr>
        <p:spPr bwMode="auto">
          <a:xfrm>
            <a:off x="3884561" y="8694257"/>
            <a:ext cx="2971948" cy="4577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6694" tIns="43347" rIns="86694" bIns="43347" numCol="1" anchor="b" anchorCtr="0" compatLnSpc="1">
            <a:prstTxWarp prst="textNoShape">
              <a:avLst/>
            </a:prstTxWarp>
          </a:bodyPr>
          <a:lstStyle>
            <a:lvl1pPr algn="r">
              <a:spcBef>
                <a:spcPct val="0"/>
              </a:spcBef>
              <a:defRPr b="0">
                <a:latin typeface="Times New Roman" panose="02020603050405020304" pitchFamily="18" charset="0"/>
              </a:defRPr>
            </a:lvl1pPr>
          </a:lstStyle>
          <a:p>
            <a:fld id="{B47597F8-934E-4F99-AAA9-05AAFB2FECDC}" type="slidenum">
              <a:rPr lang="en-US" altLang="en-US"/>
              <a:pPr/>
              <a:t>‹#›</a:t>
            </a:fld>
            <a:endParaRPr lang="en-US" altLang="en-US"/>
          </a:p>
        </p:txBody>
      </p:sp>
    </p:spTree>
    <p:extLst>
      <p:ext uri="{BB962C8B-B14F-4D97-AF65-F5344CB8AC3E}">
        <p14:creationId xmlns:p14="http://schemas.microsoft.com/office/powerpoint/2010/main" val="222200121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BFD13C2-B745-4004-B55F-B5E618FD78BC}" type="slidenum">
              <a:rPr lang="en-US" altLang="en-US"/>
              <a:pPr/>
              <a:t>2</a:t>
            </a:fld>
            <a:endParaRPr lang="en-US" alt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87562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2BFD13C2-B745-4004-B55F-B5E618FD78BC}" type="slidenum">
              <a:rPr lang="en-US" altLang="en-US"/>
              <a:pPr/>
              <a:t>3</a:t>
            </a:fld>
            <a:endParaRPr lang="en-US" altLang="en-US"/>
          </a:p>
        </p:txBody>
      </p:sp>
      <p:sp>
        <p:nvSpPr>
          <p:cNvPr id="8194" name="Rectangle 2"/>
          <p:cNvSpPr>
            <a:spLocks noGrp="1" noRot="1" noChangeAspect="1" noChangeArrowheads="1" noTextEdit="1"/>
          </p:cNvSpPr>
          <p:nvPr>
            <p:ph type="sldImg"/>
          </p:nvPr>
        </p:nvSpPr>
        <p:spPr>
          <a:xfrm>
            <a:off x="2103438" y="687388"/>
            <a:ext cx="2652712" cy="3432175"/>
          </a:xfrm>
          <a:ln/>
        </p:spPr>
      </p:sp>
      <p:sp>
        <p:nvSpPr>
          <p:cNvPr id="819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77731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7195" y="-12419"/>
            <a:ext cx="7794333" cy="10083238"/>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61006" y="3526650"/>
            <a:ext cx="4952711" cy="2414576"/>
          </a:xfrm>
        </p:spPr>
        <p:txBody>
          <a:bodyPr anchor="b">
            <a:noAutofit/>
          </a:bodyPr>
          <a:lstStyle>
            <a:lvl1pPr algn="r">
              <a:defRPr sz="459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61006" y="5941226"/>
            <a:ext cx="4952711" cy="1608785"/>
          </a:xfrm>
        </p:spPr>
        <p:txBody>
          <a:bodyPr anchor="t"/>
          <a:lstStyle>
            <a:lvl1pPr marL="0" indent="0" algn="r">
              <a:buNone/>
              <a:defRPr>
                <a:solidFill>
                  <a:schemeClr val="tx1">
                    <a:lumMod val="50000"/>
                    <a:lumOff val="50000"/>
                  </a:schemeClr>
                </a:solidFill>
              </a:defRPr>
            </a:lvl1pPr>
            <a:lvl2pPr marL="388664" indent="0" algn="ctr">
              <a:buNone/>
              <a:defRPr>
                <a:solidFill>
                  <a:schemeClr val="tx1">
                    <a:tint val="75000"/>
                  </a:schemeClr>
                </a:solidFill>
              </a:defRPr>
            </a:lvl2pPr>
            <a:lvl3pPr marL="777329" indent="0" algn="ctr">
              <a:buNone/>
              <a:defRPr>
                <a:solidFill>
                  <a:schemeClr val="tx1">
                    <a:tint val="75000"/>
                  </a:schemeClr>
                </a:solidFill>
              </a:defRPr>
            </a:lvl3pPr>
            <a:lvl4pPr marL="1165993" indent="0" algn="ctr">
              <a:buNone/>
              <a:defRPr>
                <a:solidFill>
                  <a:schemeClr val="tx1">
                    <a:tint val="75000"/>
                  </a:schemeClr>
                </a:solidFill>
              </a:defRPr>
            </a:lvl4pPr>
            <a:lvl5pPr marL="1554658" indent="0" algn="ctr">
              <a:buNone/>
              <a:defRPr>
                <a:solidFill>
                  <a:schemeClr val="tx1">
                    <a:tint val="75000"/>
                  </a:schemeClr>
                </a:solidFill>
              </a:defRPr>
            </a:lvl5pPr>
            <a:lvl6pPr marL="1943322" indent="0" algn="ctr">
              <a:buNone/>
              <a:defRPr>
                <a:solidFill>
                  <a:schemeClr val="tx1">
                    <a:tint val="75000"/>
                  </a:schemeClr>
                </a:solidFill>
              </a:defRPr>
            </a:lvl6pPr>
            <a:lvl7pPr marL="2331986" indent="0" algn="ctr">
              <a:buNone/>
              <a:defRPr>
                <a:solidFill>
                  <a:schemeClr val="tx1">
                    <a:tint val="75000"/>
                  </a:schemeClr>
                </a:solidFill>
              </a:defRPr>
            </a:lvl7pPr>
            <a:lvl8pPr marL="2720651" indent="0" algn="ctr">
              <a:buNone/>
              <a:defRPr>
                <a:solidFill>
                  <a:schemeClr val="tx1">
                    <a:tint val="75000"/>
                  </a:schemeClr>
                </a:solidFill>
              </a:defRPr>
            </a:lvl8pPr>
            <a:lvl9pPr marL="3109315"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76017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1" y="894082"/>
            <a:ext cx="5395557" cy="4991947"/>
          </a:xfrm>
        </p:spPr>
        <p:txBody>
          <a:bodyPr anchor="ctr">
            <a:normAutofit/>
          </a:bodyPr>
          <a:lstStyle>
            <a:lvl1pPr algn="l">
              <a:defRPr sz="3741"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8161" y="6556586"/>
            <a:ext cx="5395557" cy="2304078"/>
          </a:xfrm>
        </p:spPr>
        <p:txBody>
          <a:bodyPr anchor="ctr">
            <a:normAutofit/>
          </a:bodyPr>
          <a:lstStyle>
            <a:lvl1pPr marL="0" indent="0" algn="l">
              <a:buNone/>
              <a:defRPr sz="1530">
                <a:solidFill>
                  <a:schemeClr val="tx1">
                    <a:lumMod val="75000"/>
                    <a:lumOff val="25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27851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652" y="894082"/>
            <a:ext cx="5161355" cy="4433147"/>
          </a:xfrm>
        </p:spPr>
        <p:txBody>
          <a:bodyPr anchor="ctr">
            <a:normAutofit/>
          </a:bodyPr>
          <a:lstStyle>
            <a:lvl1pPr algn="l">
              <a:defRPr sz="3741"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935914" y="5327227"/>
            <a:ext cx="4606833" cy="558800"/>
          </a:xfrm>
        </p:spPr>
        <p:txBody>
          <a:bodyPr anchor="ctr">
            <a:noAutofit/>
          </a:bodyPr>
          <a:lstStyle>
            <a:lvl1pPr marL="0" indent="0">
              <a:buFontTx/>
              <a:buNone/>
              <a:defRPr sz="1360">
                <a:solidFill>
                  <a:schemeClr val="tx1">
                    <a:lumMod val="50000"/>
                    <a:lumOff val="50000"/>
                  </a:schemeClr>
                </a:solidFill>
              </a:defRPr>
            </a:lvl1pPr>
            <a:lvl2pPr marL="388664" indent="0">
              <a:buFontTx/>
              <a:buNone/>
              <a:defRPr/>
            </a:lvl2pPr>
            <a:lvl3pPr marL="777329" indent="0">
              <a:buFontTx/>
              <a:buNone/>
              <a:defRPr/>
            </a:lvl3pPr>
            <a:lvl4pPr marL="1165993" indent="0">
              <a:buFontTx/>
              <a:buNone/>
              <a:defRPr/>
            </a:lvl4pPr>
            <a:lvl5pPr marL="1554658" indent="0">
              <a:buFontTx/>
              <a:buNone/>
              <a:defRPr/>
            </a:lvl5pPr>
          </a:lstStyle>
          <a:p>
            <a:pPr lvl="0"/>
            <a:r>
              <a:rPr lang="en-US" smtClean="0"/>
              <a:t>Edit Master text styles</a:t>
            </a:r>
          </a:p>
        </p:txBody>
      </p:sp>
      <p:sp>
        <p:nvSpPr>
          <p:cNvPr id="3" name="Text Placeholder 2"/>
          <p:cNvSpPr>
            <a:spLocks noGrp="1"/>
          </p:cNvSpPr>
          <p:nvPr>
            <p:ph type="body" idx="1"/>
          </p:nvPr>
        </p:nvSpPr>
        <p:spPr>
          <a:xfrm>
            <a:off x="518159" y="6556586"/>
            <a:ext cx="5395558" cy="2304078"/>
          </a:xfrm>
        </p:spPr>
        <p:txBody>
          <a:bodyPr anchor="ctr">
            <a:normAutofit/>
          </a:bodyPr>
          <a:lstStyle>
            <a:lvl1pPr marL="0" indent="0" algn="l">
              <a:buNone/>
              <a:defRPr sz="1530">
                <a:solidFill>
                  <a:schemeClr val="tx1">
                    <a:lumMod val="75000"/>
                    <a:lumOff val="25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10305" y="1159223"/>
            <a:ext cx="388721" cy="857671"/>
          </a:xfrm>
          <a:prstGeom prst="rect">
            <a:avLst/>
          </a:prstGeom>
        </p:spPr>
        <p:txBody>
          <a:bodyPr vert="horz" lIns="77724" tIns="38862" rIns="77724" bIns="38862" rtlCol="0" anchor="ctr">
            <a:noAutofit/>
          </a:bodyPr>
          <a:lstStyle/>
          <a:p>
            <a:pPr lvl="0"/>
            <a:r>
              <a:rPr lang="en-US" sz="6801"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735546" y="4233618"/>
            <a:ext cx="388721" cy="857671"/>
          </a:xfrm>
          <a:prstGeom prst="rect">
            <a:avLst/>
          </a:prstGeom>
        </p:spPr>
        <p:txBody>
          <a:bodyPr vert="horz" lIns="77724" tIns="38862" rIns="77724" bIns="38862" rtlCol="0" anchor="ctr">
            <a:noAutofit/>
          </a:bodyPr>
          <a:lstStyle/>
          <a:p>
            <a:pPr lvl="0"/>
            <a:r>
              <a:rPr lang="en-US" sz="6801"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446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18159" y="2833584"/>
            <a:ext cx="5395558" cy="3806675"/>
          </a:xfrm>
        </p:spPr>
        <p:txBody>
          <a:bodyPr anchor="b">
            <a:normAutofit/>
          </a:bodyPr>
          <a:lstStyle>
            <a:lvl1pPr algn="l">
              <a:defRPr sz="3741"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8159" y="6640259"/>
            <a:ext cx="5395558" cy="2220407"/>
          </a:xfrm>
        </p:spPr>
        <p:txBody>
          <a:bodyPr anchor="t">
            <a:normAutofit/>
          </a:bodyPr>
          <a:lstStyle>
            <a:lvl1pPr marL="0" indent="0" algn="l">
              <a:buNone/>
              <a:defRPr sz="1530">
                <a:solidFill>
                  <a:schemeClr val="tx1">
                    <a:lumMod val="75000"/>
                    <a:lumOff val="25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8173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58652" y="894082"/>
            <a:ext cx="5161355" cy="4433147"/>
          </a:xfrm>
        </p:spPr>
        <p:txBody>
          <a:bodyPr anchor="ctr">
            <a:normAutofit/>
          </a:bodyPr>
          <a:lstStyle>
            <a:lvl1pPr algn="l">
              <a:defRPr sz="3741"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18157" y="5886027"/>
            <a:ext cx="5395559" cy="754230"/>
          </a:xfrm>
        </p:spPr>
        <p:txBody>
          <a:bodyPr anchor="b">
            <a:noAutofit/>
          </a:bodyPr>
          <a:lstStyle>
            <a:lvl1pPr marL="0" indent="0">
              <a:buFontTx/>
              <a:buNone/>
              <a:defRPr sz="2040">
                <a:solidFill>
                  <a:schemeClr val="tx1">
                    <a:lumMod val="75000"/>
                    <a:lumOff val="25000"/>
                  </a:schemeClr>
                </a:solidFill>
              </a:defRPr>
            </a:lvl1pPr>
            <a:lvl2pPr marL="388664" indent="0">
              <a:buFontTx/>
              <a:buNone/>
              <a:defRPr/>
            </a:lvl2pPr>
            <a:lvl3pPr marL="777329" indent="0">
              <a:buFontTx/>
              <a:buNone/>
              <a:defRPr/>
            </a:lvl3pPr>
            <a:lvl4pPr marL="1165993" indent="0">
              <a:buFontTx/>
              <a:buNone/>
              <a:defRPr/>
            </a:lvl4pPr>
            <a:lvl5pPr marL="1554658" indent="0">
              <a:buFontTx/>
              <a:buNone/>
              <a:defRPr/>
            </a:lvl5pPr>
          </a:lstStyle>
          <a:p>
            <a:pPr lvl="0"/>
            <a:r>
              <a:rPr lang="en-US" smtClean="0"/>
              <a:t>Edit Master text styles</a:t>
            </a:r>
          </a:p>
        </p:txBody>
      </p:sp>
      <p:sp>
        <p:nvSpPr>
          <p:cNvPr id="3" name="Text Placeholder 2"/>
          <p:cNvSpPr>
            <a:spLocks noGrp="1"/>
          </p:cNvSpPr>
          <p:nvPr>
            <p:ph type="body" idx="1"/>
          </p:nvPr>
        </p:nvSpPr>
        <p:spPr>
          <a:xfrm>
            <a:off x="518159" y="6640259"/>
            <a:ext cx="5395558" cy="2220407"/>
          </a:xfrm>
        </p:spPr>
        <p:txBody>
          <a:bodyPr anchor="t">
            <a:normAutofit/>
          </a:bodyPr>
          <a:lstStyle>
            <a:lvl1pPr marL="0" indent="0" algn="l">
              <a:buNone/>
              <a:defRPr sz="1530">
                <a:solidFill>
                  <a:schemeClr val="tx1">
                    <a:lumMod val="50000"/>
                    <a:lumOff val="50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10305" y="1159223"/>
            <a:ext cx="388721" cy="857671"/>
          </a:xfrm>
          <a:prstGeom prst="rect">
            <a:avLst/>
          </a:prstGeom>
        </p:spPr>
        <p:txBody>
          <a:bodyPr vert="horz" lIns="77724" tIns="38862" rIns="77724" bIns="38862" rtlCol="0" anchor="ctr">
            <a:noAutofit/>
          </a:bodyPr>
          <a:lstStyle/>
          <a:p>
            <a:pPr lvl="0"/>
            <a:r>
              <a:rPr lang="en-US" sz="6801"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735546" y="4233618"/>
            <a:ext cx="388721" cy="857671"/>
          </a:xfrm>
          <a:prstGeom prst="rect">
            <a:avLst/>
          </a:prstGeom>
        </p:spPr>
        <p:txBody>
          <a:bodyPr vert="horz" lIns="77724" tIns="38862" rIns="77724" bIns="38862" rtlCol="0" anchor="ctr">
            <a:noAutofit/>
          </a:bodyPr>
          <a:lstStyle/>
          <a:p>
            <a:pPr lvl="0"/>
            <a:r>
              <a:rPr lang="en-US" sz="6801"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1927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23472" y="894082"/>
            <a:ext cx="5390245" cy="4433147"/>
          </a:xfrm>
        </p:spPr>
        <p:txBody>
          <a:bodyPr anchor="ctr">
            <a:normAutofit/>
          </a:bodyPr>
          <a:lstStyle>
            <a:lvl1pPr algn="l">
              <a:defRPr sz="3741"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518157" y="5886027"/>
            <a:ext cx="5395559" cy="754230"/>
          </a:xfrm>
        </p:spPr>
        <p:txBody>
          <a:bodyPr anchor="b">
            <a:noAutofit/>
          </a:bodyPr>
          <a:lstStyle>
            <a:lvl1pPr marL="0" indent="0">
              <a:buFontTx/>
              <a:buNone/>
              <a:defRPr sz="2040">
                <a:solidFill>
                  <a:schemeClr val="accent1"/>
                </a:solidFill>
              </a:defRPr>
            </a:lvl1pPr>
            <a:lvl2pPr marL="388664" indent="0">
              <a:buFontTx/>
              <a:buNone/>
              <a:defRPr/>
            </a:lvl2pPr>
            <a:lvl3pPr marL="777329" indent="0">
              <a:buFontTx/>
              <a:buNone/>
              <a:defRPr/>
            </a:lvl3pPr>
            <a:lvl4pPr marL="1165993" indent="0">
              <a:buFontTx/>
              <a:buNone/>
              <a:defRPr/>
            </a:lvl4pPr>
            <a:lvl5pPr marL="1554658" indent="0">
              <a:buFontTx/>
              <a:buNone/>
              <a:defRPr/>
            </a:lvl5pPr>
          </a:lstStyle>
          <a:p>
            <a:pPr lvl="0"/>
            <a:r>
              <a:rPr lang="en-US" smtClean="0"/>
              <a:t>Edit Master text styles</a:t>
            </a:r>
          </a:p>
        </p:txBody>
      </p:sp>
      <p:sp>
        <p:nvSpPr>
          <p:cNvPr id="3" name="Text Placeholder 2"/>
          <p:cNvSpPr>
            <a:spLocks noGrp="1"/>
          </p:cNvSpPr>
          <p:nvPr>
            <p:ph type="body" idx="1"/>
          </p:nvPr>
        </p:nvSpPr>
        <p:spPr>
          <a:xfrm>
            <a:off x="518159" y="6640259"/>
            <a:ext cx="5395558" cy="2220407"/>
          </a:xfrm>
        </p:spPr>
        <p:txBody>
          <a:bodyPr anchor="t">
            <a:normAutofit/>
          </a:bodyPr>
          <a:lstStyle>
            <a:lvl1pPr marL="0" indent="0" algn="l">
              <a:buNone/>
              <a:defRPr sz="1530">
                <a:solidFill>
                  <a:schemeClr val="tx1">
                    <a:lumMod val="50000"/>
                    <a:lumOff val="50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83722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738899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80715" y="894081"/>
            <a:ext cx="831990" cy="7702128"/>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8159" y="894081"/>
            <a:ext cx="4415772" cy="770212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9908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680998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8159" y="3961276"/>
            <a:ext cx="5395558" cy="2678985"/>
          </a:xfrm>
        </p:spPr>
        <p:txBody>
          <a:bodyPr anchor="b"/>
          <a:lstStyle>
            <a:lvl1pPr algn="l">
              <a:defRPr sz="3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8159" y="6640257"/>
            <a:ext cx="5395558" cy="1261920"/>
          </a:xfrm>
        </p:spPr>
        <p:txBody>
          <a:bodyPr anchor="t"/>
          <a:lstStyle>
            <a:lvl1pPr marL="0" indent="0" algn="l">
              <a:buNone/>
              <a:defRPr sz="1700">
                <a:solidFill>
                  <a:schemeClr val="tx1">
                    <a:lumMod val="50000"/>
                    <a:lumOff val="50000"/>
                  </a:schemeClr>
                </a:solidFill>
              </a:defRPr>
            </a:lvl1pPr>
            <a:lvl2pPr marL="388664" indent="0">
              <a:buNone/>
              <a:defRPr sz="1530">
                <a:solidFill>
                  <a:schemeClr val="tx1">
                    <a:tint val="75000"/>
                  </a:schemeClr>
                </a:solidFill>
              </a:defRPr>
            </a:lvl2pPr>
            <a:lvl3pPr marL="777329" indent="0">
              <a:buNone/>
              <a:defRPr sz="1360">
                <a:solidFill>
                  <a:schemeClr val="tx1">
                    <a:tint val="75000"/>
                  </a:schemeClr>
                </a:solidFill>
              </a:defRPr>
            </a:lvl3pPr>
            <a:lvl4pPr marL="1165993" indent="0">
              <a:buNone/>
              <a:defRPr sz="1190">
                <a:solidFill>
                  <a:schemeClr val="tx1">
                    <a:tint val="75000"/>
                  </a:schemeClr>
                </a:solidFill>
              </a:defRPr>
            </a:lvl4pPr>
            <a:lvl5pPr marL="1554658" indent="0">
              <a:buNone/>
              <a:defRPr sz="1190">
                <a:solidFill>
                  <a:schemeClr val="tx1">
                    <a:tint val="75000"/>
                  </a:schemeClr>
                </a:solidFill>
              </a:defRPr>
            </a:lvl5pPr>
            <a:lvl6pPr marL="1943322" indent="0">
              <a:buNone/>
              <a:defRPr sz="1190">
                <a:solidFill>
                  <a:schemeClr val="tx1">
                    <a:tint val="75000"/>
                  </a:schemeClr>
                </a:solidFill>
              </a:defRPr>
            </a:lvl6pPr>
            <a:lvl7pPr marL="2331986" indent="0">
              <a:buNone/>
              <a:defRPr sz="1190">
                <a:solidFill>
                  <a:schemeClr val="tx1">
                    <a:tint val="75000"/>
                  </a:schemeClr>
                </a:solidFill>
              </a:defRPr>
            </a:lvl7pPr>
            <a:lvl8pPr marL="2720651" indent="0">
              <a:buNone/>
              <a:defRPr sz="1190">
                <a:solidFill>
                  <a:schemeClr val="tx1">
                    <a:tint val="75000"/>
                  </a:schemeClr>
                </a:solidFill>
              </a:defRPr>
            </a:lvl8pPr>
            <a:lvl9pPr marL="3109315" indent="0">
              <a:buNone/>
              <a:defRPr sz="119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9004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18161" y="894082"/>
            <a:ext cx="5395557" cy="1937173"/>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8161" y="3168866"/>
            <a:ext cx="2624893" cy="5691799"/>
          </a:xfrm>
        </p:spPr>
        <p:txBody>
          <a:bodyPr>
            <a:normAutofit/>
          </a:bodyPr>
          <a:lstStyle>
            <a:lvl1pPr>
              <a:defRPr sz="1530"/>
            </a:lvl1pPr>
            <a:lvl2pPr>
              <a:defRPr sz="1360"/>
            </a:lvl2pPr>
            <a:lvl3pPr>
              <a:defRPr sz="1190"/>
            </a:lvl3pPr>
            <a:lvl4pPr>
              <a:defRPr sz="1020"/>
            </a:lvl4pPr>
            <a:lvl5pPr>
              <a:defRPr sz="1020"/>
            </a:lvl5pPr>
            <a:lvl6pPr>
              <a:defRPr sz="1020"/>
            </a:lvl6pPr>
            <a:lvl7pPr>
              <a:defRPr sz="1020"/>
            </a:lvl7pPr>
            <a:lvl8pPr>
              <a:defRPr sz="1020"/>
            </a:lvl8pPr>
            <a:lvl9pPr>
              <a:defRPr sz="102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288823" y="3168866"/>
            <a:ext cx="2624894" cy="5691800"/>
          </a:xfrm>
        </p:spPr>
        <p:txBody>
          <a:bodyPr>
            <a:normAutofit/>
          </a:bodyPr>
          <a:lstStyle>
            <a:lvl1pPr>
              <a:defRPr sz="1530"/>
            </a:lvl1pPr>
            <a:lvl2pPr>
              <a:defRPr sz="1360"/>
            </a:lvl2pPr>
            <a:lvl3pPr>
              <a:defRPr sz="1190"/>
            </a:lvl3pPr>
            <a:lvl4pPr>
              <a:defRPr sz="1020"/>
            </a:lvl4pPr>
            <a:lvl5pPr>
              <a:defRPr sz="1020"/>
            </a:lvl5pPr>
            <a:lvl6pPr>
              <a:defRPr sz="1020"/>
            </a:lvl6pPr>
            <a:lvl7pPr>
              <a:defRPr sz="1020"/>
            </a:lvl7pPr>
            <a:lvl8pPr>
              <a:defRPr sz="1020"/>
            </a:lvl8pPr>
            <a:lvl9pPr>
              <a:defRPr sz="102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6220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8160" y="894082"/>
            <a:ext cx="5395556" cy="1937173"/>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518160" y="3169442"/>
            <a:ext cx="2627071" cy="845184"/>
          </a:xfrm>
        </p:spPr>
        <p:txBody>
          <a:bodyPr anchor="b">
            <a:noAutofit/>
          </a:bodyPr>
          <a:lstStyle>
            <a:lvl1pPr marL="0" indent="0">
              <a:buNone/>
              <a:defRPr sz="2040" b="0"/>
            </a:lvl1pPr>
            <a:lvl2pPr marL="388664" indent="0">
              <a:buNone/>
              <a:defRPr sz="1700" b="1"/>
            </a:lvl2pPr>
            <a:lvl3pPr marL="777329" indent="0">
              <a:buNone/>
              <a:defRPr sz="1530" b="1"/>
            </a:lvl3pPr>
            <a:lvl4pPr marL="1165993" indent="0">
              <a:buNone/>
              <a:defRPr sz="1360" b="1"/>
            </a:lvl4pPr>
            <a:lvl5pPr marL="1554658" indent="0">
              <a:buNone/>
              <a:defRPr sz="1360" b="1"/>
            </a:lvl5pPr>
            <a:lvl6pPr marL="1943322" indent="0">
              <a:buNone/>
              <a:defRPr sz="1360" b="1"/>
            </a:lvl6pPr>
            <a:lvl7pPr marL="2331986" indent="0">
              <a:buNone/>
              <a:defRPr sz="1360" b="1"/>
            </a:lvl7pPr>
            <a:lvl8pPr marL="2720651" indent="0">
              <a:buNone/>
              <a:defRPr sz="1360" b="1"/>
            </a:lvl8pPr>
            <a:lvl9pPr marL="3109315" indent="0">
              <a:buNone/>
              <a:defRPr sz="1360" b="1"/>
            </a:lvl9pPr>
          </a:lstStyle>
          <a:p>
            <a:pPr lvl="0"/>
            <a:r>
              <a:rPr lang="en-US" smtClean="0"/>
              <a:t>Edit Master text styles</a:t>
            </a:r>
          </a:p>
        </p:txBody>
      </p:sp>
      <p:sp>
        <p:nvSpPr>
          <p:cNvPr id="4" name="Content Placeholder 3"/>
          <p:cNvSpPr>
            <a:spLocks noGrp="1"/>
          </p:cNvSpPr>
          <p:nvPr>
            <p:ph sz="half" idx="2"/>
          </p:nvPr>
        </p:nvSpPr>
        <p:spPr>
          <a:xfrm>
            <a:off x="518160" y="4014628"/>
            <a:ext cx="2627071" cy="484603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286645" y="3169442"/>
            <a:ext cx="2627071" cy="845184"/>
          </a:xfrm>
        </p:spPr>
        <p:txBody>
          <a:bodyPr anchor="b">
            <a:noAutofit/>
          </a:bodyPr>
          <a:lstStyle>
            <a:lvl1pPr marL="0" indent="0">
              <a:buNone/>
              <a:defRPr sz="2040" b="0"/>
            </a:lvl1pPr>
            <a:lvl2pPr marL="388664" indent="0">
              <a:buNone/>
              <a:defRPr sz="1700" b="1"/>
            </a:lvl2pPr>
            <a:lvl3pPr marL="777329" indent="0">
              <a:buNone/>
              <a:defRPr sz="1530" b="1"/>
            </a:lvl3pPr>
            <a:lvl4pPr marL="1165993" indent="0">
              <a:buNone/>
              <a:defRPr sz="1360" b="1"/>
            </a:lvl4pPr>
            <a:lvl5pPr marL="1554658" indent="0">
              <a:buNone/>
              <a:defRPr sz="1360" b="1"/>
            </a:lvl5pPr>
            <a:lvl6pPr marL="1943322" indent="0">
              <a:buNone/>
              <a:defRPr sz="1360" b="1"/>
            </a:lvl6pPr>
            <a:lvl7pPr marL="2331986" indent="0">
              <a:buNone/>
              <a:defRPr sz="1360" b="1"/>
            </a:lvl7pPr>
            <a:lvl8pPr marL="2720651" indent="0">
              <a:buNone/>
              <a:defRPr sz="1360" b="1"/>
            </a:lvl8pPr>
            <a:lvl9pPr marL="3109315" indent="0">
              <a:buNone/>
              <a:defRPr sz="1360" b="1"/>
            </a:lvl9pPr>
          </a:lstStyle>
          <a:p>
            <a:pPr lvl="0"/>
            <a:r>
              <a:rPr lang="en-US" smtClean="0"/>
              <a:t>Edit Master text styles</a:t>
            </a:r>
          </a:p>
        </p:txBody>
      </p:sp>
      <p:sp>
        <p:nvSpPr>
          <p:cNvPr id="6" name="Content Placeholder 5"/>
          <p:cNvSpPr>
            <a:spLocks noGrp="1"/>
          </p:cNvSpPr>
          <p:nvPr>
            <p:ph sz="quarter" idx="4"/>
          </p:nvPr>
        </p:nvSpPr>
        <p:spPr>
          <a:xfrm>
            <a:off x="3286645" y="4014628"/>
            <a:ext cx="2627071" cy="4846038"/>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96000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8159" y="894082"/>
            <a:ext cx="5395557" cy="1937173"/>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90008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47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 y="2197955"/>
            <a:ext cx="2371655" cy="1875083"/>
          </a:xfrm>
        </p:spPr>
        <p:txBody>
          <a:bodyPr anchor="b">
            <a:normAutofit/>
          </a:bodyPr>
          <a:lstStyle>
            <a:lvl1pPr>
              <a:defRPr sz="1700"/>
            </a:lvl1pPr>
          </a:lstStyle>
          <a:p>
            <a:r>
              <a:rPr lang="en-US" smtClean="0"/>
              <a:t>Click to edit Master title style</a:t>
            </a:r>
            <a:endParaRPr lang="en-US" dirty="0"/>
          </a:p>
        </p:txBody>
      </p:sp>
      <p:sp>
        <p:nvSpPr>
          <p:cNvPr id="3" name="Content Placeholder 2"/>
          <p:cNvSpPr>
            <a:spLocks noGrp="1"/>
          </p:cNvSpPr>
          <p:nvPr>
            <p:ph idx="1"/>
          </p:nvPr>
        </p:nvSpPr>
        <p:spPr>
          <a:xfrm>
            <a:off x="3035585" y="755226"/>
            <a:ext cx="2878131" cy="810544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18160" y="4073037"/>
            <a:ext cx="2371655" cy="3790525"/>
          </a:xfrm>
        </p:spPr>
        <p:txBody>
          <a:bodyPr>
            <a:normAutofit/>
          </a:bodyPr>
          <a:lstStyle>
            <a:lvl1pPr marL="0" indent="0">
              <a:buNone/>
              <a:defRPr sz="1190"/>
            </a:lvl1pPr>
            <a:lvl2pPr marL="291499" indent="0">
              <a:buNone/>
              <a:defRPr sz="893"/>
            </a:lvl2pPr>
            <a:lvl3pPr marL="582997" indent="0">
              <a:buNone/>
              <a:defRPr sz="765"/>
            </a:lvl3pPr>
            <a:lvl4pPr marL="874495" indent="0">
              <a:buNone/>
              <a:defRPr sz="638"/>
            </a:lvl4pPr>
            <a:lvl5pPr marL="1165993" indent="0">
              <a:buNone/>
              <a:defRPr sz="638"/>
            </a:lvl5pPr>
            <a:lvl6pPr marL="1457492" indent="0">
              <a:buNone/>
              <a:defRPr sz="638"/>
            </a:lvl6pPr>
            <a:lvl7pPr marL="1748990" indent="0">
              <a:buNone/>
              <a:defRPr sz="638"/>
            </a:lvl7pPr>
            <a:lvl8pPr marL="2040488" indent="0">
              <a:buNone/>
              <a:defRPr sz="638"/>
            </a:lvl8pPr>
            <a:lvl9pPr marL="2331986" indent="0">
              <a:buNone/>
              <a:defRPr sz="638"/>
            </a:lvl9pPr>
          </a:lstStyle>
          <a:p>
            <a:pPr lvl="0"/>
            <a:r>
              <a:rPr lang="en-US" smtClean="0"/>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2471333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59" y="7040880"/>
            <a:ext cx="5395557" cy="831216"/>
          </a:xfrm>
        </p:spPr>
        <p:txBody>
          <a:bodyPr anchor="b">
            <a:normAutofit/>
          </a:bodyPr>
          <a:lstStyle>
            <a:lvl1pPr algn="l">
              <a:defRPr sz="204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59" y="894080"/>
            <a:ext cx="5395557" cy="5640386"/>
          </a:xfrm>
        </p:spPr>
        <p:txBody>
          <a:bodyPr anchor="t">
            <a:normAutofit/>
          </a:bodyPr>
          <a:lstStyle>
            <a:lvl1pPr marL="0" indent="0" algn="ctr">
              <a:buNone/>
              <a:defRPr sz="1360"/>
            </a:lvl1pPr>
            <a:lvl2pPr marL="388664" indent="0">
              <a:buNone/>
              <a:defRPr sz="1360"/>
            </a:lvl2pPr>
            <a:lvl3pPr marL="777329" indent="0">
              <a:buNone/>
              <a:defRPr sz="1360"/>
            </a:lvl3pPr>
            <a:lvl4pPr marL="1165993" indent="0">
              <a:buNone/>
              <a:defRPr sz="1360"/>
            </a:lvl4pPr>
            <a:lvl5pPr marL="1554658" indent="0">
              <a:buNone/>
              <a:defRPr sz="1360"/>
            </a:lvl5pPr>
            <a:lvl6pPr marL="1943322" indent="0">
              <a:buNone/>
              <a:defRPr sz="1360"/>
            </a:lvl6pPr>
            <a:lvl7pPr marL="2331986" indent="0">
              <a:buNone/>
              <a:defRPr sz="1360"/>
            </a:lvl7pPr>
            <a:lvl8pPr marL="2720651" indent="0">
              <a:buNone/>
              <a:defRPr sz="1360"/>
            </a:lvl8pPr>
            <a:lvl9pPr marL="3109315" indent="0">
              <a:buNone/>
              <a:defRPr sz="1360"/>
            </a:lvl9pPr>
          </a:lstStyle>
          <a:p>
            <a:r>
              <a:rPr lang="en-US" smtClean="0"/>
              <a:t>Click icon to add picture</a:t>
            </a:r>
            <a:endParaRPr lang="en-US" dirty="0"/>
          </a:p>
        </p:txBody>
      </p:sp>
      <p:sp>
        <p:nvSpPr>
          <p:cNvPr id="4" name="Text Placeholder 3"/>
          <p:cNvSpPr>
            <a:spLocks noGrp="1"/>
          </p:cNvSpPr>
          <p:nvPr>
            <p:ph type="body" sz="half" idx="2"/>
          </p:nvPr>
        </p:nvSpPr>
        <p:spPr>
          <a:xfrm>
            <a:off x="518159" y="7872098"/>
            <a:ext cx="5395557" cy="988569"/>
          </a:xfrm>
        </p:spPr>
        <p:txBody>
          <a:bodyPr>
            <a:normAutofit/>
          </a:bodyPr>
          <a:lstStyle>
            <a:lvl1pPr marL="0" indent="0">
              <a:buNone/>
              <a:defRPr sz="1020"/>
            </a:lvl1pPr>
            <a:lvl2pPr marL="388664" indent="0">
              <a:buNone/>
              <a:defRPr sz="1020"/>
            </a:lvl2pPr>
            <a:lvl3pPr marL="777329" indent="0">
              <a:buNone/>
              <a:defRPr sz="850"/>
            </a:lvl3pPr>
            <a:lvl4pPr marL="1165993" indent="0">
              <a:buNone/>
              <a:defRPr sz="765"/>
            </a:lvl4pPr>
            <a:lvl5pPr marL="1554658" indent="0">
              <a:buNone/>
              <a:defRPr sz="765"/>
            </a:lvl5pPr>
            <a:lvl6pPr marL="1943322" indent="0">
              <a:buNone/>
              <a:defRPr sz="765"/>
            </a:lvl6pPr>
            <a:lvl7pPr marL="2331986" indent="0">
              <a:buNone/>
              <a:defRPr sz="765"/>
            </a:lvl7pPr>
            <a:lvl8pPr marL="2720651" indent="0">
              <a:buNone/>
              <a:defRPr sz="765"/>
            </a:lvl8pPr>
            <a:lvl9pPr marL="3109315" indent="0">
              <a:buNone/>
              <a:defRPr sz="765"/>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2085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196" y="-12419"/>
            <a:ext cx="7794334" cy="10083238"/>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18160" y="894082"/>
            <a:ext cx="5395556" cy="1937173"/>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8159" y="3168866"/>
            <a:ext cx="5395557" cy="56918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94469" y="8860668"/>
            <a:ext cx="581512" cy="535517"/>
          </a:xfrm>
          <a:prstGeom prst="rect">
            <a:avLst/>
          </a:prstGeom>
        </p:spPr>
        <p:txBody>
          <a:bodyPr vert="horz" lIns="91440" tIns="45720" rIns="91440" bIns="45720" rtlCol="0" anchor="ctr"/>
          <a:lstStyle>
            <a:lvl1pPr algn="r">
              <a:defRPr sz="765">
                <a:solidFill>
                  <a:schemeClr val="tx1">
                    <a:tint val="75000"/>
                  </a:schemeClr>
                </a:solidFill>
              </a:defRPr>
            </a:lvl1pPr>
          </a:lstStyle>
          <a:p>
            <a:fld id="{B61BEF0D-F0BB-DE4B-95CE-6DB70DBA9567}" type="datetimeFigureOut">
              <a:rPr lang="en-US" dirty="0"/>
              <a:pPr/>
              <a:t>6/14/2021</a:t>
            </a:fld>
            <a:endParaRPr lang="en-US" dirty="0"/>
          </a:p>
        </p:txBody>
      </p:sp>
      <p:sp>
        <p:nvSpPr>
          <p:cNvPr id="5" name="Footer Placeholder 4"/>
          <p:cNvSpPr>
            <a:spLocks noGrp="1"/>
          </p:cNvSpPr>
          <p:nvPr>
            <p:ph type="ftr" sz="quarter" idx="3"/>
          </p:nvPr>
        </p:nvSpPr>
        <p:spPr>
          <a:xfrm>
            <a:off x="518160" y="8860668"/>
            <a:ext cx="3929527" cy="535517"/>
          </a:xfrm>
          <a:prstGeom prst="rect">
            <a:avLst/>
          </a:prstGeom>
        </p:spPr>
        <p:txBody>
          <a:bodyPr vert="horz" lIns="91440" tIns="45720" rIns="91440" bIns="45720" rtlCol="0" anchor="ctr"/>
          <a:lstStyle>
            <a:lvl1pPr algn="l">
              <a:defRPr sz="76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77975" y="8860668"/>
            <a:ext cx="435742" cy="535517"/>
          </a:xfrm>
          <a:prstGeom prst="rect">
            <a:avLst/>
          </a:prstGeom>
        </p:spPr>
        <p:txBody>
          <a:bodyPr vert="horz" lIns="91440" tIns="45720" rIns="91440" bIns="45720" rtlCol="0" anchor="ctr"/>
          <a:lstStyle>
            <a:lvl1pPr algn="r">
              <a:defRPr sz="765">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85641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388664" rtl="0" eaLnBrk="1" latinLnBrk="0" hangingPunct="1">
        <a:spcBef>
          <a:spcPct val="0"/>
        </a:spcBef>
        <a:buNone/>
        <a:defRPr sz="306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91499" indent="-291499" algn="l" defTabSz="388664" rtl="0" eaLnBrk="1" latinLnBrk="0" hangingPunct="1">
        <a:spcBef>
          <a:spcPts val="850"/>
        </a:spcBef>
        <a:spcAft>
          <a:spcPts val="0"/>
        </a:spcAft>
        <a:buClr>
          <a:schemeClr val="accent1"/>
        </a:buClr>
        <a:buSzPct val="80000"/>
        <a:buFont typeface="Wingdings 3" charset="2"/>
        <a:buChar char=""/>
        <a:defRPr sz="1530" kern="1200">
          <a:solidFill>
            <a:schemeClr val="tx1">
              <a:lumMod val="75000"/>
              <a:lumOff val="25000"/>
            </a:schemeClr>
          </a:solidFill>
          <a:latin typeface="+mn-lt"/>
          <a:ea typeface="+mn-ea"/>
          <a:cs typeface="+mn-cs"/>
        </a:defRPr>
      </a:lvl1pPr>
      <a:lvl2pPr marL="631580" indent="-242916" algn="l" defTabSz="388664" rtl="0" eaLnBrk="1" latinLnBrk="0" hangingPunct="1">
        <a:spcBef>
          <a:spcPts val="850"/>
        </a:spcBef>
        <a:spcAft>
          <a:spcPts val="0"/>
        </a:spcAft>
        <a:buClr>
          <a:schemeClr val="accent1"/>
        </a:buClr>
        <a:buSzPct val="80000"/>
        <a:buFont typeface="Wingdings 3" charset="2"/>
        <a:buChar char=""/>
        <a:defRPr sz="1360" kern="1200">
          <a:solidFill>
            <a:schemeClr val="tx1">
              <a:lumMod val="75000"/>
              <a:lumOff val="25000"/>
            </a:schemeClr>
          </a:solidFill>
          <a:latin typeface="+mn-lt"/>
          <a:ea typeface="+mn-ea"/>
          <a:cs typeface="+mn-cs"/>
        </a:defRPr>
      </a:lvl2pPr>
      <a:lvl3pPr marL="971661" indent="-194332" algn="l" defTabSz="388664" rtl="0" eaLnBrk="1" latinLnBrk="0" hangingPunct="1">
        <a:spcBef>
          <a:spcPts val="850"/>
        </a:spcBef>
        <a:spcAft>
          <a:spcPts val="0"/>
        </a:spcAft>
        <a:buClr>
          <a:schemeClr val="accent1"/>
        </a:buClr>
        <a:buSzPct val="80000"/>
        <a:buFont typeface="Wingdings 3" charset="2"/>
        <a:buChar char=""/>
        <a:defRPr sz="1190" kern="1200">
          <a:solidFill>
            <a:schemeClr val="tx1">
              <a:lumMod val="75000"/>
              <a:lumOff val="25000"/>
            </a:schemeClr>
          </a:solidFill>
          <a:latin typeface="+mn-lt"/>
          <a:ea typeface="+mn-ea"/>
          <a:cs typeface="+mn-cs"/>
        </a:defRPr>
      </a:lvl3pPr>
      <a:lvl4pPr marL="1360325"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4pPr>
      <a:lvl5pPr marL="1748990"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5pPr>
      <a:lvl6pPr marL="2137654"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6pPr>
      <a:lvl7pPr marL="2526319"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7pPr>
      <a:lvl8pPr marL="2914983"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8pPr>
      <a:lvl9pPr marL="3303647" indent="-194332" algn="l" defTabSz="388664" rtl="0" eaLnBrk="1" latinLnBrk="0" hangingPunct="1">
        <a:spcBef>
          <a:spcPts val="850"/>
        </a:spcBef>
        <a:spcAft>
          <a:spcPts val="0"/>
        </a:spcAft>
        <a:buClr>
          <a:schemeClr val="accent1"/>
        </a:buClr>
        <a:buSzPct val="80000"/>
        <a:buFont typeface="Wingdings 3" charset="2"/>
        <a:buChar char=""/>
        <a:defRPr sz="1020" kern="1200">
          <a:solidFill>
            <a:schemeClr val="tx1">
              <a:lumMod val="75000"/>
              <a:lumOff val="25000"/>
            </a:schemeClr>
          </a:solidFill>
          <a:latin typeface="+mn-lt"/>
          <a:ea typeface="+mn-ea"/>
          <a:cs typeface="+mn-cs"/>
        </a:defRPr>
      </a:lvl9pPr>
    </p:bodyStyle>
    <p:otherStyle>
      <a:defPPr>
        <a:defRPr lang="en-US"/>
      </a:defPPr>
      <a:lvl1pPr marL="0" algn="l" defTabSz="388664" rtl="0" eaLnBrk="1" latinLnBrk="0" hangingPunct="1">
        <a:defRPr sz="1530" kern="1200">
          <a:solidFill>
            <a:schemeClr val="tx1"/>
          </a:solidFill>
          <a:latin typeface="+mn-lt"/>
          <a:ea typeface="+mn-ea"/>
          <a:cs typeface="+mn-cs"/>
        </a:defRPr>
      </a:lvl1pPr>
      <a:lvl2pPr marL="388664" algn="l" defTabSz="388664" rtl="0" eaLnBrk="1" latinLnBrk="0" hangingPunct="1">
        <a:defRPr sz="1530" kern="1200">
          <a:solidFill>
            <a:schemeClr val="tx1"/>
          </a:solidFill>
          <a:latin typeface="+mn-lt"/>
          <a:ea typeface="+mn-ea"/>
          <a:cs typeface="+mn-cs"/>
        </a:defRPr>
      </a:lvl2pPr>
      <a:lvl3pPr marL="777329" algn="l" defTabSz="388664" rtl="0" eaLnBrk="1" latinLnBrk="0" hangingPunct="1">
        <a:defRPr sz="1530" kern="1200">
          <a:solidFill>
            <a:schemeClr val="tx1"/>
          </a:solidFill>
          <a:latin typeface="+mn-lt"/>
          <a:ea typeface="+mn-ea"/>
          <a:cs typeface="+mn-cs"/>
        </a:defRPr>
      </a:lvl3pPr>
      <a:lvl4pPr marL="1165993" algn="l" defTabSz="388664" rtl="0" eaLnBrk="1" latinLnBrk="0" hangingPunct="1">
        <a:defRPr sz="1530" kern="1200">
          <a:solidFill>
            <a:schemeClr val="tx1"/>
          </a:solidFill>
          <a:latin typeface="+mn-lt"/>
          <a:ea typeface="+mn-ea"/>
          <a:cs typeface="+mn-cs"/>
        </a:defRPr>
      </a:lvl4pPr>
      <a:lvl5pPr marL="1554658" algn="l" defTabSz="388664" rtl="0" eaLnBrk="1" latinLnBrk="0" hangingPunct="1">
        <a:defRPr sz="1530" kern="1200">
          <a:solidFill>
            <a:schemeClr val="tx1"/>
          </a:solidFill>
          <a:latin typeface="+mn-lt"/>
          <a:ea typeface="+mn-ea"/>
          <a:cs typeface="+mn-cs"/>
        </a:defRPr>
      </a:lvl5pPr>
      <a:lvl6pPr marL="1943322" algn="l" defTabSz="388664" rtl="0" eaLnBrk="1" latinLnBrk="0" hangingPunct="1">
        <a:defRPr sz="1530" kern="1200">
          <a:solidFill>
            <a:schemeClr val="tx1"/>
          </a:solidFill>
          <a:latin typeface="+mn-lt"/>
          <a:ea typeface="+mn-ea"/>
          <a:cs typeface="+mn-cs"/>
        </a:defRPr>
      </a:lvl6pPr>
      <a:lvl7pPr marL="2331986" algn="l" defTabSz="388664" rtl="0" eaLnBrk="1" latinLnBrk="0" hangingPunct="1">
        <a:defRPr sz="1530" kern="1200">
          <a:solidFill>
            <a:schemeClr val="tx1"/>
          </a:solidFill>
          <a:latin typeface="+mn-lt"/>
          <a:ea typeface="+mn-ea"/>
          <a:cs typeface="+mn-cs"/>
        </a:defRPr>
      </a:lvl7pPr>
      <a:lvl8pPr marL="2720651" algn="l" defTabSz="388664" rtl="0" eaLnBrk="1" latinLnBrk="0" hangingPunct="1">
        <a:defRPr sz="1530" kern="1200">
          <a:solidFill>
            <a:schemeClr val="tx1"/>
          </a:solidFill>
          <a:latin typeface="+mn-lt"/>
          <a:ea typeface="+mn-ea"/>
          <a:cs typeface="+mn-cs"/>
        </a:defRPr>
      </a:lvl8pPr>
      <a:lvl9pPr marL="3109315" algn="l" defTabSz="388664"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Kronos 8.1</a:t>
            </a:r>
            <a:br>
              <a:rPr lang="en-US" dirty="0" smtClean="0"/>
            </a:br>
            <a:r>
              <a:rPr lang="en-US" sz="3825" dirty="0"/>
              <a:t>Workforce Time Keeper</a:t>
            </a:r>
          </a:p>
        </p:txBody>
      </p:sp>
      <p:sp>
        <p:nvSpPr>
          <p:cNvPr id="3" name="Subtitle 2"/>
          <p:cNvSpPr>
            <a:spLocks noGrp="1"/>
          </p:cNvSpPr>
          <p:nvPr>
            <p:ph type="subTitle" idx="1"/>
          </p:nvPr>
        </p:nvSpPr>
        <p:spPr/>
        <p:txBody>
          <a:bodyPr/>
          <a:lstStyle/>
          <a:p>
            <a:r>
              <a:rPr lang="en-US" dirty="0" smtClean="0"/>
              <a:t>Cleveland State University </a:t>
            </a:r>
            <a:endParaRPr lang="en-US" dirty="0" smtClean="0"/>
          </a:p>
          <a:p>
            <a:r>
              <a:rPr lang="en-US" dirty="0" smtClean="0"/>
              <a:t>Approving time</a:t>
            </a:r>
            <a:r>
              <a:rPr lang="en-US" dirty="0" smtClean="0"/>
              <a:t> </a:t>
            </a:r>
            <a:r>
              <a:rPr lang="en-US" dirty="0" smtClean="0"/>
              <a:t>	</a:t>
            </a:r>
            <a:endParaRPr lang="en-US" dirty="0"/>
          </a:p>
        </p:txBody>
      </p:sp>
    </p:spTree>
    <p:extLst>
      <p:ext uri="{BB962C8B-B14F-4D97-AF65-F5344CB8AC3E}">
        <p14:creationId xmlns:p14="http://schemas.microsoft.com/office/powerpoint/2010/main" val="1859044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Line 9"/>
          <p:cNvSpPr>
            <a:spLocks noChangeShapeType="1"/>
          </p:cNvSpPr>
          <p:nvPr/>
        </p:nvSpPr>
        <p:spPr bwMode="auto">
          <a:xfrm flipH="1">
            <a:off x="3627439" y="7573545"/>
            <a:ext cx="2332037" cy="4191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CC0000"/>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69" name="Text Box 21" descr="bubble"/>
          <p:cNvSpPr txBox="1">
            <a:spLocks noChangeArrowheads="1"/>
          </p:cNvSpPr>
          <p:nvPr/>
        </p:nvSpPr>
        <p:spPr bwMode="auto">
          <a:xfrm>
            <a:off x="676024" y="2460641"/>
            <a:ext cx="247650" cy="228600"/>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a:solidFill>
                  <a:schemeClr val="bg1"/>
                </a:solidFill>
              </a:rPr>
              <a:t>1</a:t>
            </a:r>
          </a:p>
        </p:txBody>
      </p:sp>
      <p:sp>
        <p:nvSpPr>
          <p:cNvPr id="2070" name="Text Box 22" descr="bubble"/>
          <p:cNvSpPr txBox="1">
            <a:spLocks noChangeArrowheads="1"/>
          </p:cNvSpPr>
          <p:nvPr/>
        </p:nvSpPr>
        <p:spPr bwMode="auto">
          <a:xfrm>
            <a:off x="228600" y="154655"/>
            <a:ext cx="1528763" cy="51911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err="1">
                <a:solidFill>
                  <a:srgbClr val="006600"/>
                </a:solidFill>
              </a:rPr>
              <a:t>myTime</a:t>
            </a:r>
            <a:endParaRPr lang="en-US" altLang="en-US" sz="1000" dirty="0">
              <a:solidFill>
                <a:srgbClr val="006600"/>
              </a:solidFill>
            </a:endParaRPr>
          </a:p>
        </p:txBody>
      </p:sp>
      <p:sp>
        <p:nvSpPr>
          <p:cNvPr id="2073" name="Text Box 25" descr="bubble"/>
          <p:cNvSpPr txBox="1">
            <a:spLocks noChangeArrowheads="1"/>
          </p:cNvSpPr>
          <p:nvPr/>
        </p:nvSpPr>
        <p:spPr bwMode="auto">
          <a:xfrm>
            <a:off x="228600" y="540416"/>
            <a:ext cx="1937262" cy="307777"/>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ts val="600"/>
              </a:spcBef>
              <a:spcAft>
                <a:spcPts val="600"/>
              </a:spcAft>
            </a:pPr>
            <a:r>
              <a:rPr lang="en-US" altLang="en-US" sz="1400" dirty="0" smtClean="0">
                <a:solidFill>
                  <a:srgbClr val="006600"/>
                </a:solidFill>
              </a:rPr>
              <a:t>Approving Timesheets</a:t>
            </a:r>
            <a:endParaRPr lang="en-US" altLang="en-US" sz="1400" dirty="0">
              <a:solidFill>
                <a:srgbClr val="006600"/>
              </a:solidFill>
            </a:endParaRPr>
          </a:p>
        </p:txBody>
      </p:sp>
      <p:sp>
        <p:nvSpPr>
          <p:cNvPr id="2074" name="Text Box 26" descr="bubble"/>
          <p:cNvSpPr txBox="1">
            <a:spLocks noChangeArrowheads="1"/>
          </p:cNvSpPr>
          <p:nvPr/>
        </p:nvSpPr>
        <p:spPr bwMode="auto">
          <a:xfrm>
            <a:off x="233865" y="1347968"/>
            <a:ext cx="1554080" cy="276999"/>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ts val="500"/>
              </a:spcBef>
              <a:spcAft>
                <a:spcPts val="500"/>
              </a:spcAft>
            </a:pPr>
            <a:r>
              <a:rPr lang="en-US" altLang="en-US" dirty="0" smtClean="0">
                <a:solidFill>
                  <a:srgbClr val="006600"/>
                </a:solidFill>
              </a:rPr>
              <a:t>Log on to </a:t>
            </a:r>
            <a:r>
              <a:rPr lang="en-US" altLang="en-US" dirty="0" err="1" smtClean="0">
                <a:solidFill>
                  <a:srgbClr val="006600"/>
                </a:solidFill>
              </a:rPr>
              <a:t>myTime</a:t>
            </a:r>
            <a:r>
              <a:rPr lang="en-US" altLang="en-US" dirty="0" smtClean="0">
                <a:solidFill>
                  <a:srgbClr val="006600"/>
                </a:solidFill>
              </a:rPr>
              <a:t>.</a:t>
            </a:r>
            <a:endParaRPr lang="en-US" altLang="en-US" dirty="0">
              <a:solidFill>
                <a:srgbClr val="006600"/>
              </a:solidFill>
            </a:endParaRPr>
          </a:p>
        </p:txBody>
      </p:sp>
      <p:sp>
        <p:nvSpPr>
          <p:cNvPr id="2075" name="Line 27"/>
          <p:cNvSpPr>
            <a:spLocks noChangeShapeType="1"/>
          </p:cNvSpPr>
          <p:nvPr/>
        </p:nvSpPr>
        <p:spPr bwMode="auto">
          <a:xfrm>
            <a:off x="228600" y="1335316"/>
            <a:ext cx="5410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77" name="Text Box 29" descr="bubble"/>
          <p:cNvSpPr txBox="1">
            <a:spLocks noChangeArrowheads="1"/>
          </p:cNvSpPr>
          <p:nvPr/>
        </p:nvSpPr>
        <p:spPr bwMode="auto">
          <a:xfrm>
            <a:off x="161925" y="1754416"/>
            <a:ext cx="184150" cy="274638"/>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endParaRPr lang="en-US" altLang="en-US"/>
          </a:p>
        </p:txBody>
      </p:sp>
      <p:sp>
        <p:nvSpPr>
          <p:cNvPr id="2090" name="Text Box 42" descr="bubble"/>
          <p:cNvSpPr txBox="1">
            <a:spLocks noChangeArrowheads="1"/>
          </p:cNvSpPr>
          <p:nvPr/>
        </p:nvSpPr>
        <p:spPr bwMode="auto">
          <a:xfrm>
            <a:off x="85725" y="2781300"/>
            <a:ext cx="247650" cy="228600"/>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a:solidFill>
                  <a:schemeClr val="bg1"/>
                </a:solidFill>
              </a:rPr>
              <a:t>4</a:t>
            </a:r>
          </a:p>
        </p:txBody>
      </p:sp>
      <p:pic>
        <p:nvPicPr>
          <p:cNvPr id="2168" name="Picture 1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6511" y="318016"/>
            <a:ext cx="180498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7" name="Text Box 39" descr="bubble"/>
          <p:cNvSpPr txBox="1">
            <a:spLocks noChangeArrowheads="1"/>
          </p:cNvSpPr>
          <p:nvPr/>
        </p:nvSpPr>
        <p:spPr bwMode="auto">
          <a:xfrm>
            <a:off x="161925" y="2180461"/>
            <a:ext cx="247650" cy="228600"/>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dirty="0">
                <a:solidFill>
                  <a:schemeClr val="bg1"/>
                </a:solidFill>
              </a:rPr>
              <a:t>3</a:t>
            </a:r>
          </a:p>
        </p:txBody>
      </p:sp>
      <p:sp>
        <p:nvSpPr>
          <p:cNvPr id="63" name="Text Box 26" descr="bubble"/>
          <p:cNvSpPr txBox="1">
            <a:spLocks noChangeArrowheads="1"/>
          </p:cNvSpPr>
          <p:nvPr/>
        </p:nvSpPr>
        <p:spPr bwMode="auto">
          <a:xfrm>
            <a:off x="174625" y="3967973"/>
            <a:ext cx="2579552" cy="36933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ts val="500"/>
              </a:spcBef>
              <a:spcAft>
                <a:spcPts val="500"/>
              </a:spcAft>
            </a:pPr>
            <a:r>
              <a:rPr lang="en-US" altLang="en-US" dirty="0" smtClean="0">
                <a:solidFill>
                  <a:srgbClr val="006600"/>
                </a:solidFill>
              </a:rPr>
              <a:t>Supervisors/Managers </a:t>
            </a:r>
            <a:endParaRPr lang="en-US" altLang="en-US" dirty="0">
              <a:solidFill>
                <a:srgbClr val="006600"/>
              </a:solidFill>
            </a:endParaRPr>
          </a:p>
        </p:txBody>
      </p:sp>
      <p:sp>
        <p:nvSpPr>
          <p:cNvPr id="5" name="Rectangle 4"/>
          <p:cNvSpPr/>
          <p:nvPr/>
        </p:nvSpPr>
        <p:spPr>
          <a:xfrm>
            <a:off x="333375" y="1773583"/>
            <a:ext cx="3879850" cy="1083374"/>
          </a:xfrm>
          <a:prstGeom prst="rect">
            <a:avLst/>
          </a:prstGeom>
        </p:spPr>
        <p:txBody>
          <a:bodyPr wrap="square">
            <a:spAutoFit/>
          </a:bodyPr>
          <a:lstStyle/>
          <a:p>
            <a:pPr marL="228600" indent="-228600" algn="l">
              <a:lnSpc>
                <a:spcPct val="115000"/>
              </a:lnSpc>
              <a:spcBef>
                <a:spcPts val="0"/>
              </a:spcBef>
              <a:spcAft>
                <a:spcPts val="0"/>
              </a:spcAft>
              <a:buFont typeface="+mj-lt"/>
              <a:buAutoNum type="arabicPeriod"/>
            </a:pPr>
            <a:r>
              <a:rPr lang="en-US" sz="900" b="0" dirty="0">
                <a:ea typeface="Times New Roman" panose="02020603050405020304" pitchFamily="18" charset="0"/>
                <a:cs typeface="Arial" panose="020B0604020202020204" pitchFamily="34" charset="0"/>
              </a:rPr>
              <a:t>Open your web browser, </a:t>
            </a:r>
            <a:r>
              <a:rPr lang="en-US" altLang="en-US" sz="900" b="0" dirty="0">
                <a:ea typeface="Times New Roman" panose="02020603050405020304" pitchFamily="18" charset="0"/>
                <a:cs typeface="Arial" panose="020B0604020202020204" pitchFamily="34" charset="0"/>
              </a:rPr>
              <a:t>navigate to </a:t>
            </a:r>
            <a:r>
              <a:rPr lang="en-US" altLang="en-US" sz="900" dirty="0">
                <a:ea typeface="Times New Roman" panose="02020603050405020304" pitchFamily="18" charset="0"/>
                <a:cs typeface="Arial" panose="020B0604020202020204" pitchFamily="34" charset="0"/>
              </a:rPr>
              <a:t>CSUOHIO.EDU</a:t>
            </a:r>
            <a:r>
              <a:rPr lang="en-US" altLang="en-US" sz="900" b="0" dirty="0">
                <a:ea typeface="Times New Roman" panose="02020603050405020304" pitchFamily="18" charset="0"/>
                <a:cs typeface="Arial" panose="020B0604020202020204" pitchFamily="34" charset="0"/>
              </a:rPr>
              <a:t>, and click the MYCSU tab.</a:t>
            </a:r>
          </a:p>
          <a:p>
            <a:pPr marL="228600" indent="-228600" algn="l">
              <a:lnSpc>
                <a:spcPct val="115000"/>
              </a:lnSpc>
              <a:spcBef>
                <a:spcPts val="0"/>
              </a:spcBef>
              <a:spcAft>
                <a:spcPts val="0"/>
              </a:spcAft>
              <a:buFont typeface="+mj-lt"/>
              <a:buAutoNum type="arabicPeriod"/>
            </a:pPr>
            <a:r>
              <a:rPr lang="en-US" sz="900" b="0" dirty="0">
                <a:ea typeface="Times New Roman" panose="02020603050405020304" pitchFamily="18" charset="0"/>
                <a:cs typeface="Arial" panose="020B0604020202020204" pitchFamily="34" charset="0"/>
              </a:rPr>
              <a:t>Click on </a:t>
            </a:r>
            <a:r>
              <a:rPr lang="en-US" sz="900" dirty="0">
                <a:ea typeface="Times New Roman" panose="02020603050405020304" pitchFamily="18" charset="0"/>
                <a:cs typeface="Arial" panose="020B0604020202020204" pitchFamily="34" charset="0"/>
              </a:rPr>
              <a:t>Employee Self-Service </a:t>
            </a:r>
            <a:r>
              <a:rPr lang="en-US" sz="900" b="0" dirty="0">
                <a:ea typeface="Times New Roman" panose="02020603050405020304" pitchFamily="18" charset="0"/>
                <a:cs typeface="Arial" panose="020B0604020202020204" pitchFamily="34" charset="0"/>
              </a:rPr>
              <a:t>in the blue column and select </a:t>
            </a:r>
            <a:r>
              <a:rPr lang="en-US" sz="900" dirty="0" err="1">
                <a:ea typeface="Times New Roman" panose="02020603050405020304" pitchFamily="18" charset="0"/>
                <a:cs typeface="Arial" panose="020B0604020202020204" pitchFamily="34" charset="0"/>
              </a:rPr>
              <a:t>myTime</a:t>
            </a:r>
            <a:r>
              <a:rPr lang="en-US" sz="900" b="0" dirty="0">
                <a:ea typeface="Times New Roman" panose="02020603050405020304" pitchFamily="18" charset="0"/>
                <a:cs typeface="Arial" panose="020B0604020202020204" pitchFamily="34" charset="0"/>
              </a:rPr>
              <a:t>.</a:t>
            </a:r>
          </a:p>
          <a:p>
            <a:pPr marL="228600" indent="-228600" algn="l">
              <a:lnSpc>
                <a:spcPct val="115000"/>
              </a:lnSpc>
              <a:spcBef>
                <a:spcPts val="0"/>
              </a:spcBef>
              <a:spcAft>
                <a:spcPts val="0"/>
              </a:spcAft>
              <a:buFont typeface="+mj-lt"/>
              <a:buAutoNum type="arabicPeriod"/>
            </a:pPr>
            <a:r>
              <a:rPr lang="en-US" sz="900" b="0" dirty="0">
                <a:ea typeface="Times New Roman" panose="02020603050405020304" pitchFamily="18" charset="0"/>
                <a:cs typeface="Arial" panose="020B0604020202020204" pitchFamily="34" charset="0"/>
              </a:rPr>
              <a:t>Enter your </a:t>
            </a:r>
            <a:r>
              <a:rPr lang="en-US" sz="900" b="0" dirty="0" smtClean="0">
                <a:ea typeface="Times New Roman" panose="02020603050405020304" pitchFamily="18" charset="0"/>
                <a:cs typeface="Arial" panose="020B0604020202020204" pitchFamily="34" charset="0"/>
              </a:rPr>
              <a:t>CSU </a:t>
            </a:r>
            <a:r>
              <a:rPr lang="en-US" sz="900" b="0" dirty="0">
                <a:ea typeface="Times New Roman" panose="02020603050405020304" pitchFamily="18" charset="0"/>
                <a:cs typeface="Arial" panose="020B0604020202020204" pitchFamily="34" charset="0"/>
              </a:rPr>
              <a:t>ID and </a:t>
            </a:r>
            <a:r>
              <a:rPr lang="en-US" sz="900" b="0" dirty="0" smtClean="0">
                <a:ea typeface="Times New Roman" panose="02020603050405020304" pitchFamily="18" charset="0"/>
                <a:cs typeface="Arial" panose="020B0604020202020204" pitchFamily="34" charset="0"/>
              </a:rPr>
              <a:t>password</a:t>
            </a:r>
            <a:r>
              <a:rPr lang="en-US" sz="900" b="0" dirty="0">
                <a:ea typeface="Times New Roman" panose="02020603050405020304" pitchFamily="18" charset="0"/>
                <a:cs typeface="Arial" panose="020B0604020202020204" pitchFamily="34" charset="0"/>
              </a:rPr>
              <a:t>, then click the </a:t>
            </a:r>
            <a:r>
              <a:rPr lang="en-US" sz="900" dirty="0" smtClean="0">
                <a:ea typeface="Times New Roman" panose="02020603050405020304" pitchFamily="18" charset="0"/>
                <a:cs typeface="Arial" panose="020B0604020202020204" pitchFamily="34" charset="0"/>
              </a:rPr>
              <a:t>Sign In </a:t>
            </a:r>
            <a:r>
              <a:rPr lang="en-US" sz="900" b="0" dirty="0" smtClean="0">
                <a:ea typeface="Times New Roman" panose="02020603050405020304" pitchFamily="18" charset="0"/>
                <a:cs typeface="Arial" panose="020B0604020202020204" pitchFamily="34" charset="0"/>
              </a:rPr>
              <a:t>box.</a:t>
            </a:r>
            <a:endParaRPr lang="en-US" sz="900" b="0" dirty="0">
              <a:ea typeface="Times New Roman" panose="02020603050405020304" pitchFamily="18" charset="0"/>
              <a:cs typeface="Arial" panose="020B0604020202020204" pitchFamily="34" charset="0"/>
            </a:endParaRPr>
          </a:p>
          <a:p>
            <a:pPr marL="342900" marR="0" lvl="0" indent="-342900">
              <a:lnSpc>
                <a:spcPct val="115000"/>
              </a:lnSpc>
              <a:spcBef>
                <a:spcPts val="0"/>
              </a:spcBef>
              <a:spcAft>
                <a:spcPts val="0"/>
              </a:spcAft>
              <a:buFont typeface="Symbol" panose="05050102010706020507" pitchFamily="18" charset="2"/>
              <a:buChar char=""/>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9" name="Rectangle 38"/>
          <p:cNvSpPr/>
          <p:nvPr/>
        </p:nvSpPr>
        <p:spPr>
          <a:xfrm>
            <a:off x="298450" y="4322129"/>
            <a:ext cx="3726510" cy="410882"/>
          </a:xfrm>
          <a:prstGeom prst="rect">
            <a:avLst/>
          </a:prstGeom>
        </p:spPr>
        <p:txBody>
          <a:bodyPr wrap="square">
            <a:spAutoFit/>
          </a:bodyPr>
          <a:lstStyle/>
          <a:p>
            <a:pPr marL="228600" marR="0" lvl="0" indent="-228600" algn="l">
              <a:lnSpc>
                <a:spcPct val="115000"/>
              </a:lnSpc>
              <a:spcBef>
                <a:spcPts val="0"/>
              </a:spcBef>
              <a:spcAft>
                <a:spcPts val="0"/>
              </a:spcAft>
              <a:buFont typeface="+mj-lt"/>
              <a:buAutoNum type="arabicPeriod"/>
            </a:pPr>
            <a:r>
              <a:rPr lang="en-US" sz="900" b="0" dirty="0" smtClean="0">
                <a:ea typeface="Times New Roman" panose="02020603050405020304" pitchFamily="18" charset="0"/>
                <a:cs typeface="Arial" panose="020B0604020202020204" pitchFamily="34" charset="0"/>
              </a:rPr>
              <a:t>Upon login in, you will see your list of employees</a:t>
            </a:r>
          </a:p>
          <a:p>
            <a:pPr marL="228600" marR="0" lvl="0" indent="-228600" algn="l">
              <a:lnSpc>
                <a:spcPct val="115000"/>
              </a:lnSpc>
              <a:spcBef>
                <a:spcPts val="0"/>
              </a:spcBef>
              <a:spcAft>
                <a:spcPts val="0"/>
              </a:spcAft>
              <a:buFont typeface="+mj-lt"/>
              <a:buAutoNum type="arabicPeriod"/>
            </a:pPr>
            <a:r>
              <a:rPr lang="en-US" sz="900" dirty="0" smtClean="0">
                <a:ea typeface="Times New Roman" panose="02020603050405020304" pitchFamily="18" charset="0"/>
                <a:cs typeface="Arial" panose="020B0604020202020204" pitchFamily="34" charset="0"/>
              </a:rPr>
              <a:t>Click on employee you want to approve to view timecard</a:t>
            </a:r>
            <a:endParaRPr lang="en-US" sz="900" b="0" dirty="0" smtClean="0">
              <a:ea typeface="Times New Roman" panose="02020603050405020304" pitchFamily="18" charset="0"/>
              <a:cs typeface="Arial" panose="020B0604020202020204" pitchFamily="34" charset="0"/>
            </a:endParaRPr>
          </a:p>
        </p:txBody>
      </p:sp>
      <p:sp>
        <p:nvSpPr>
          <p:cNvPr id="44" name="Rectangle 43"/>
          <p:cNvSpPr/>
          <p:nvPr/>
        </p:nvSpPr>
        <p:spPr>
          <a:xfrm>
            <a:off x="228600" y="5333499"/>
            <a:ext cx="2845149" cy="888705"/>
          </a:xfrm>
          <a:prstGeom prst="rect">
            <a:avLst/>
          </a:prstGeom>
        </p:spPr>
        <p:txBody>
          <a:bodyPr wrap="square">
            <a:spAutoFit/>
          </a:bodyPr>
          <a:lstStyle/>
          <a:p>
            <a:pPr algn="l">
              <a:lnSpc>
                <a:spcPct val="115000"/>
              </a:lnSpc>
              <a:spcBef>
                <a:spcPts val="0"/>
              </a:spcBef>
              <a:spcAft>
                <a:spcPts val="0"/>
              </a:spcAft>
            </a:pPr>
            <a:r>
              <a:rPr lang="en-US" sz="900" dirty="0" smtClean="0">
                <a:ea typeface="Times New Roman" panose="02020603050405020304" pitchFamily="18" charset="0"/>
                <a:cs typeface="Arial" panose="020B0604020202020204" pitchFamily="34" charset="0"/>
              </a:rPr>
              <a:t>3. If timecard is correct, click approve timecard, if employee has overtime, you will need to approve or move to comp time</a:t>
            </a:r>
          </a:p>
          <a:p>
            <a:pPr algn="l">
              <a:lnSpc>
                <a:spcPct val="115000"/>
              </a:lnSpc>
              <a:spcBef>
                <a:spcPts val="0"/>
              </a:spcBef>
              <a:spcAft>
                <a:spcPts val="0"/>
              </a:spcAft>
            </a:pPr>
            <a:endParaRPr lang="en-US" sz="900" b="0" dirty="0">
              <a:ea typeface="Times New Roman" panose="02020603050405020304" pitchFamily="18" charset="0"/>
              <a:cs typeface="Arial" panose="020B0604020202020204" pitchFamily="34" charset="0"/>
            </a:endParaRPr>
          </a:p>
          <a:p>
            <a:pPr marL="171450" indent="-171450" algn="l">
              <a:lnSpc>
                <a:spcPct val="115000"/>
              </a:lnSpc>
              <a:spcBef>
                <a:spcPts val="0"/>
              </a:spcBef>
              <a:spcAft>
                <a:spcPts val="0"/>
              </a:spcAft>
              <a:buFont typeface="Arial" panose="020B0604020202020204" pitchFamily="34" charset="0"/>
              <a:buChar char="•"/>
            </a:pPr>
            <a:endParaRPr lang="en-US" altLang="en-US" sz="900" b="0" dirty="0">
              <a:ea typeface="Times New Roman" panose="02020603050405020304" pitchFamily="18" charset="0"/>
              <a:cs typeface="Arial" panose="020B0604020202020204" pitchFamily="34" charset="0"/>
            </a:endParaRPr>
          </a:p>
        </p:txBody>
      </p:sp>
      <p:pic>
        <p:nvPicPr>
          <p:cNvPr id="4" name="Picture 3"/>
          <p:cNvPicPr>
            <a:picLocks noChangeAspect="1"/>
          </p:cNvPicPr>
          <p:nvPr/>
        </p:nvPicPr>
        <p:blipFill>
          <a:blip r:embed="rId4"/>
          <a:stretch>
            <a:fillRect/>
          </a:stretch>
        </p:blipFill>
        <p:spPr>
          <a:xfrm>
            <a:off x="4322250" y="1816646"/>
            <a:ext cx="2643981" cy="1255447"/>
          </a:xfrm>
          <a:prstGeom prst="rect">
            <a:avLst/>
          </a:prstGeom>
          <a:noFill/>
          <a:ln w="25400">
            <a:solidFill>
              <a:srgbClr val="F02E00"/>
            </a:solidFill>
            <a:round/>
            <a:headEnd type="triangle" w="sm" len="sm"/>
            <a:tailEnd type="none" w="sm" len="sm"/>
          </a:ln>
          <a:effectLst/>
        </p:spPr>
      </p:pic>
      <p:pic>
        <p:nvPicPr>
          <p:cNvPr id="2" name="Picture 1"/>
          <p:cNvPicPr>
            <a:picLocks noChangeAspect="1"/>
          </p:cNvPicPr>
          <p:nvPr/>
        </p:nvPicPr>
        <p:blipFill>
          <a:blip r:embed="rId5"/>
          <a:stretch>
            <a:fillRect/>
          </a:stretch>
        </p:blipFill>
        <p:spPr>
          <a:xfrm>
            <a:off x="3627439" y="4004156"/>
            <a:ext cx="3898699" cy="2037034"/>
          </a:xfrm>
          <a:prstGeom prst="rect">
            <a:avLst/>
          </a:prstGeom>
        </p:spPr>
      </p:pic>
      <p:sp>
        <p:nvSpPr>
          <p:cNvPr id="25" name="Line 140"/>
          <p:cNvSpPr>
            <a:spLocks noChangeShapeType="1"/>
          </p:cNvSpPr>
          <p:nvPr/>
        </p:nvSpPr>
        <p:spPr bwMode="auto">
          <a:xfrm>
            <a:off x="1057047" y="7224706"/>
            <a:ext cx="814707" cy="324517"/>
          </a:xfrm>
          <a:prstGeom prst="line">
            <a:avLst/>
          </a:prstGeom>
          <a:noFill/>
          <a:ln w="38100">
            <a:solidFill>
              <a:srgbClr val="F02E00"/>
            </a:solidFill>
            <a:round/>
            <a:headEnd type="triangle" w="lg"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pic>
        <p:nvPicPr>
          <p:cNvPr id="8" name="Picture 7"/>
          <p:cNvPicPr>
            <a:picLocks noChangeAspect="1"/>
          </p:cNvPicPr>
          <p:nvPr/>
        </p:nvPicPr>
        <p:blipFill>
          <a:blip r:embed="rId6"/>
          <a:stretch>
            <a:fillRect/>
          </a:stretch>
        </p:blipFill>
        <p:spPr>
          <a:xfrm>
            <a:off x="923673" y="6297589"/>
            <a:ext cx="6319375" cy="3303611"/>
          </a:xfrm>
          <a:prstGeom prst="rect">
            <a:avLst/>
          </a:prstGeom>
        </p:spPr>
      </p:pic>
      <p:cxnSp>
        <p:nvCxnSpPr>
          <p:cNvPr id="10" name="Straight Arrow Connector 9"/>
          <p:cNvCxnSpPr/>
          <p:nvPr/>
        </p:nvCxnSpPr>
        <p:spPr>
          <a:xfrm flipH="1" flipV="1">
            <a:off x="1464401" y="6558503"/>
            <a:ext cx="407353" cy="7329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4264307" y="9363509"/>
            <a:ext cx="960950" cy="3130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55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7" name="Line 9"/>
          <p:cNvSpPr>
            <a:spLocks noChangeShapeType="1"/>
          </p:cNvSpPr>
          <p:nvPr/>
        </p:nvSpPr>
        <p:spPr bwMode="auto">
          <a:xfrm flipH="1">
            <a:off x="3705360" y="5480679"/>
            <a:ext cx="2332037" cy="41910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CC0000"/>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69" name="Text Box 21" descr="bubble"/>
          <p:cNvSpPr txBox="1">
            <a:spLocks noChangeArrowheads="1"/>
          </p:cNvSpPr>
          <p:nvPr/>
        </p:nvSpPr>
        <p:spPr bwMode="auto">
          <a:xfrm>
            <a:off x="676024" y="2039725"/>
            <a:ext cx="245580" cy="23083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a:solidFill>
                  <a:schemeClr val="bg1"/>
                </a:solidFill>
              </a:rPr>
              <a:t>1</a:t>
            </a:r>
          </a:p>
        </p:txBody>
      </p:sp>
      <p:sp>
        <p:nvSpPr>
          <p:cNvPr id="2070" name="Text Box 22" descr="bubble"/>
          <p:cNvSpPr txBox="1">
            <a:spLocks noChangeArrowheads="1"/>
          </p:cNvSpPr>
          <p:nvPr/>
        </p:nvSpPr>
        <p:spPr bwMode="auto">
          <a:xfrm>
            <a:off x="228600" y="154655"/>
            <a:ext cx="1448986" cy="523220"/>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800" dirty="0" err="1">
                <a:solidFill>
                  <a:srgbClr val="006600"/>
                </a:solidFill>
              </a:rPr>
              <a:t>myTime</a:t>
            </a:r>
            <a:endParaRPr lang="en-US" altLang="en-US" sz="1000" dirty="0">
              <a:solidFill>
                <a:srgbClr val="006600"/>
              </a:solidFill>
            </a:endParaRPr>
          </a:p>
        </p:txBody>
      </p:sp>
      <p:sp>
        <p:nvSpPr>
          <p:cNvPr id="2073" name="Text Box 25" descr="bubble"/>
          <p:cNvSpPr txBox="1">
            <a:spLocks noChangeArrowheads="1"/>
          </p:cNvSpPr>
          <p:nvPr/>
        </p:nvSpPr>
        <p:spPr bwMode="auto">
          <a:xfrm>
            <a:off x="228600" y="540416"/>
            <a:ext cx="2153154" cy="307777"/>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ts val="600"/>
              </a:spcBef>
              <a:spcAft>
                <a:spcPts val="600"/>
              </a:spcAft>
            </a:pPr>
            <a:r>
              <a:rPr lang="en-US" altLang="en-US" sz="1400" dirty="0">
                <a:solidFill>
                  <a:srgbClr val="006600"/>
                </a:solidFill>
              </a:rPr>
              <a:t>Moving unapproved time</a:t>
            </a:r>
          </a:p>
        </p:txBody>
      </p:sp>
      <p:sp>
        <p:nvSpPr>
          <p:cNvPr id="2075" name="Line 27"/>
          <p:cNvSpPr>
            <a:spLocks noChangeShapeType="1"/>
          </p:cNvSpPr>
          <p:nvPr/>
        </p:nvSpPr>
        <p:spPr bwMode="auto">
          <a:xfrm>
            <a:off x="228600" y="914400"/>
            <a:ext cx="54102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28575">
                <a:solidFill>
                  <a:srgbClr val="CC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077" name="Text Box 29" descr="bubble"/>
          <p:cNvSpPr txBox="1">
            <a:spLocks noChangeArrowheads="1"/>
          </p:cNvSpPr>
          <p:nvPr/>
        </p:nvSpPr>
        <p:spPr bwMode="auto">
          <a:xfrm>
            <a:off x="161925" y="1333500"/>
            <a:ext cx="184731" cy="36933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endParaRPr lang="en-US" altLang="en-US"/>
          </a:p>
        </p:txBody>
      </p:sp>
      <p:sp>
        <p:nvSpPr>
          <p:cNvPr id="2090" name="Text Box 42" descr="bubble"/>
          <p:cNvSpPr txBox="1">
            <a:spLocks noChangeArrowheads="1"/>
          </p:cNvSpPr>
          <p:nvPr/>
        </p:nvSpPr>
        <p:spPr bwMode="auto">
          <a:xfrm>
            <a:off x="85725" y="2781300"/>
            <a:ext cx="245580" cy="23083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a:solidFill>
                  <a:schemeClr val="bg1"/>
                </a:solidFill>
              </a:rPr>
              <a:t>4</a:t>
            </a:r>
          </a:p>
        </p:txBody>
      </p:sp>
      <p:pic>
        <p:nvPicPr>
          <p:cNvPr id="2168" name="Picture 12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46511" y="318016"/>
            <a:ext cx="1804988"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7" name="Text Box 39" descr="bubble"/>
          <p:cNvSpPr txBox="1">
            <a:spLocks noChangeArrowheads="1"/>
          </p:cNvSpPr>
          <p:nvPr/>
        </p:nvSpPr>
        <p:spPr bwMode="auto">
          <a:xfrm>
            <a:off x="161925" y="1759545"/>
            <a:ext cx="245580" cy="230832"/>
          </a:xfrm>
          <a:prstGeom prst="rect">
            <a:avLst/>
          </a:prstGeom>
          <a:noFill/>
          <a:ln>
            <a:noFill/>
          </a:ln>
          <a:effectLst/>
          <a:extLst>
            <a:ext uri="{909E8E84-426E-40DD-AFC4-6F175D3DCCD1}">
              <a14:hiddenFill xmlns:a14="http://schemas.microsoft.com/office/drawing/2010/main">
                <a:solidFill>
                  <a:srgbClr val="D6E5B7"/>
                </a:solidFill>
              </a14:hiddenFill>
            </a:ext>
            <a:ext uri="{91240B29-F687-4F45-9708-019B960494DF}">
              <a14:hiddenLine xmlns:a14="http://schemas.microsoft.com/office/drawing/2010/main" w="28575">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900" dirty="0">
                <a:solidFill>
                  <a:schemeClr val="bg1"/>
                </a:solidFill>
              </a:rPr>
              <a:t>3</a:t>
            </a:r>
          </a:p>
        </p:txBody>
      </p:sp>
      <p:sp>
        <p:nvSpPr>
          <p:cNvPr id="39" name="Rectangle 38"/>
          <p:cNvSpPr/>
          <p:nvPr/>
        </p:nvSpPr>
        <p:spPr>
          <a:xfrm>
            <a:off x="161925" y="951429"/>
            <a:ext cx="3876675" cy="251607"/>
          </a:xfrm>
          <a:prstGeom prst="rect">
            <a:avLst/>
          </a:prstGeom>
        </p:spPr>
        <p:txBody>
          <a:bodyPr wrap="square">
            <a:spAutoFit/>
          </a:bodyPr>
          <a:lstStyle/>
          <a:p>
            <a:pPr marL="228626" indent="-228626">
              <a:lnSpc>
                <a:spcPct val="115000"/>
              </a:lnSpc>
              <a:buFont typeface="+mj-lt"/>
              <a:buAutoNum type="arabicPeriod"/>
            </a:pPr>
            <a:r>
              <a:rPr lang="en-US" sz="900" dirty="0">
                <a:ea typeface="Times New Roman" panose="02020603050405020304" pitchFamily="18" charset="0"/>
                <a:cs typeface="Arial" panose="020B0604020202020204" pitchFamily="34" charset="0"/>
              </a:rPr>
              <a:t>Enter Employee ID on </a:t>
            </a:r>
            <a:r>
              <a:rPr lang="en-US" sz="900" dirty="0" err="1">
                <a:ea typeface="Times New Roman" panose="02020603050405020304" pitchFamily="18" charset="0"/>
                <a:cs typeface="Arial" panose="020B0604020202020204" pitchFamily="34" charset="0"/>
              </a:rPr>
              <a:t>Quickfind</a:t>
            </a:r>
            <a:r>
              <a:rPr lang="en-US" sz="900" dirty="0">
                <a:ea typeface="Times New Roman" panose="02020603050405020304" pitchFamily="18" charset="0"/>
                <a:cs typeface="Arial" panose="020B0604020202020204" pitchFamily="34" charset="0"/>
              </a:rPr>
              <a:t>-CSU</a:t>
            </a:r>
          </a:p>
        </p:txBody>
      </p:sp>
      <p:sp>
        <p:nvSpPr>
          <p:cNvPr id="44" name="Rectangle 43"/>
          <p:cNvSpPr/>
          <p:nvPr/>
        </p:nvSpPr>
        <p:spPr>
          <a:xfrm>
            <a:off x="346656" y="1990377"/>
            <a:ext cx="3310944" cy="5216813"/>
          </a:xfrm>
          <a:prstGeom prst="rect">
            <a:avLst/>
          </a:prstGeom>
        </p:spPr>
        <p:txBody>
          <a:bodyPr wrap="square">
            <a:spAutoFit/>
          </a:bodyPr>
          <a:lstStyle/>
          <a:p>
            <a:pPr marL="228626" indent="-228626">
              <a:buFont typeface="+mj-lt"/>
              <a:buAutoNum type="arabicPeriod" startAt="2"/>
            </a:pPr>
            <a:r>
              <a:rPr lang="en-US" sz="900" dirty="0"/>
              <a:t>Double click on the employee, you should see all hours employee worked for the week.</a:t>
            </a:r>
          </a:p>
          <a:p>
            <a:pPr algn="ctr"/>
            <a:r>
              <a:rPr lang="en-US" sz="900" i="1" dirty="0"/>
              <a:t>*The red marks beside each time indicates either a early or late punch in or out.</a:t>
            </a:r>
          </a:p>
          <a:p>
            <a:pPr marL="228626" indent="-228626">
              <a:buFont typeface="+mj-lt"/>
              <a:buAutoNum type="arabicPeriod" startAt="3"/>
            </a:pPr>
            <a:r>
              <a:rPr lang="en-US" sz="900" dirty="0"/>
              <a:t>Go to bottom on timecard, and select Unapproved OT, then right click on mouse.</a:t>
            </a:r>
          </a:p>
          <a:p>
            <a:pPr algn="ctr"/>
            <a:r>
              <a:rPr lang="en-US" sz="900" i="1" dirty="0"/>
              <a:t>(you may need to maximize screen by clicking this button at right top of screen</a:t>
            </a:r>
            <a:r>
              <a:rPr lang="en-US" sz="900" dirty="0"/>
              <a:t>)</a:t>
            </a:r>
          </a:p>
          <a:p>
            <a:pPr algn="l"/>
            <a:endParaRPr lang="en-US" sz="900" dirty="0"/>
          </a:p>
          <a:p>
            <a:pPr algn="l"/>
            <a:endParaRPr lang="en-US" sz="900" dirty="0"/>
          </a:p>
          <a:p>
            <a:pPr marL="228626" indent="-228626">
              <a:buFont typeface="+mj-lt"/>
              <a:buAutoNum type="arabicPeriod" startAt="4"/>
            </a:pPr>
            <a:r>
              <a:rPr lang="en-US" sz="900" dirty="0"/>
              <a:t>When the total actions window opens, click move amount.</a:t>
            </a:r>
          </a:p>
          <a:p>
            <a:pPr marL="228626" indent="-228626">
              <a:buFont typeface="+mj-lt"/>
              <a:buAutoNum type="arabicPeriod" startAt="4"/>
            </a:pPr>
            <a:endParaRPr lang="en-US" sz="900" dirty="0"/>
          </a:p>
          <a:p>
            <a:pPr marL="228626" indent="-228626">
              <a:buFont typeface="+mj-lt"/>
              <a:buAutoNum type="arabicPeriod" startAt="4"/>
            </a:pPr>
            <a:endParaRPr lang="en-US" sz="900" dirty="0"/>
          </a:p>
          <a:p>
            <a:pPr marL="228626" indent="-228626">
              <a:buFont typeface="+mj-lt"/>
              <a:buAutoNum type="arabicPeriod" startAt="4"/>
            </a:pPr>
            <a:endParaRPr lang="en-US" sz="900" dirty="0"/>
          </a:p>
          <a:p>
            <a:pPr marL="228626" indent="-228626">
              <a:buFont typeface="+mj-lt"/>
              <a:buAutoNum type="arabicPeriod" startAt="4"/>
            </a:pPr>
            <a:endParaRPr lang="en-US" sz="900" dirty="0"/>
          </a:p>
          <a:p>
            <a:pPr marL="228626" indent="-228626">
              <a:buFont typeface="+mj-lt"/>
              <a:buAutoNum type="arabicPeriod" startAt="4"/>
            </a:pPr>
            <a:endParaRPr lang="en-US" sz="900" dirty="0"/>
          </a:p>
          <a:p>
            <a:pPr marL="228626" indent="-228626">
              <a:buFont typeface="+mj-lt"/>
              <a:buAutoNum type="arabicPeriod" startAt="4"/>
            </a:pPr>
            <a:r>
              <a:rPr lang="en-US" sz="900" dirty="0"/>
              <a:t>Once the second window opens, enter the effective date, pay code you desire to move the unapproved time to, the amount of hours, and the transfer account.  </a:t>
            </a:r>
          </a:p>
          <a:p>
            <a:pPr marL="228626" indent="-228626">
              <a:buFont typeface="+mj-lt"/>
              <a:buAutoNum type="arabicPeriod" startAt="4"/>
            </a:pPr>
            <a:r>
              <a:rPr lang="en-US" sz="900" dirty="0"/>
              <a:t>Then Click OK</a:t>
            </a:r>
          </a:p>
          <a:p>
            <a:pPr algn="ctr"/>
            <a:r>
              <a:rPr lang="en-US" sz="900" i="1" dirty="0"/>
              <a:t>*</a:t>
            </a:r>
            <a:r>
              <a:rPr lang="en-US" sz="900" i="1" dirty="0" err="1"/>
              <a:t>Paycode</a:t>
            </a:r>
            <a:r>
              <a:rPr lang="en-US" sz="900" i="1" dirty="0"/>
              <a:t> and Transfer include drop down options*</a:t>
            </a:r>
          </a:p>
          <a:p>
            <a:pPr algn="ctr"/>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marL="228626" indent="-228626">
              <a:buFont typeface="+mj-lt"/>
              <a:buAutoNum type="arabicPeriod" startAt="7"/>
            </a:pPr>
            <a:r>
              <a:rPr lang="en-US" altLang="en-US" sz="900" dirty="0">
                <a:ea typeface="Times New Roman" panose="02020603050405020304" pitchFamily="18" charset="0"/>
                <a:cs typeface="Arial" panose="020B0604020202020204" pitchFamily="34" charset="0"/>
              </a:rPr>
              <a:t>Upon Completion, when you view the employees totals, you will see the hours moved to “</a:t>
            </a:r>
            <a:r>
              <a:rPr lang="en-US" altLang="en-US" sz="900" dirty="0" err="1">
                <a:ea typeface="Times New Roman" panose="02020603050405020304" pitchFamily="18" charset="0"/>
                <a:cs typeface="Arial" panose="020B0604020202020204" pitchFamily="34" charset="0"/>
              </a:rPr>
              <a:t>Paycode</a:t>
            </a:r>
            <a:r>
              <a:rPr lang="en-US" altLang="en-US" sz="900" dirty="0">
                <a:ea typeface="Times New Roman" panose="02020603050405020304" pitchFamily="18" charset="0"/>
                <a:cs typeface="Arial" panose="020B0604020202020204" pitchFamily="34" charset="0"/>
              </a:rPr>
              <a:t>” you selected.</a:t>
            </a:r>
          </a:p>
          <a:p>
            <a:pPr marL="228626" indent="-228626">
              <a:buFont typeface="+mj-lt"/>
              <a:buAutoNum type="arabicPeriod" startAt="7"/>
            </a:pPr>
            <a:r>
              <a:rPr lang="en-US" altLang="en-US" sz="900" dirty="0">
                <a:ea typeface="Times New Roman" panose="02020603050405020304" pitchFamily="18" charset="0"/>
                <a:cs typeface="Arial" panose="020B0604020202020204" pitchFamily="34" charset="0"/>
              </a:rPr>
              <a:t>Upon verifying, click “Save and Exit”.</a:t>
            </a: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a:p>
            <a:pPr algn="l"/>
            <a:endParaRPr lang="en-US" altLang="en-US" sz="900" dirty="0">
              <a:ea typeface="Times New Roman" panose="02020603050405020304" pitchFamily="18" charset="0"/>
              <a:cs typeface="Arial" panose="020B0604020202020204" pitchFamily="34" charset="0"/>
            </a:endParaRPr>
          </a:p>
        </p:txBody>
      </p:sp>
      <p:pic>
        <p:nvPicPr>
          <p:cNvPr id="29" name="Picture 28"/>
          <p:cNvPicPr/>
          <p:nvPr/>
        </p:nvPicPr>
        <p:blipFill>
          <a:blip r:embed="rId4"/>
          <a:stretch>
            <a:fillRect/>
          </a:stretch>
        </p:blipFill>
        <p:spPr>
          <a:xfrm>
            <a:off x="3092027" y="960664"/>
            <a:ext cx="2840550" cy="558800"/>
          </a:xfrm>
          <a:prstGeom prst="rect">
            <a:avLst/>
          </a:prstGeom>
          <a:noFill/>
          <a:ln w="25400">
            <a:solidFill>
              <a:srgbClr val="F02E00"/>
            </a:solidFill>
            <a:round/>
            <a:headEnd type="triangle" w="sm" len="sm"/>
            <a:tailEnd type="none" w="sm" len="sm"/>
          </a:ln>
          <a:effectLst/>
        </p:spPr>
      </p:pic>
      <p:pic>
        <p:nvPicPr>
          <p:cNvPr id="25" name="Picture 24"/>
          <p:cNvPicPr/>
          <p:nvPr/>
        </p:nvPicPr>
        <p:blipFill>
          <a:blip r:embed="rId5"/>
          <a:stretch>
            <a:fillRect/>
          </a:stretch>
        </p:blipFill>
        <p:spPr>
          <a:xfrm>
            <a:off x="1621473" y="4488827"/>
            <a:ext cx="700405" cy="138453"/>
          </a:xfrm>
          <a:prstGeom prst="rect">
            <a:avLst/>
          </a:prstGeom>
        </p:spPr>
      </p:pic>
      <p:pic>
        <p:nvPicPr>
          <p:cNvPr id="26" name="Picture 25"/>
          <p:cNvPicPr/>
          <p:nvPr/>
        </p:nvPicPr>
        <p:blipFill>
          <a:blip r:embed="rId6"/>
          <a:stretch>
            <a:fillRect/>
          </a:stretch>
        </p:blipFill>
        <p:spPr>
          <a:xfrm>
            <a:off x="3986968" y="2086660"/>
            <a:ext cx="3601984" cy="1059147"/>
          </a:xfrm>
          <a:prstGeom prst="rect">
            <a:avLst/>
          </a:prstGeom>
          <a:noFill/>
          <a:ln w="25400">
            <a:solidFill>
              <a:srgbClr val="F02E00"/>
            </a:solidFill>
            <a:round/>
            <a:headEnd type="triangle" w="sm" len="sm"/>
            <a:tailEnd type="none" w="sm" len="sm"/>
          </a:ln>
          <a:effectLst/>
        </p:spPr>
      </p:pic>
      <p:pic>
        <p:nvPicPr>
          <p:cNvPr id="27" name="Picture 26"/>
          <p:cNvPicPr/>
          <p:nvPr/>
        </p:nvPicPr>
        <p:blipFill>
          <a:blip r:embed="rId7"/>
          <a:stretch>
            <a:fillRect/>
          </a:stretch>
        </p:blipFill>
        <p:spPr>
          <a:xfrm>
            <a:off x="4456760" y="3593173"/>
            <a:ext cx="2172640" cy="1313750"/>
          </a:xfrm>
          <a:prstGeom prst="rect">
            <a:avLst/>
          </a:prstGeom>
          <a:noFill/>
          <a:ln w="25400">
            <a:solidFill>
              <a:srgbClr val="F02E00"/>
            </a:solidFill>
            <a:round/>
            <a:headEnd type="triangle" w="sm" len="sm"/>
            <a:tailEnd type="none" w="sm" len="sm"/>
          </a:ln>
          <a:effectLst/>
        </p:spPr>
      </p:pic>
      <p:pic>
        <p:nvPicPr>
          <p:cNvPr id="28" name="Picture 27"/>
          <p:cNvPicPr/>
          <p:nvPr/>
        </p:nvPicPr>
        <p:blipFill>
          <a:blip r:embed="rId8"/>
          <a:stretch>
            <a:fillRect/>
          </a:stretch>
        </p:blipFill>
        <p:spPr>
          <a:xfrm>
            <a:off x="4270796" y="5217568"/>
            <a:ext cx="2351430" cy="1778471"/>
          </a:xfrm>
          <a:prstGeom prst="rect">
            <a:avLst/>
          </a:prstGeom>
          <a:noFill/>
          <a:ln w="25400">
            <a:solidFill>
              <a:srgbClr val="F02E00"/>
            </a:solidFill>
            <a:round/>
            <a:headEnd type="triangle" w="sm" len="sm"/>
            <a:tailEnd type="none" w="sm" len="sm"/>
          </a:ln>
          <a:effectLst/>
        </p:spPr>
      </p:pic>
      <p:pic>
        <p:nvPicPr>
          <p:cNvPr id="38" name="Picture 37"/>
          <p:cNvPicPr/>
          <p:nvPr/>
        </p:nvPicPr>
        <p:blipFill>
          <a:blip r:embed="rId9"/>
          <a:stretch>
            <a:fillRect/>
          </a:stretch>
        </p:blipFill>
        <p:spPr>
          <a:xfrm>
            <a:off x="4216756" y="7391400"/>
            <a:ext cx="2686191" cy="497531"/>
          </a:xfrm>
          <a:prstGeom prst="rect">
            <a:avLst/>
          </a:prstGeom>
          <a:noFill/>
          <a:ln w="25400">
            <a:solidFill>
              <a:srgbClr val="F02E00"/>
            </a:solidFill>
            <a:round/>
            <a:headEnd type="triangle" w="sm" len="sm"/>
            <a:tailEnd type="none" w="sm" len="sm"/>
          </a:ln>
          <a:effectLst/>
        </p:spPr>
      </p:pic>
      <p:sp>
        <p:nvSpPr>
          <p:cNvPr id="30" name="Line 140"/>
          <p:cNvSpPr>
            <a:spLocks noChangeShapeType="1"/>
          </p:cNvSpPr>
          <p:nvPr/>
        </p:nvSpPr>
        <p:spPr bwMode="auto">
          <a:xfrm>
            <a:off x="4844636" y="4651684"/>
            <a:ext cx="943324" cy="450398"/>
          </a:xfrm>
          <a:prstGeom prst="line">
            <a:avLst/>
          </a:prstGeom>
          <a:noFill/>
          <a:ln w="38100">
            <a:solidFill>
              <a:srgbClr val="F02E00"/>
            </a:solidFill>
            <a:round/>
            <a:headEnd type="triangle" w="lg"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
        <p:nvSpPr>
          <p:cNvPr id="31" name="Line 140"/>
          <p:cNvSpPr>
            <a:spLocks noChangeShapeType="1"/>
          </p:cNvSpPr>
          <p:nvPr/>
        </p:nvSpPr>
        <p:spPr bwMode="auto">
          <a:xfrm>
            <a:off x="6244675" y="7888931"/>
            <a:ext cx="943324" cy="450398"/>
          </a:xfrm>
          <a:prstGeom prst="line">
            <a:avLst/>
          </a:prstGeom>
          <a:noFill/>
          <a:ln w="38100">
            <a:solidFill>
              <a:srgbClr val="F02E00"/>
            </a:solidFill>
            <a:round/>
            <a:headEnd type="triangle" w="lg"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
        <p:nvSpPr>
          <p:cNvPr id="2" name="Rectangle 1"/>
          <p:cNvSpPr/>
          <p:nvPr/>
        </p:nvSpPr>
        <p:spPr>
          <a:xfrm>
            <a:off x="666743" y="8257922"/>
            <a:ext cx="1543057" cy="369332"/>
          </a:xfrm>
          <a:prstGeom prst="rect">
            <a:avLst/>
          </a:prstGeom>
        </p:spPr>
        <p:txBody>
          <a:bodyPr wrap="square">
            <a:spAutoFit/>
          </a:bodyPr>
          <a:lstStyle/>
          <a:p>
            <a:pPr>
              <a:spcBef>
                <a:spcPts val="500"/>
              </a:spcBef>
              <a:spcAft>
                <a:spcPts val="500"/>
              </a:spcAft>
            </a:pPr>
            <a:r>
              <a:rPr lang="en-US" altLang="en-US" dirty="0">
                <a:solidFill>
                  <a:srgbClr val="006600"/>
                </a:solidFill>
              </a:rPr>
              <a:t>Exit </a:t>
            </a:r>
            <a:r>
              <a:rPr lang="en-US" altLang="en-US" dirty="0" err="1">
                <a:solidFill>
                  <a:srgbClr val="006600"/>
                </a:solidFill>
              </a:rPr>
              <a:t>myTime</a:t>
            </a:r>
            <a:r>
              <a:rPr lang="en-US" altLang="en-US" dirty="0">
                <a:solidFill>
                  <a:srgbClr val="006600"/>
                </a:solidFill>
              </a:rPr>
              <a:t>.</a:t>
            </a:r>
          </a:p>
        </p:txBody>
      </p:sp>
      <p:pic>
        <p:nvPicPr>
          <p:cNvPr id="32" name="Picture 31"/>
          <p:cNvPicPr>
            <a:picLocks noChangeAspect="1"/>
          </p:cNvPicPr>
          <p:nvPr/>
        </p:nvPicPr>
        <p:blipFill>
          <a:blip r:embed="rId10"/>
          <a:stretch>
            <a:fillRect/>
          </a:stretch>
        </p:blipFill>
        <p:spPr>
          <a:xfrm>
            <a:off x="4729755" y="8407136"/>
            <a:ext cx="1619250" cy="859448"/>
          </a:xfrm>
          <a:prstGeom prst="rect">
            <a:avLst/>
          </a:prstGeom>
          <a:noFill/>
          <a:ln w="25400">
            <a:solidFill>
              <a:srgbClr val="F02E00"/>
            </a:solidFill>
            <a:round/>
            <a:headEnd type="triangle" w="sm" len="sm"/>
            <a:tailEnd type="none" w="sm" len="sm"/>
          </a:ln>
          <a:effectLst/>
        </p:spPr>
      </p:pic>
      <p:sp>
        <p:nvSpPr>
          <p:cNvPr id="3" name="Rectangle 2"/>
          <p:cNvSpPr/>
          <p:nvPr/>
        </p:nvSpPr>
        <p:spPr>
          <a:xfrm flipH="1">
            <a:off x="533400" y="8627255"/>
            <a:ext cx="3453568" cy="431465"/>
          </a:xfrm>
          <a:prstGeom prst="rect">
            <a:avLst/>
          </a:prstGeom>
        </p:spPr>
        <p:txBody>
          <a:bodyPr wrap="square">
            <a:spAutoFit/>
          </a:bodyPr>
          <a:lstStyle/>
          <a:p>
            <a:pPr>
              <a:lnSpc>
                <a:spcPct val="115000"/>
              </a:lnSpc>
            </a:pPr>
            <a:r>
              <a:rPr lang="en-US" altLang="en-US" sz="1000" dirty="0">
                <a:ea typeface="Times New Roman" panose="02020603050405020304" pitchFamily="18" charset="0"/>
                <a:cs typeface="Arial" panose="020B0604020202020204" pitchFamily="34" charset="0"/>
              </a:rPr>
              <a:t>Click the Sign Out link below your name in the top right corner.</a:t>
            </a:r>
          </a:p>
        </p:txBody>
      </p:sp>
      <p:sp>
        <p:nvSpPr>
          <p:cNvPr id="33" name="Line 140"/>
          <p:cNvSpPr>
            <a:spLocks noChangeShapeType="1"/>
          </p:cNvSpPr>
          <p:nvPr/>
        </p:nvSpPr>
        <p:spPr bwMode="auto">
          <a:xfrm>
            <a:off x="5877343" y="8702118"/>
            <a:ext cx="943324" cy="450398"/>
          </a:xfrm>
          <a:prstGeom prst="line">
            <a:avLst/>
          </a:prstGeom>
          <a:noFill/>
          <a:ln w="38100">
            <a:solidFill>
              <a:srgbClr val="F02E00"/>
            </a:solidFill>
            <a:round/>
            <a:headEnd type="triangle" w="lg"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endParaRPr lang="en-US" dirty="0"/>
          </a:p>
        </p:txBody>
      </p:sp>
    </p:spTree>
    <p:extLst>
      <p:ext uri="{BB962C8B-B14F-4D97-AF65-F5344CB8AC3E}">
        <p14:creationId xmlns:p14="http://schemas.microsoft.com/office/powerpoint/2010/main" val="36964246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1" y="894083"/>
            <a:ext cx="5395557" cy="1772918"/>
          </a:xfrm>
        </p:spPr>
        <p:txBody>
          <a:bodyPr>
            <a:normAutofit fontScale="90000"/>
          </a:bodyPr>
          <a:lstStyle/>
          <a:p>
            <a:r>
              <a:rPr lang="en-US" sz="1400" dirty="0" smtClean="0">
                <a:solidFill>
                  <a:schemeClr val="tx1"/>
                </a:solidFill>
              </a:rPr>
              <a:t>Notes:</a:t>
            </a:r>
            <a:br>
              <a:rPr lang="en-US" sz="1400" dirty="0" smtClean="0">
                <a:solidFill>
                  <a:schemeClr val="tx1"/>
                </a:solidFill>
              </a:rPr>
            </a:br>
            <a:r>
              <a:rPr lang="en-US" sz="1400" dirty="0" smtClean="0">
                <a:solidFill>
                  <a:schemeClr val="tx1"/>
                </a:solidFill>
              </a:rPr>
              <a:t/>
            </a:r>
            <a:br>
              <a:rPr lang="en-US" sz="1400" dirty="0" smtClean="0">
                <a:solidFill>
                  <a:schemeClr val="tx1"/>
                </a:solidFill>
              </a:rPr>
            </a:br>
            <a:r>
              <a:rPr lang="en-US" sz="1400" dirty="0" smtClean="0">
                <a:solidFill>
                  <a:schemeClr val="tx1"/>
                </a:solidFill>
              </a:rPr>
              <a:t>If you need to make edits to timecards, to change in or out punches, click on the date and time you want to correct, add correction and click save.</a:t>
            </a:r>
            <a:br>
              <a:rPr lang="en-US" sz="1400" dirty="0" smtClean="0">
                <a:solidFill>
                  <a:schemeClr val="tx1"/>
                </a:solidFill>
              </a:rPr>
            </a:br>
            <a:r>
              <a:rPr lang="en-US" sz="1400" dirty="0">
                <a:solidFill>
                  <a:schemeClr val="tx1"/>
                </a:solidFill>
              </a:rPr>
              <a:t/>
            </a:r>
            <a:br>
              <a:rPr lang="en-US" sz="1400" dirty="0">
                <a:solidFill>
                  <a:schemeClr val="tx1"/>
                </a:solidFill>
              </a:rPr>
            </a:br>
            <a:r>
              <a:rPr lang="en-US" sz="1400" dirty="0" smtClean="0">
                <a:solidFill>
                  <a:schemeClr val="tx1"/>
                </a:solidFill>
              </a:rPr>
              <a:t>To add punches, click on the day and add in and/or out punches.</a:t>
            </a:r>
            <a:br>
              <a:rPr lang="en-US" sz="1400" dirty="0" smtClean="0">
                <a:solidFill>
                  <a:schemeClr val="tx1"/>
                </a:solidFill>
              </a:rPr>
            </a:br>
            <a:endParaRPr lang="en-US" sz="1400" dirty="0">
              <a:solidFill>
                <a:schemeClr val="tx1"/>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1589489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5925</TotalTime>
  <Words>354</Words>
  <Application>Microsoft Office PowerPoint</Application>
  <PresentationFormat>Custom</PresentationFormat>
  <Paragraphs>53</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Symbol</vt:lpstr>
      <vt:lpstr>Times New Roman</vt:lpstr>
      <vt:lpstr>Trebuchet MS</vt:lpstr>
      <vt:lpstr>Wingdings 3</vt:lpstr>
      <vt:lpstr>Facet</vt:lpstr>
      <vt:lpstr>Kronos 8.1 Workforce Time Keeper</vt:lpstr>
      <vt:lpstr>PowerPoint Presentation</vt:lpstr>
      <vt:lpstr>PowerPoint Presentation</vt:lpstr>
      <vt:lpstr>Notes:  If you need to make edits to timecards, to change in or out punches, click on the date and time you want to correct, add correction and click save.  To add punches, click on the day and add in and/or out punches. </vt:lpstr>
    </vt:vector>
  </TitlesOfParts>
  <Company>Kronos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dc:title>
  <dc:subject>Project Timecard Salary</dc:subject>
  <dc:creator>Kronos Incorporated</dc:creator>
  <cp:lastModifiedBy>Katrinia M Malone Holloway</cp:lastModifiedBy>
  <cp:revision>159</cp:revision>
  <cp:lastPrinted>2019-04-16T14:11:03Z</cp:lastPrinted>
  <dcterms:created xsi:type="dcterms:W3CDTF">2002-11-13T18:02:24Z</dcterms:created>
  <dcterms:modified xsi:type="dcterms:W3CDTF">2021-06-14T15:44:02Z</dcterms:modified>
</cp:coreProperties>
</file>