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1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707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00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1763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5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0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3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1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2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3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9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3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8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9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8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844FA-621E-4F37-B3B4-FFA477D576FB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8FC0CD-6942-4AAA-80B0-1B7E5CA0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0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learning@csuohio.edu" TargetMode="External"/><Relationship Id="rId2" Type="http://schemas.openxmlformats.org/officeDocument/2006/relationships/hyperlink" Target="mailto:s.diomede@csuohio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suohio.edu/center-for-elearning/csu-course-template-refresh" TargetMode="External"/><Relationship Id="rId4" Type="http://schemas.openxmlformats.org/officeDocument/2006/relationships/hyperlink" Target="https://www.csuohio.edu/center-for-elearning/csu-course-templ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powerpoint.officeapps.live.com/pods/GetClipboardImage.ashx?Id=cd77bc30-324d-402c-857e-689e58b0a75f&amp;DC=PUS1&amp;wdoverrides=GetClipboardImageEnabled: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807" y="624110"/>
            <a:ext cx="9753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9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Started with The CSU Online Course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Facilitated by Sam Diomede, M.ED. Senior Instructional Designer @Center for eLearning</a:t>
            </a:r>
          </a:p>
          <a:p>
            <a:r>
              <a:rPr lang="en-US" dirty="0" smtClean="0"/>
              <a:t>Monday, August 17</a:t>
            </a:r>
            <a:r>
              <a:rPr lang="en-US" baseline="30000" dirty="0" smtClean="0"/>
              <a:t>th</a:t>
            </a:r>
            <a:r>
              <a:rPr lang="en-US" dirty="0" smtClean="0"/>
              <a:t>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8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Webinar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to The Online Course Template</a:t>
            </a:r>
          </a:p>
          <a:p>
            <a:r>
              <a:rPr lang="en-US" dirty="0" smtClean="0"/>
              <a:t>Benefits of Using the Template</a:t>
            </a:r>
          </a:p>
          <a:p>
            <a:r>
              <a:rPr lang="en-US" dirty="0" smtClean="0"/>
              <a:t>How to Customize the Template</a:t>
            </a:r>
          </a:p>
          <a:p>
            <a:r>
              <a:rPr lang="en-US" dirty="0" smtClean="0"/>
              <a:t>How to Request/Copy the Template into Your Course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03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currently use a version of the Online Course Template in your Course?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Language Applied Saving Instructors Time</a:t>
            </a:r>
          </a:p>
          <a:p>
            <a:r>
              <a:rPr lang="en-US" dirty="0" smtClean="0"/>
              <a:t>Design Based on Quality Matters Rubric</a:t>
            </a:r>
          </a:p>
          <a:p>
            <a:r>
              <a:rPr lang="en-US" dirty="0" smtClean="0"/>
              <a:t>Consistent Student Experience</a:t>
            </a:r>
          </a:p>
          <a:p>
            <a:r>
              <a:rPr lang="en-US" dirty="0" smtClean="0"/>
              <a:t>Customizable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4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 Walk-Through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5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73" y="2476764"/>
            <a:ext cx="8911687" cy="1280890"/>
          </a:xfrm>
        </p:spPr>
        <p:txBody>
          <a:bodyPr>
            <a:noAutofit/>
          </a:bodyPr>
          <a:lstStyle/>
          <a:p>
            <a:r>
              <a:rPr lang="en-US" sz="8800" dirty="0" smtClean="0"/>
              <a:t>Any Questions?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6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 Diomede: </a:t>
            </a:r>
            <a:r>
              <a:rPr lang="en-US" dirty="0" smtClean="0">
                <a:hlinkClick r:id="rId2"/>
              </a:rPr>
              <a:t>s.diomede@csuohio.edu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eLearning Email: elearning@csuohio.edu</a:t>
            </a:r>
            <a:endParaRPr lang="en-US" dirty="0" smtClean="0"/>
          </a:p>
          <a:p>
            <a:r>
              <a:rPr lang="en-US" dirty="0" smtClean="0"/>
              <a:t>Request Template: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www.csuohio.edu/center-for-elearning/csu-course-template</a:t>
            </a:r>
            <a:endParaRPr lang="en-US" dirty="0" smtClean="0"/>
          </a:p>
          <a:p>
            <a:r>
              <a:rPr lang="en-US" dirty="0" smtClean="0"/>
              <a:t>Request Template Refresh: </a:t>
            </a:r>
            <a:r>
              <a:rPr lang="en-US" dirty="0">
                <a:hlinkClick r:id="rId5"/>
              </a:rPr>
              <a:t>https://www.csuohio.edu/center-for-elearning/csu-course-template-refresh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224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1710</TotalTime>
  <Words>120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PowerPoint Presentation</vt:lpstr>
      <vt:lpstr>Getting Started with The CSU Online Course Template</vt:lpstr>
      <vt:lpstr>Webinar Outline</vt:lpstr>
      <vt:lpstr>Poll</vt:lpstr>
      <vt:lpstr>Template Benefits</vt:lpstr>
      <vt:lpstr>Demo</vt:lpstr>
      <vt:lpstr>Any Questions?</vt:lpstr>
      <vt:lpstr>Contact Information</vt:lpstr>
    </vt:vector>
  </TitlesOfParts>
  <Company>Cleveland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The CSU Online Course Template</dc:title>
  <dc:creator>Salvatore Diomede</dc:creator>
  <cp:lastModifiedBy>Salvatore Diomede</cp:lastModifiedBy>
  <cp:revision>8</cp:revision>
  <dcterms:created xsi:type="dcterms:W3CDTF">2020-08-13T12:42:57Z</dcterms:created>
  <dcterms:modified xsi:type="dcterms:W3CDTF">2020-08-14T17:13:46Z</dcterms:modified>
</cp:coreProperties>
</file>