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B5EF3-35D5-C44C-B629-F6AD4B275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52C757-F3C5-E746-8583-C32D12BB33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61E84-DA6A-F34A-B774-DD146625E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BF30-E131-6A4E-86CD-DC2F7FE888CD}" type="datetimeFigureOut">
              <a:rPr lang="en-US" smtClean="0"/>
              <a:t>3/19/20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25364-EBB5-5744-92AD-4CE551108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8891F-18CB-9448-87D7-4961D3218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B9DF-C3A5-E340-8918-AC2093322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5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E40AA-1403-824D-8B12-6C0B1F0A1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BE6209-FF54-1C43-91D9-C5105E5F9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FD2DE-4634-7544-9D15-558904DE2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BF30-E131-6A4E-86CD-DC2F7FE888CD}" type="datetimeFigureOut">
              <a:rPr lang="en-US" smtClean="0"/>
              <a:t>3/19/20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7CE8F-322A-C24B-9C20-73F2BA814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E1987-63F1-724C-B3D1-FCC9C9CDC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B9DF-C3A5-E340-8918-AC2093322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34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DD3EFB-C2D8-9E49-8E36-F59AB82A9D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88480E-8EA9-8F49-90F6-16B3E77D4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B5D80-5827-9C47-A143-898296753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BF30-E131-6A4E-86CD-DC2F7FE888CD}" type="datetimeFigureOut">
              <a:rPr lang="en-US" smtClean="0"/>
              <a:t>3/19/20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E6F9E-1240-844B-9AEC-9707D46F3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273AA-0931-4440-8647-17F893716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B9DF-C3A5-E340-8918-AC2093322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1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215BA-055B-0F4A-916D-83867D013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B8815-B290-2D42-A315-BA283423A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29F6B-8D34-384C-AA1E-7DF3CF476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BF30-E131-6A4E-86CD-DC2F7FE888CD}" type="datetimeFigureOut">
              <a:rPr lang="en-US" smtClean="0"/>
              <a:t>3/19/20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51F65-E46F-D84A-9483-FBA9F5AF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86C29-C292-9E43-B29E-1B7F60466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B9DF-C3A5-E340-8918-AC2093322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69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74623-6B62-8744-A2C7-EF5FD3A12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4F6466-E9B2-D14E-B9BD-AD48AF516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B783E-6903-3140-B4D3-034E38BF8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BF30-E131-6A4E-86CD-DC2F7FE888CD}" type="datetimeFigureOut">
              <a:rPr lang="en-US" smtClean="0"/>
              <a:t>3/19/20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023E9-49AB-0149-AF91-C7DDBC9D1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5D477-0EF5-5C45-9515-BEE79B43B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B9DF-C3A5-E340-8918-AC2093322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62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4BAC7-A0CD-1F47-98D6-374A010E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840FE-1AC9-B143-9791-3D55013EBF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2367D8-3C0D-5F41-98F8-E3914B29B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E35019-DF4B-F445-A50B-F4C99B757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BF30-E131-6A4E-86CD-DC2F7FE888CD}" type="datetimeFigureOut">
              <a:rPr lang="en-US" smtClean="0"/>
              <a:t>3/19/20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B55BC0-9F9B-374D-B262-62C78A54A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1D2F1E-F4B5-F340-A73D-7483456C8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B9DF-C3A5-E340-8918-AC2093322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521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64571-81D0-8D41-A674-1032CBD7F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F4C2F3-D235-0D40-B8CE-132ACBB05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D099D9-5569-4A46-9E54-6F1F0CF97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FDB67E-C2B7-1241-B349-A3FC4DAC9A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4C33D2-E959-9042-9D0C-40063CC5E3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38B71B-9087-1F4D-AF4C-7555D7482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BF30-E131-6A4E-86CD-DC2F7FE888CD}" type="datetimeFigureOut">
              <a:rPr lang="en-US" smtClean="0"/>
              <a:t>3/19/20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5C59B9-2078-3444-BDEB-74530E797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9F34B-A98A-1D4F-B1A7-E830C7224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B9DF-C3A5-E340-8918-AC2093322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18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F27FE-D5A8-9D45-9025-3EB474546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470EC8-027C-6C4B-AA7D-2DF777EC5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BF30-E131-6A4E-86CD-DC2F7FE888CD}" type="datetimeFigureOut">
              <a:rPr lang="en-US" smtClean="0"/>
              <a:t>3/19/20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7D3BE7-17A8-334A-930B-02783B697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7305CD-7347-4244-A89C-625E29FFA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B9DF-C3A5-E340-8918-AC2093322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3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BD9317-4F07-244B-9235-13CBAA8AB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BF30-E131-6A4E-86CD-DC2F7FE888CD}" type="datetimeFigureOut">
              <a:rPr lang="en-US" smtClean="0"/>
              <a:t>3/19/20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0AD186-0256-0943-824B-56239B4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63980-984F-FC4F-8F44-B02816354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B9DF-C3A5-E340-8918-AC2093322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81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37242-DEB5-2D44-A04A-958CAE6F9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F54AF-220B-4148-8EDF-8B5FE30F9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BFA196-1032-CE41-83BB-0C630F8BB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CED90-EA69-9A49-BAC7-B7477D7C2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BF30-E131-6A4E-86CD-DC2F7FE888CD}" type="datetimeFigureOut">
              <a:rPr lang="en-US" smtClean="0"/>
              <a:t>3/19/20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6CAF7-14D2-B948-9D66-EAF701BB9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3283C-C887-6A48-AC6D-0FECA44E2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B9DF-C3A5-E340-8918-AC2093322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4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65117-620E-EB40-9045-47ECC1690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E5B4FA-11C5-1C48-BB3D-CFE18EF250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844443-375B-2947-8F24-36508101C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4CD44-A3D3-4741-8B04-AAEECE0E5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0BF30-E131-6A4E-86CD-DC2F7FE888CD}" type="datetimeFigureOut">
              <a:rPr lang="en-US" smtClean="0"/>
              <a:t>3/19/20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615B3-F01E-C349-BEE1-A5F6599D9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9BC02C-E0C1-A84F-A51E-759EFBD9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B9DF-C3A5-E340-8918-AC2093322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2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58F6DC-5D04-094B-8B24-56A8174D5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875FC-A342-5B43-920B-780657C2F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DA3F8-0B70-D44E-BE85-767B54A924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0BF30-E131-6A4E-86CD-DC2F7FE888CD}" type="datetimeFigureOut">
              <a:rPr lang="en-US" smtClean="0"/>
              <a:t>3/19/20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CBBD3-F411-5B45-B1A6-8D3263C67E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A165D-7558-EB46-B2D9-E408D1A201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0B9DF-C3A5-E340-8918-AC20933220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06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C5913-296F-D44B-BA84-E290A8F853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Getting Started with Zoom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685034-5D6A-804B-9F7A-FE946070A3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 Hackett and Chris Rennison</a:t>
            </a:r>
          </a:p>
          <a:p>
            <a:r>
              <a:rPr lang="en-US" dirty="0"/>
              <a:t>Center for Instructional Technology and Distance Learning</a:t>
            </a:r>
          </a:p>
        </p:txBody>
      </p:sp>
    </p:spTree>
    <p:extLst>
      <p:ext uri="{BB962C8B-B14F-4D97-AF65-F5344CB8AC3E}">
        <p14:creationId xmlns:p14="http://schemas.microsoft.com/office/powerpoint/2010/main" val="98695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81544-BDCD-FC44-8DE5-449F20BC2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will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7BC6D-8596-7345-A4F6-A208BDF0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a Meeting</a:t>
            </a:r>
          </a:p>
          <a:p>
            <a:r>
              <a:rPr lang="en-US" dirty="0"/>
              <a:t>Host a Meeting</a:t>
            </a:r>
          </a:p>
          <a:p>
            <a:r>
              <a:rPr lang="en-US" dirty="0"/>
              <a:t>Find and Share a Recording</a:t>
            </a:r>
          </a:p>
          <a:p>
            <a:r>
              <a:rPr lang="en-US" dirty="0"/>
              <a:t>Q &amp; A</a:t>
            </a:r>
          </a:p>
          <a:p>
            <a:r>
              <a:rPr lang="en-US" dirty="0"/>
              <a:t>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225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</TotalTime>
  <Words>35</Words>
  <Application>Microsoft Macintosh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Getting Started with Zoom</vt:lpstr>
      <vt:lpstr>What we will cover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Zoom</dc:title>
  <dc:creator>Christopher E Rennison</dc:creator>
  <cp:lastModifiedBy>Christopher E Rennison</cp:lastModifiedBy>
  <cp:revision>10</cp:revision>
  <dcterms:created xsi:type="dcterms:W3CDTF">2020-03-19T02:07:40Z</dcterms:created>
  <dcterms:modified xsi:type="dcterms:W3CDTF">2020-03-19T18:56:02Z</dcterms:modified>
</cp:coreProperties>
</file>