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21"/>
  </p:notesMasterIdLst>
  <p:handoutMasterIdLst>
    <p:handoutMasterId r:id="rId22"/>
  </p:handoutMasterIdLst>
  <p:sldIdLst>
    <p:sldId id="274" r:id="rId2"/>
    <p:sldId id="452" r:id="rId3"/>
    <p:sldId id="450" r:id="rId4"/>
    <p:sldId id="495" r:id="rId5"/>
    <p:sldId id="494" r:id="rId6"/>
    <p:sldId id="492" r:id="rId7"/>
    <p:sldId id="258" r:id="rId8"/>
    <p:sldId id="259" r:id="rId9"/>
    <p:sldId id="256" r:id="rId10"/>
    <p:sldId id="496" r:id="rId11"/>
    <p:sldId id="265" r:id="rId12"/>
    <p:sldId id="271" r:id="rId13"/>
    <p:sldId id="270" r:id="rId14"/>
    <p:sldId id="493" r:id="rId15"/>
    <p:sldId id="272" r:id="rId16"/>
    <p:sldId id="260" r:id="rId17"/>
    <p:sldId id="498" r:id="rId18"/>
    <p:sldId id="500" r:id="rId19"/>
    <p:sldId id="497" r:id="rId20"/>
  </p:sldIdLst>
  <p:sldSz cx="13714413" cy="1028541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43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44" autoAdjust="0"/>
    <p:restoredTop sz="94737" autoAdjust="0"/>
  </p:normalViewPr>
  <p:slideViewPr>
    <p:cSldViewPr snapToGrid="0" showGuides="1">
      <p:cViewPr varScale="1">
        <p:scale>
          <a:sx n="65" d="100"/>
          <a:sy n="65" d="100"/>
        </p:scale>
        <p:origin x="138" y="90"/>
      </p:cViewPr>
      <p:guideLst>
        <p:guide orient="horz" pos="3240"/>
        <p:guide pos="4320"/>
      </p:guideLst>
    </p:cSldViewPr>
  </p:slideViewPr>
  <p:outlineViewPr>
    <p:cViewPr>
      <p:scale>
        <a:sx n="33" d="100"/>
        <a:sy n="33" d="100"/>
      </p:scale>
      <p:origin x="0" y="-1179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5"/>
          </a:xfrm>
          <a:prstGeom prst="rect">
            <a:avLst/>
          </a:prstGeom>
        </p:spPr>
        <p:txBody>
          <a:bodyPr vert="horz" lIns="94229" tIns="47115" rIns="94229" bIns="47115" rtlCol="0"/>
          <a:lstStyle>
            <a:lvl1pPr algn="l">
              <a:defRPr sz="1200"/>
            </a:lvl1pPr>
          </a:lstStyle>
          <a:p>
            <a:endParaRPr lang="en-US"/>
          </a:p>
        </p:txBody>
      </p:sp>
      <p:sp>
        <p:nvSpPr>
          <p:cNvPr id="3" name="Date Placeholder 2"/>
          <p:cNvSpPr>
            <a:spLocks noGrp="1"/>
          </p:cNvSpPr>
          <p:nvPr>
            <p:ph type="dt" sz="quarter" idx="1"/>
          </p:nvPr>
        </p:nvSpPr>
        <p:spPr>
          <a:xfrm>
            <a:off x="4023093" y="0"/>
            <a:ext cx="3077739" cy="471055"/>
          </a:xfrm>
          <a:prstGeom prst="rect">
            <a:avLst/>
          </a:prstGeom>
        </p:spPr>
        <p:txBody>
          <a:bodyPr vert="horz" lIns="94229" tIns="47115" rIns="94229" bIns="47115" rtlCol="0"/>
          <a:lstStyle>
            <a:lvl1pPr algn="r">
              <a:defRPr sz="1200"/>
            </a:lvl1pPr>
          </a:lstStyle>
          <a:p>
            <a:fld id="{B845284D-16D6-4AE1-BFD9-E9120A4022FA}" type="datetimeFigureOut">
              <a:rPr lang="en-US" smtClean="0"/>
              <a:t>2/8/2021</a:t>
            </a:fld>
            <a:endParaRPr lang="en-US"/>
          </a:p>
        </p:txBody>
      </p:sp>
      <p:sp>
        <p:nvSpPr>
          <p:cNvPr id="4" name="Footer Placeholder 3"/>
          <p:cNvSpPr>
            <a:spLocks noGrp="1"/>
          </p:cNvSpPr>
          <p:nvPr>
            <p:ph type="ftr" sz="quarter" idx="2"/>
          </p:nvPr>
        </p:nvSpPr>
        <p:spPr>
          <a:xfrm>
            <a:off x="0" y="8917423"/>
            <a:ext cx="3077739" cy="471054"/>
          </a:xfrm>
          <a:prstGeom prst="rect">
            <a:avLst/>
          </a:prstGeom>
        </p:spPr>
        <p:txBody>
          <a:bodyPr vert="horz" lIns="94229" tIns="47115" rIns="94229" bIns="47115" rtlCol="0" anchor="b"/>
          <a:lstStyle>
            <a:lvl1pPr algn="l">
              <a:defRPr sz="1200"/>
            </a:lvl1pPr>
          </a:lstStyle>
          <a:p>
            <a:endParaRPr lang="en-US"/>
          </a:p>
        </p:txBody>
      </p:sp>
      <p:sp>
        <p:nvSpPr>
          <p:cNvPr id="5" name="Slide Number Placeholder 4"/>
          <p:cNvSpPr>
            <a:spLocks noGrp="1"/>
          </p:cNvSpPr>
          <p:nvPr>
            <p:ph type="sldNum" sz="quarter" idx="3"/>
          </p:nvPr>
        </p:nvSpPr>
        <p:spPr>
          <a:xfrm>
            <a:off x="4023093" y="8917423"/>
            <a:ext cx="3077739" cy="471054"/>
          </a:xfrm>
          <a:prstGeom prst="rect">
            <a:avLst/>
          </a:prstGeom>
        </p:spPr>
        <p:txBody>
          <a:bodyPr vert="horz" lIns="94229" tIns="47115" rIns="94229" bIns="47115" rtlCol="0" anchor="b"/>
          <a:lstStyle>
            <a:lvl1pPr algn="r">
              <a:defRPr sz="1200"/>
            </a:lvl1pPr>
          </a:lstStyle>
          <a:p>
            <a:fld id="{62AEE834-1DAB-4B83-9203-3E84A8CC32F2}" type="slidenum">
              <a:rPr lang="en-US" smtClean="0"/>
              <a:t>‹#›</a:t>
            </a:fld>
            <a:endParaRPr lang="en-US"/>
          </a:p>
        </p:txBody>
      </p:sp>
    </p:spTree>
    <p:extLst>
      <p:ext uri="{BB962C8B-B14F-4D97-AF65-F5344CB8AC3E}">
        <p14:creationId xmlns:p14="http://schemas.microsoft.com/office/powerpoint/2010/main" val="317382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5"/>
          </a:xfrm>
          <a:prstGeom prst="rect">
            <a:avLst/>
          </a:prstGeom>
        </p:spPr>
        <p:txBody>
          <a:bodyPr vert="horz" lIns="94229" tIns="47115" rIns="94229" bIns="47115" rtlCol="0"/>
          <a:lstStyle>
            <a:lvl1pPr algn="l">
              <a:defRPr sz="1200"/>
            </a:lvl1pPr>
          </a:lstStyle>
          <a:p>
            <a:endParaRPr kumimoji="1" lang="ja-JP" altLang="en-US"/>
          </a:p>
        </p:txBody>
      </p:sp>
      <p:sp>
        <p:nvSpPr>
          <p:cNvPr id="3" name="Date Placeholder 2"/>
          <p:cNvSpPr>
            <a:spLocks noGrp="1"/>
          </p:cNvSpPr>
          <p:nvPr>
            <p:ph type="dt" idx="1"/>
          </p:nvPr>
        </p:nvSpPr>
        <p:spPr>
          <a:xfrm>
            <a:off x="4023093" y="0"/>
            <a:ext cx="3077739" cy="471055"/>
          </a:xfrm>
          <a:prstGeom prst="rect">
            <a:avLst/>
          </a:prstGeom>
        </p:spPr>
        <p:txBody>
          <a:bodyPr vert="horz" lIns="94229" tIns="47115" rIns="94229" bIns="47115" rtlCol="0"/>
          <a:lstStyle>
            <a:lvl1pPr algn="r">
              <a:defRPr sz="1200"/>
            </a:lvl1pPr>
          </a:lstStyle>
          <a:p>
            <a:fld id="{B214B700-E454-4935-A6FA-FD6D01281268}" type="datetimeFigureOut">
              <a:rPr kumimoji="1" lang="ja-JP" altLang="en-US" smtClean="0"/>
              <a:t>2021/2/8</a:t>
            </a:fld>
            <a:endParaRPr kumimoji="1" lang="ja-JP" alt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5" rIns="94229" bIns="47115" rtlCol="0" anchor="ctr"/>
          <a:lstStyle/>
          <a:p>
            <a:endParaRPr lang="ja-JP" altLang="en-US"/>
          </a:p>
        </p:txBody>
      </p:sp>
      <p:sp>
        <p:nvSpPr>
          <p:cNvPr id="5" name="Notes Placeholder 4"/>
          <p:cNvSpPr>
            <a:spLocks noGrp="1"/>
          </p:cNvSpPr>
          <p:nvPr>
            <p:ph type="body" sz="quarter" idx="3"/>
          </p:nvPr>
        </p:nvSpPr>
        <p:spPr>
          <a:xfrm>
            <a:off x="710248" y="4518203"/>
            <a:ext cx="5681980" cy="3696712"/>
          </a:xfrm>
          <a:prstGeom prst="rect">
            <a:avLst/>
          </a:prstGeom>
        </p:spPr>
        <p:txBody>
          <a:bodyPr vert="horz" lIns="94229" tIns="47115" rIns="94229" bIns="47115" rtlCol="0"/>
          <a:lstStyle/>
          <a:p>
            <a:pPr lvl="0"/>
            <a:r>
              <a:rPr kumimoji="1" lang="en-US" altLang="ja-JP"/>
              <a:t>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6" name="Footer Placeholder 5"/>
          <p:cNvSpPr>
            <a:spLocks noGrp="1"/>
          </p:cNvSpPr>
          <p:nvPr>
            <p:ph type="ftr" sz="quarter" idx="4"/>
          </p:nvPr>
        </p:nvSpPr>
        <p:spPr>
          <a:xfrm>
            <a:off x="0" y="8917423"/>
            <a:ext cx="3077739" cy="471054"/>
          </a:xfrm>
          <a:prstGeom prst="rect">
            <a:avLst/>
          </a:prstGeom>
        </p:spPr>
        <p:txBody>
          <a:bodyPr vert="horz" lIns="94229" tIns="47115" rIns="94229" bIns="47115"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4023093" y="8917423"/>
            <a:ext cx="3077739" cy="471054"/>
          </a:xfrm>
          <a:prstGeom prst="rect">
            <a:avLst/>
          </a:prstGeom>
        </p:spPr>
        <p:txBody>
          <a:bodyPr vert="horz" lIns="94229" tIns="47115" rIns="94229" bIns="47115" rtlCol="0" anchor="b"/>
          <a:lstStyle>
            <a:lvl1pPr algn="r">
              <a:defRPr sz="1200"/>
            </a:lvl1pPr>
          </a:lstStyle>
          <a:p>
            <a:fld id="{9BF180D7-54DB-4F7F-AE75-6A189328228B}" type="slidenum">
              <a:rPr kumimoji="1" lang="ja-JP" altLang="en-US" smtClean="0"/>
              <a:t>‹#›</a:t>
            </a:fld>
            <a:endParaRPr kumimoji="1" lang="ja-JP" altLang="en-US"/>
          </a:p>
        </p:txBody>
      </p:sp>
    </p:spTree>
    <p:extLst>
      <p:ext uri="{BB962C8B-B14F-4D97-AF65-F5344CB8AC3E}">
        <p14:creationId xmlns:p14="http://schemas.microsoft.com/office/powerpoint/2010/main" val="639940279"/>
      </p:ext>
    </p:extLst>
  </p:cSld>
  <p:clrMap bg1="lt1" tx1="dk1" bg2="lt2" tx2="dk2" accent1="accent1" accent2="accent2" accent3="accent3" accent4="accent4" accent5="accent5" accent6="accent6" hlink="hlink" folHlink="folHlink"/>
  <p:notesStyle>
    <a:lvl1pPr marL="0" algn="l" defTabSz="1371509" rtl="0" eaLnBrk="1" latinLnBrk="0" hangingPunct="1">
      <a:defRPr kumimoji="1" sz="1800" kern="1200">
        <a:solidFill>
          <a:schemeClr val="tx1"/>
        </a:solidFill>
        <a:latin typeface="+mn-lt"/>
        <a:ea typeface="+mn-ea"/>
        <a:cs typeface="+mn-cs"/>
      </a:defRPr>
    </a:lvl1pPr>
    <a:lvl2pPr marL="685754" algn="l" defTabSz="1371509" rtl="0" eaLnBrk="1" latinLnBrk="0" hangingPunct="1">
      <a:defRPr kumimoji="1" sz="1800" kern="1200">
        <a:solidFill>
          <a:schemeClr val="tx1"/>
        </a:solidFill>
        <a:latin typeface="+mn-lt"/>
        <a:ea typeface="+mn-ea"/>
        <a:cs typeface="+mn-cs"/>
      </a:defRPr>
    </a:lvl2pPr>
    <a:lvl3pPr marL="1371509" algn="l" defTabSz="1371509" rtl="0" eaLnBrk="1" latinLnBrk="0" hangingPunct="1">
      <a:defRPr kumimoji="1" sz="1800" kern="1200">
        <a:solidFill>
          <a:schemeClr val="tx1"/>
        </a:solidFill>
        <a:latin typeface="+mn-lt"/>
        <a:ea typeface="+mn-ea"/>
        <a:cs typeface="+mn-cs"/>
      </a:defRPr>
    </a:lvl3pPr>
    <a:lvl4pPr marL="2057263" algn="l" defTabSz="1371509" rtl="0" eaLnBrk="1" latinLnBrk="0" hangingPunct="1">
      <a:defRPr kumimoji="1" sz="1800" kern="1200">
        <a:solidFill>
          <a:schemeClr val="tx1"/>
        </a:solidFill>
        <a:latin typeface="+mn-lt"/>
        <a:ea typeface="+mn-ea"/>
        <a:cs typeface="+mn-cs"/>
      </a:defRPr>
    </a:lvl4pPr>
    <a:lvl5pPr marL="2743017" algn="l" defTabSz="1371509" rtl="0" eaLnBrk="1" latinLnBrk="0" hangingPunct="1">
      <a:defRPr kumimoji="1" sz="1800" kern="1200">
        <a:solidFill>
          <a:schemeClr val="tx1"/>
        </a:solidFill>
        <a:latin typeface="+mn-lt"/>
        <a:ea typeface="+mn-ea"/>
        <a:cs typeface="+mn-cs"/>
      </a:defRPr>
    </a:lvl5pPr>
    <a:lvl6pPr marL="3428771" algn="l" defTabSz="1371509" rtl="0" eaLnBrk="1" latinLnBrk="0" hangingPunct="1">
      <a:defRPr kumimoji="1" sz="1800" kern="1200">
        <a:solidFill>
          <a:schemeClr val="tx1"/>
        </a:solidFill>
        <a:latin typeface="+mn-lt"/>
        <a:ea typeface="+mn-ea"/>
        <a:cs typeface="+mn-cs"/>
      </a:defRPr>
    </a:lvl6pPr>
    <a:lvl7pPr marL="4114526" algn="l" defTabSz="1371509" rtl="0" eaLnBrk="1" latinLnBrk="0" hangingPunct="1">
      <a:defRPr kumimoji="1" sz="1800" kern="1200">
        <a:solidFill>
          <a:schemeClr val="tx1"/>
        </a:solidFill>
        <a:latin typeface="+mn-lt"/>
        <a:ea typeface="+mn-ea"/>
        <a:cs typeface="+mn-cs"/>
      </a:defRPr>
    </a:lvl7pPr>
    <a:lvl8pPr marL="4800280" algn="l" defTabSz="1371509" rtl="0" eaLnBrk="1" latinLnBrk="0" hangingPunct="1">
      <a:defRPr kumimoji="1" sz="1800" kern="1200">
        <a:solidFill>
          <a:schemeClr val="tx1"/>
        </a:solidFill>
        <a:latin typeface="+mn-lt"/>
        <a:ea typeface="+mn-ea"/>
        <a:cs typeface="+mn-cs"/>
      </a:defRPr>
    </a:lvl8pPr>
    <a:lvl9pPr marL="5486034" algn="l" defTabSz="1371509" rtl="0" eaLnBrk="1" latinLnBrk="0" hangingPunct="1">
      <a:defRPr kumimoji="1"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96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593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10</a:t>
            </a:fld>
            <a:endParaRPr kumimoji="1" lang="ja-JP" altLang="en-US"/>
          </a:p>
        </p:txBody>
      </p:sp>
    </p:spTree>
    <p:extLst>
      <p:ext uri="{BB962C8B-B14F-4D97-AF65-F5344CB8AC3E}">
        <p14:creationId xmlns:p14="http://schemas.microsoft.com/office/powerpoint/2010/main" val="3571446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1" y="13"/>
            <a:ext cx="13714413" cy="10285413"/>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4" name="Title 1"/>
          <p:cNvSpPr>
            <a:spLocks noGrp="1"/>
          </p:cNvSpPr>
          <p:nvPr>
            <p:ph type="title" hasCustomPrompt="1"/>
          </p:nvPr>
        </p:nvSpPr>
        <p:spPr>
          <a:xfrm>
            <a:off x="1052391" y="4387808"/>
            <a:ext cx="11609632" cy="1357396"/>
          </a:xfrm>
        </p:spPr>
        <p:txBody>
          <a:bodyPr anchor="b">
            <a:normAutofit/>
          </a:bodyPr>
          <a:lstStyle>
            <a:lvl1pPr algn="ctr">
              <a:defRPr sz="8000" spc="0">
                <a:solidFill>
                  <a:schemeClr val="bg1"/>
                </a:solidFill>
              </a:defRPr>
            </a:lvl1pPr>
          </a:lstStyle>
          <a:p>
            <a:r>
              <a:rPr kumimoji="1" lang="en-US" altLang="ja-JP" dirty="0"/>
              <a:t>Presentation title</a:t>
            </a:r>
            <a:endParaRPr kumimoji="1" lang="ja-JP" altLang="en-US" dirty="0"/>
          </a:p>
        </p:txBody>
      </p:sp>
      <p:sp>
        <p:nvSpPr>
          <p:cNvPr id="5" name="Text Placeholder 5"/>
          <p:cNvSpPr>
            <a:spLocks noGrp="1"/>
          </p:cNvSpPr>
          <p:nvPr>
            <p:ph type="body" sz="quarter" idx="15" hasCustomPrompt="1"/>
          </p:nvPr>
        </p:nvSpPr>
        <p:spPr>
          <a:xfrm>
            <a:off x="2266695" y="5701368"/>
            <a:ext cx="9181037" cy="445445"/>
          </a:xfrm>
        </p:spPr>
        <p:txBody>
          <a:bodyPr anchor="t">
            <a:normAutofit/>
          </a:bodyPr>
          <a:lstStyle>
            <a:lvl1pPr marL="0" indent="0" algn="ctr">
              <a:lnSpc>
                <a:spcPct val="100000"/>
              </a:lnSpc>
              <a:spcBef>
                <a:spcPts val="0"/>
              </a:spcBef>
              <a:buFontTx/>
              <a:buNone/>
              <a:defRPr sz="2000">
                <a:solidFill>
                  <a:schemeClr val="bg1"/>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6" name="Text Placeholder 5"/>
          <p:cNvSpPr>
            <a:spLocks noGrp="1"/>
          </p:cNvSpPr>
          <p:nvPr>
            <p:ph type="body" sz="quarter" idx="16" hasCustomPrompt="1"/>
          </p:nvPr>
        </p:nvSpPr>
        <p:spPr>
          <a:xfrm>
            <a:off x="2266695" y="8264782"/>
            <a:ext cx="9181037" cy="1565031"/>
          </a:xfrm>
        </p:spPr>
        <p:txBody>
          <a:bodyPr anchor="b">
            <a:normAutofit/>
          </a:bodyPr>
          <a:lstStyle>
            <a:lvl1pPr marL="0" indent="0" algn="ctr">
              <a:lnSpc>
                <a:spcPct val="130000"/>
              </a:lnSpc>
              <a:spcBef>
                <a:spcPts val="0"/>
              </a:spcBef>
              <a:buFontTx/>
              <a:buNone/>
              <a:defRPr sz="1600">
                <a:solidFill>
                  <a:schemeClr val="bg1"/>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86566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750"/>
                            </p:stCondLst>
                            <p:childTnLst>
                              <p:par>
                                <p:cTn id="9" presetID="17" presetClass="entr" presetSubtype="10" fill="hold" grpId="0" nodeType="afterEffect">
                                  <p:stCondLst>
                                    <p:cond delay="50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childTnLst>
                          </p:cTn>
                        </p:par>
                        <p:par>
                          <p:cTn id="13" fill="hold">
                            <p:stCondLst>
                              <p:cond delay="2550"/>
                            </p:stCondLst>
                            <p:childTnLst>
                              <p:par>
                                <p:cTn id="14" presetID="10" presetClass="entr" presetSubtype="0" fill="hold" grpId="0" nodeType="afterEffect">
                                  <p:stCondLst>
                                    <p:cond delay="25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33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tmplLst>
          <p:tmpl>
            <p:tnLst>
              <p:par>
                <p:cTn presetID="10" presetClass="entr" presetSubtype="0" fill="hold" nodeType="afterEffect">
                  <p:stCondLst>
                    <p:cond delay="25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6688" y="3740275"/>
            <a:ext cx="9181038" cy="1232839"/>
          </a:xfrm>
        </p:spPr>
        <p:txBody>
          <a:bodyPr anchor="b"/>
          <a:lstStyle>
            <a:lvl1pPr algn="ctr">
              <a:defRPr/>
            </a:lvl1pPr>
          </a:lstStyle>
          <a:p>
            <a:r>
              <a:rPr kumimoji="1" lang="en-US" altLang="ja-JP" dirty="0"/>
              <a:t>Slide title goes here</a:t>
            </a:r>
            <a:endParaRPr kumimoji="1" lang="ja-JP" altLang="en-US" dirty="0"/>
          </a:p>
        </p:txBody>
      </p:sp>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8" name="Text Placeholder 5"/>
          <p:cNvSpPr>
            <a:spLocks noGrp="1"/>
          </p:cNvSpPr>
          <p:nvPr>
            <p:ph type="body" sz="quarter" idx="12" hasCustomPrompt="1"/>
          </p:nvPr>
        </p:nvSpPr>
        <p:spPr>
          <a:xfrm>
            <a:off x="2266688" y="5141925"/>
            <a:ext cx="9181038" cy="3241675"/>
          </a:xfrm>
        </p:spPr>
        <p:txBody>
          <a:bodyPr anchor="t"/>
          <a:lstStyle>
            <a:lvl1pPr marL="0" indent="0" algn="ctr">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53433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Title and 1 column">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542900" y="9533056"/>
            <a:ext cx="4628614"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9685804" y="9533056"/>
            <a:ext cx="3085743" cy="547603"/>
          </a:xfrm>
          <a:prstGeom prst="rect">
            <a:avLst/>
          </a:prstGeom>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5" y="-1588"/>
            <a:ext cx="6857207" cy="10286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6" name="Title 1"/>
          <p:cNvSpPr>
            <a:spLocks noGrp="1"/>
          </p:cNvSpPr>
          <p:nvPr>
            <p:ph type="title" hasCustomPrompt="1"/>
          </p:nvPr>
        </p:nvSpPr>
        <p:spPr>
          <a:xfrm>
            <a:off x="1052781" y="2086667"/>
            <a:ext cx="4574483" cy="611051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8376273" y="4034971"/>
            <a:ext cx="3880989" cy="3051630"/>
          </a:xfrm>
        </p:spPr>
        <p:txBody>
          <a:bodyPr numCol="1" spcCol="540000" anchor="t"/>
          <a:lstStyle>
            <a:lvl1pPr marL="0" indent="0" algn="just">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8376268" y="2719246"/>
            <a:ext cx="3880988" cy="1146681"/>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314547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tmplLst>
          <p:tmpl>
            <p:tnLst>
              <p:par>
                <p:cTn presetID="10" presetClass="entr" presetSubtype="0"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3 imag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542900" y="9533056"/>
            <a:ext cx="4628614"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9685804" y="9533056"/>
            <a:ext cx="3085743" cy="547603"/>
          </a:xfrm>
          <a:prstGeom prst="rect">
            <a:avLst/>
          </a:prstGeom>
        </p:spPr>
        <p:txBody>
          <a:bodyPr/>
          <a:lstStyle/>
          <a:p>
            <a:fld id="{B54AD89C-DF1E-4948-B597-5DD47B34A9CA}" type="slidenum">
              <a:rPr kumimoji="1" lang="ja-JP" altLang="en-US" smtClean="0"/>
              <a:pPr/>
              <a:t>‹#›</a:t>
            </a:fld>
            <a:endParaRPr kumimoji="1" lang="ja-JP" altLang="en-US" dirty="0"/>
          </a:p>
        </p:txBody>
      </p:sp>
      <p:sp>
        <p:nvSpPr>
          <p:cNvPr id="5" name="Title 1"/>
          <p:cNvSpPr>
            <a:spLocks noGrp="1"/>
          </p:cNvSpPr>
          <p:nvPr>
            <p:ph type="title" hasCustomPrompt="1"/>
          </p:nvPr>
        </p:nvSpPr>
        <p:spPr>
          <a:xfrm>
            <a:off x="2266688" y="1250122"/>
            <a:ext cx="9181038" cy="1042908"/>
          </a:xfrm>
        </p:spPr>
        <p:txBody>
          <a:bodyPr anchor="b"/>
          <a:lstStyle>
            <a:lvl1pPr algn="ctr">
              <a:defRPr/>
            </a:lvl1pPr>
          </a:lstStyle>
          <a:p>
            <a:r>
              <a:rPr kumimoji="1" lang="en-US" altLang="ja-JP" dirty="0"/>
              <a:t>Slide title goes here</a:t>
            </a:r>
            <a:endParaRPr kumimoji="1" lang="ja-JP" altLang="en-US" dirty="0"/>
          </a:p>
        </p:txBody>
      </p:sp>
      <p:sp>
        <p:nvSpPr>
          <p:cNvPr id="7" name="Picture Placeholder 6"/>
          <p:cNvSpPr>
            <a:spLocks noGrp="1"/>
          </p:cNvSpPr>
          <p:nvPr>
            <p:ph type="pic" sz="quarter" idx="13"/>
          </p:nvPr>
        </p:nvSpPr>
        <p:spPr>
          <a:xfrm>
            <a:off x="1588439" y="3125268"/>
            <a:ext cx="2083353" cy="2778125"/>
          </a:xfrm>
          <a:prstGeom prst="ellipse">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ext Placeholder 5"/>
          <p:cNvSpPr>
            <a:spLocks noGrp="1"/>
          </p:cNvSpPr>
          <p:nvPr>
            <p:ph type="body" sz="quarter" idx="12" hasCustomPrompt="1"/>
          </p:nvPr>
        </p:nvSpPr>
        <p:spPr>
          <a:xfrm>
            <a:off x="1052392" y="7097223"/>
            <a:ext cx="3155441" cy="1789613"/>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1052392" y="5987878"/>
            <a:ext cx="3155441" cy="58624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Caption goes here</a:t>
            </a:r>
            <a:endParaRPr kumimoji="1" lang="ja-JP" altLang="en-US" dirty="0"/>
          </a:p>
        </p:txBody>
      </p:sp>
      <p:sp>
        <p:nvSpPr>
          <p:cNvPr id="10" name="Text Placeholder 5"/>
          <p:cNvSpPr>
            <a:spLocks noGrp="1"/>
          </p:cNvSpPr>
          <p:nvPr>
            <p:ph type="body" sz="quarter" idx="15" hasCustomPrompt="1"/>
          </p:nvPr>
        </p:nvSpPr>
        <p:spPr>
          <a:xfrm>
            <a:off x="2266688" y="2293041"/>
            <a:ext cx="9181038" cy="440459"/>
          </a:xfrm>
        </p:spPr>
        <p:txBody>
          <a:bodyPr anchor="t"/>
          <a:lstStyle>
            <a:lvl1pPr marL="0" indent="0" algn="ctr">
              <a:lnSpc>
                <a:spcPct val="100000"/>
              </a:lnSpc>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1" name="Picture Placeholder 6"/>
          <p:cNvSpPr>
            <a:spLocks noGrp="1"/>
          </p:cNvSpPr>
          <p:nvPr>
            <p:ph type="pic" sz="quarter" idx="16"/>
          </p:nvPr>
        </p:nvSpPr>
        <p:spPr>
          <a:xfrm>
            <a:off x="5815534" y="3125268"/>
            <a:ext cx="2083353" cy="2778125"/>
          </a:xfrm>
          <a:prstGeom prst="ellipse">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Text Placeholder 5"/>
          <p:cNvSpPr>
            <a:spLocks noGrp="1"/>
          </p:cNvSpPr>
          <p:nvPr>
            <p:ph type="body" sz="quarter" idx="17" hasCustomPrompt="1"/>
          </p:nvPr>
        </p:nvSpPr>
        <p:spPr>
          <a:xfrm>
            <a:off x="5279487" y="7097223"/>
            <a:ext cx="3155441" cy="1789613"/>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3" name="Text Placeholder 5"/>
          <p:cNvSpPr>
            <a:spLocks noGrp="1"/>
          </p:cNvSpPr>
          <p:nvPr>
            <p:ph type="body" sz="quarter" idx="18" hasCustomPrompt="1"/>
          </p:nvPr>
        </p:nvSpPr>
        <p:spPr>
          <a:xfrm>
            <a:off x="5279487" y="5987878"/>
            <a:ext cx="3155441" cy="58624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Caption goes here</a:t>
            </a:r>
            <a:endParaRPr kumimoji="1" lang="ja-JP" altLang="en-US" dirty="0"/>
          </a:p>
        </p:txBody>
      </p:sp>
      <p:sp>
        <p:nvSpPr>
          <p:cNvPr id="14" name="Picture Placeholder 6"/>
          <p:cNvSpPr>
            <a:spLocks noGrp="1"/>
          </p:cNvSpPr>
          <p:nvPr>
            <p:ph type="pic" sz="quarter" idx="19"/>
          </p:nvPr>
        </p:nvSpPr>
        <p:spPr>
          <a:xfrm>
            <a:off x="10042630" y="3125268"/>
            <a:ext cx="2083353" cy="2778125"/>
          </a:xfrm>
          <a:prstGeom prst="ellipse">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5" name="Text Placeholder 5"/>
          <p:cNvSpPr>
            <a:spLocks noGrp="1"/>
          </p:cNvSpPr>
          <p:nvPr>
            <p:ph type="body" sz="quarter" idx="20" hasCustomPrompt="1"/>
          </p:nvPr>
        </p:nvSpPr>
        <p:spPr>
          <a:xfrm>
            <a:off x="9506583" y="7097223"/>
            <a:ext cx="3155441" cy="1789613"/>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1" hasCustomPrompt="1"/>
          </p:nvPr>
        </p:nvSpPr>
        <p:spPr>
          <a:xfrm>
            <a:off x="9506583" y="5987878"/>
            <a:ext cx="3155441" cy="58624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Caption goes here</a:t>
            </a:r>
            <a:endParaRPr kumimoji="1" lang="ja-JP" altLang="en-US" dirty="0"/>
          </a:p>
        </p:txBody>
      </p:sp>
      <p:sp>
        <p:nvSpPr>
          <p:cNvPr id="17" name="Text Placeholder 5"/>
          <p:cNvSpPr>
            <a:spLocks noGrp="1"/>
          </p:cNvSpPr>
          <p:nvPr>
            <p:ph type="body" sz="quarter" idx="22" hasCustomPrompt="1"/>
          </p:nvPr>
        </p:nvSpPr>
        <p:spPr>
          <a:xfrm>
            <a:off x="1052392" y="6612360"/>
            <a:ext cx="3155441" cy="440459"/>
          </a:xfrm>
        </p:spPr>
        <p:txBody>
          <a:bodyPr anchor="t">
            <a:normAutofit/>
          </a:bodyPr>
          <a:lstStyle>
            <a:lvl1pPr marL="0" indent="0" algn="ctr">
              <a:lnSpc>
                <a:spcPct val="100000"/>
              </a:lnSpc>
              <a:spcBef>
                <a:spcPts val="0"/>
              </a:spcBef>
              <a:buFontTx/>
              <a:buNone/>
              <a:defRPr sz="2000">
                <a:solidFill>
                  <a:schemeClr val="tx2">
                    <a:lumMod val="60000"/>
                    <a:lumOff val="40000"/>
                  </a:schemeClr>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23" hasCustomPrompt="1"/>
          </p:nvPr>
        </p:nvSpPr>
        <p:spPr>
          <a:xfrm>
            <a:off x="5279487" y="6612360"/>
            <a:ext cx="3155441" cy="440459"/>
          </a:xfrm>
        </p:spPr>
        <p:txBody>
          <a:bodyPr anchor="t">
            <a:normAutofit/>
          </a:bodyPr>
          <a:lstStyle>
            <a:lvl1pPr marL="0" indent="0" algn="ctr">
              <a:lnSpc>
                <a:spcPct val="100000"/>
              </a:lnSpc>
              <a:spcBef>
                <a:spcPts val="0"/>
              </a:spcBef>
              <a:buFontTx/>
              <a:buNone/>
              <a:defRPr sz="2000">
                <a:solidFill>
                  <a:schemeClr val="tx2">
                    <a:lumMod val="60000"/>
                    <a:lumOff val="40000"/>
                  </a:schemeClr>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9" name="Text Placeholder 5"/>
          <p:cNvSpPr>
            <a:spLocks noGrp="1"/>
          </p:cNvSpPr>
          <p:nvPr>
            <p:ph type="body" sz="quarter" idx="24" hasCustomPrompt="1"/>
          </p:nvPr>
        </p:nvSpPr>
        <p:spPr>
          <a:xfrm>
            <a:off x="9506583" y="6612360"/>
            <a:ext cx="3155441" cy="440459"/>
          </a:xfrm>
        </p:spPr>
        <p:txBody>
          <a:bodyPr anchor="t">
            <a:normAutofit/>
          </a:bodyPr>
          <a:lstStyle>
            <a:lvl1pPr marL="0" indent="0" algn="ctr">
              <a:lnSpc>
                <a:spcPct val="100000"/>
              </a:lnSpc>
              <a:spcBef>
                <a:spcPts val="0"/>
              </a:spcBef>
              <a:buFontTx/>
              <a:buNone/>
              <a:defRPr sz="2000">
                <a:solidFill>
                  <a:schemeClr val="tx2">
                    <a:lumMod val="60000"/>
                    <a:lumOff val="40000"/>
                  </a:schemeClr>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55985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2050"/>
                            </p:stCondLst>
                            <p:childTnLst>
                              <p:par>
                                <p:cTn id="14" presetID="10" presetClass="entr" presetSubtype="0" fill="hold" grpId="0" nodeType="afterEffect">
                                  <p:stCondLst>
                                    <p:cond delay="2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2800"/>
                            </p:stCondLst>
                            <p:childTnLst>
                              <p:par>
                                <p:cTn id="18" presetID="22" presetClass="entr" presetSubtype="8" fill="hold" grpId="0" nodeType="after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500"/>
                                        <p:tgtEl>
                                          <p:spTgt spid="9">
                                            <p:txEl>
                                              <p:pRg st="0" end="0"/>
                                            </p:txEl>
                                          </p:spTgt>
                                        </p:tgtEl>
                                      </p:cBhvr>
                                    </p:animEffect>
                                  </p:childTnLst>
                                </p:cTn>
                              </p:par>
                            </p:childTnLst>
                          </p:cTn>
                        </p:par>
                        <p:par>
                          <p:cTn id="21" fill="hold">
                            <p:stCondLst>
                              <p:cond delay="33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3800"/>
                            </p:stCondLst>
                            <p:childTnLst>
                              <p:par>
                                <p:cTn id="26" presetID="10" presetClass="entr" presetSubtype="0" fill="hold" grpId="0" nodeType="afterEffect">
                                  <p:stCondLst>
                                    <p:cond delay="25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4550"/>
                            </p:stCondLst>
                            <p:childTnLst>
                              <p:par>
                                <p:cTn id="30" presetID="10" presetClass="entr" presetSubtype="0" fill="hold" grpId="0" nodeType="afterEffect">
                                  <p:stCondLst>
                                    <p:cond delay="25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5300"/>
                            </p:stCondLst>
                            <p:childTnLst>
                              <p:par>
                                <p:cTn id="34" presetID="22" presetClass="entr" presetSubtype="8" fill="hold" grpId="0" nodeType="afterEffect">
                                  <p:stCondLst>
                                    <p:cond delay="0"/>
                                  </p:stCondLst>
                                  <p:childTnLst>
                                    <p:set>
                                      <p:cBhvr>
                                        <p:cTn id="35" dur="1" fill="hold">
                                          <p:stCondLst>
                                            <p:cond delay="0"/>
                                          </p:stCondLst>
                                        </p:cTn>
                                        <p:tgtEl>
                                          <p:spTgt spid="13">
                                            <p:txEl>
                                              <p:pRg st="0" end="0"/>
                                            </p:txEl>
                                          </p:spTgt>
                                        </p:tgtEl>
                                        <p:attrNameLst>
                                          <p:attrName>style.visibility</p:attrName>
                                        </p:attrNameLst>
                                      </p:cBhvr>
                                      <p:to>
                                        <p:strVal val="visible"/>
                                      </p:to>
                                    </p:set>
                                    <p:animEffect transition="in" filter="wipe(left)">
                                      <p:cBhvr>
                                        <p:cTn id="36" dur="500"/>
                                        <p:tgtEl>
                                          <p:spTgt spid="13">
                                            <p:txEl>
                                              <p:pRg st="0" end="0"/>
                                            </p:txEl>
                                          </p:spTgt>
                                        </p:tgtEl>
                                      </p:cBhvr>
                                    </p:animEffect>
                                  </p:childTnLst>
                                </p:cTn>
                              </p:par>
                            </p:childTnLst>
                          </p:cTn>
                        </p:par>
                        <p:par>
                          <p:cTn id="37" fill="hold">
                            <p:stCondLst>
                              <p:cond delay="5800"/>
                            </p:stCondLst>
                            <p:childTnLst>
                              <p:par>
                                <p:cTn id="38" presetID="10"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par>
                          <p:cTn id="41" fill="hold">
                            <p:stCondLst>
                              <p:cond delay="6300"/>
                            </p:stCondLst>
                            <p:childTnLst>
                              <p:par>
                                <p:cTn id="42" presetID="10" presetClass="entr" presetSubtype="0" fill="hold" grpId="0" nodeType="afterEffect">
                                  <p:stCondLst>
                                    <p:cond delay="25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par>
                          <p:cTn id="45" fill="hold">
                            <p:stCondLst>
                              <p:cond delay="7050"/>
                            </p:stCondLst>
                            <p:childTnLst>
                              <p:par>
                                <p:cTn id="46" presetID="10" presetClass="entr" presetSubtype="0" fill="hold" grpId="0" nodeType="afterEffect">
                                  <p:stCondLst>
                                    <p:cond delay="25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par>
                          <p:cTn id="49" fill="hold">
                            <p:stCondLst>
                              <p:cond delay="7800"/>
                            </p:stCondLst>
                            <p:childTnLst>
                              <p:par>
                                <p:cTn id="50" presetID="22" presetClass="entr" presetSubtype="8" fill="hold" grpId="0" nodeType="after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Effect transition="in" filter="wipe(left)">
                                      <p:cBhvr>
                                        <p:cTn id="52" dur="500"/>
                                        <p:tgtEl>
                                          <p:spTgt spid="16">
                                            <p:txEl>
                                              <p:pRg st="0" end="0"/>
                                            </p:txEl>
                                          </p:spTgt>
                                        </p:tgtEl>
                                      </p:cBhvr>
                                    </p:animEffect>
                                  </p:childTnLst>
                                </p:cTn>
                              </p:par>
                            </p:childTnLst>
                          </p:cTn>
                        </p:par>
                        <p:par>
                          <p:cTn id="53" fill="hold">
                            <p:stCondLst>
                              <p:cond delay="8300"/>
                            </p:stCondLst>
                            <p:childTnLst>
                              <p:par>
                                <p:cTn id="54" presetID="10" presetClass="entr" presetSubtype="0"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par>
                          <p:cTn id="57" fill="hold">
                            <p:stCondLst>
                              <p:cond delay="8800"/>
                            </p:stCondLst>
                            <p:childTnLst>
                              <p:par>
                                <p:cTn id="58" presetID="10" presetClass="entr" presetSubtype="0" fill="hold" grpId="0" nodeType="afterEffect">
                                  <p:stCondLst>
                                    <p:cond delay="25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animBg="1"/>
      <p:bldP spid="12" grpId="0">
        <p:tmplLst>
          <p:tmpl>
            <p:tnLst>
              <p:par>
                <p:cTn presetID="10" presetClass="entr" presetSubtype="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animBg="1"/>
      <p:bldP spid="15" grpId="0">
        <p:tmplLst>
          <p:tmpl>
            <p:tnLst>
              <p:par>
                <p:cTn presetID="10" presetClass="entr" presetSubtype="0" fill="hold" nodeType="after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p:tmplLst>
          <p:tmpl>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p:tmplLst>
          <p:tmpl>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Big right image and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542900" y="9533056"/>
            <a:ext cx="4628614"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9685804" y="9533056"/>
            <a:ext cx="3085743" cy="547603"/>
          </a:xfrm>
          <a:prstGeom prst="rect">
            <a:avLst/>
          </a:prstGeom>
        </p:spPr>
        <p:txBody>
          <a:bodyPr/>
          <a:lstStyle/>
          <a:p>
            <a:fld id="{B54AD89C-DF1E-4948-B597-5DD47B34A9CA}" type="slidenum">
              <a:rPr kumimoji="1" lang="ja-JP" altLang="en-US" smtClean="0"/>
              <a:pPr/>
              <a:t>‹#›</a:t>
            </a:fld>
            <a:endParaRPr kumimoji="1" lang="ja-JP" altLang="en-US" dirty="0"/>
          </a:p>
        </p:txBody>
      </p:sp>
      <p:sp>
        <p:nvSpPr>
          <p:cNvPr id="5" name="Title 1"/>
          <p:cNvSpPr>
            <a:spLocks noGrp="1"/>
          </p:cNvSpPr>
          <p:nvPr>
            <p:ph type="title" hasCustomPrompt="1"/>
          </p:nvPr>
        </p:nvSpPr>
        <p:spPr>
          <a:xfrm>
            <a:off x="1052395" y="2116818"/>
            <a:ext cx="3388467" cy="3018343"/>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24" hasCustomPrompt="1"/>
          </p:nvPr>
        </p:nvSpPr>
        <p:spPr>
          <a:xfrm>
            <a:off x="1052390" y="5365105"/>
            <a:ext cx="3388468" cy="3512273"/>
          </a:xfrm>
        </p:spPr>
        <p:txBody>
          <a:bodyPr anchor="t"/>
          <a:lstStyle>
            <a:lvl1pPr marL="0" indent="0" algn="just">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7" name="Picture Placeholder 6"/>
          <p:cNvSpPr>
            <a:spLocks noGrp="1"/>
          </p:cNvSpPr>
          <p:nvPr>
            <p:ph type="pic" sz="quarter" idx="15"/>
          </p:nvPr>
        </p:nvSpPr>
        <p:spPr>
          <a:xfrm>
            <a:off x="5345289" y="1398588"/>
            <a:ext cx="7316735" cy="7478780"/>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169243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animBg="1"/>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Rectangle 1"/>
          <p:cNvSpPr/>
          <p:nvPr/>
        </p:nvSpPr>
        <p:spPr>
          <a:xfrm>
            <a:off x="8571508" y="0"/>
            <a:ext cx="5142905" cy="102854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9293004" y="813297"/>
            <a:ext cx="3805750" cy="2879916"/>
          </a:xfrm>
        </p:spPr>
        <p:txBody>
          <a:bodyPr anchor="b">
            <a:noAutofit/>
          </a:bodyPr>
          <a:lstStyle>
            <a:lvl1pPr>
              <a:lnSpc>
                <a:spcPct val="85000"/>
              </a:lnSpc>
              <a:defRPr sz="5399">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857151" y="1142824"/>
            <a:ext cx="6857207" cy="6856942"/>
          </a:xfrm>
        </p:spPr>
        <p:txBody>
          <a:bodyPr/>
          <a:lstStyle>
            <a:lvl1pPr>
              <a:defRPr sz="3300"/>
            </a:lvl1pPr>
            <a:lvl2pPr>
              <a:defRPr sz="2850"/>
            </a:lvl2pPr>
            <a:lvl3pPr>
              <a:defRPr sz="2550"/>
            </a:lvl3pPr>
            <a:lvl4pPr>
              <a:defRPr sz="225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309403" y="3767139"/>
            <a:ext cx="3822893" cy="4689757"/>
          </a:xfrm>
        </p:spPr>
        <p:txBody>
          <a:bodyPr>
            <a:normAutofit/>
          </a:bodyPr>
          <a:lstStyle>
            <a:lvl1pPr marL="0" marR="0" indent="0" algn="l" defTabSz="1371417" rtl="0" eaLnBrk="1" fontAlgn="auto" latinLnBrk="0" hangingPunct="1">
              <a:lnSpc>
                <a:spcPct val="100000"/>
              </a:lnSpc>
              <a:spcBef>
                <a:spcPts val="1800"/>
              </a:spcBef>
              <a:spcAft>
                <a:spcPts val="0"/>
              </a:spcAft>
              <a:buClrTx/>
              <a:buSzTx/>
              <a:buFontTx/>
              <a:buNone/>
              <a:tabLst/>
              <a:defRPr sz="2250">
                <a:solidFill>
                  <a:srgbClr val="404040"/>
                </a:solidFill>
              </a:defRPr>
            </a:lvl1pPr>
            <a:lvl2pPr marL="685709" indent="0">
              <a:buNone/>
              <a:defRPr sz="1800"/>
            </a:lvl2pPr>
            <a:lvl3pPr marL="1371417" indent="0">
              <a:buNone/>
              <a:defRPr sz="1500"/>
            </a:lvl3pPr>
            <a:lvl4pPr marL="2057126" indent="0">
              <a:buNone/>
              <a:defRPr sz="1350"/>
            </a:lvl4pPr>
            <a:lvl5pPr marL="2742834" indent="0">
              <a:buNone/>
              <a:defRPr sz="1350"/>
            </a:lvl5pPr>
            <a:lvl6pPr marL="3428543" indent="0">
              <a:buNone/>
              <a:defRPr sz="1350"/>
            </a:lvl6pPr>
            <a:lvl7pPr marL="4114251" indent="0">
              <a:buNone/>
              <a:defRPr sz="1350"/>
            </a:lvl7pPr>
            <a:lvl8pPr marL="4799960" indent="0">
              <a:buNone/>
              <a:defRPr sz="1350"/>
            </a:lvl8pPr>
            <a:lvl9pPr marL="5485668" indent="0">
              <a:buNone/>
              <a:defRPr sz="1350"/>
            </a:lvl9pPr>
          </a:lstStyle>
          <a:p>
            <a:pPr marL="0" marR="0" lvl="0" indent="0" algn="l" defTabSz="1371417" rtl="0" eaLnBrk="1" fontAlgn="auto" latinLnBrk="0" hangingPunct="1">
              <a:lnSpc>
                <a:spcPct val="100000"/>
              </a:lnSpc>
              <a:spcBef>
                <a:spcPts val="210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847807854"/>
      </p:ext>
    </p:extLst>
  </p:cSld>
  <p:clrMapOvr>
    <a:masterClrMapping/>
  </p:clrMapOvr>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805115" y="8743274"/>
            <a:ext cx="5296999" cy="2095235"/>
          </a:xfrm>
        </p:spPr>
        <p:txBody>
          <a:bodyPr/>
          <a:lstStyle/>
          <a:p>
            <a:pPr>
              <a:defRPr/>
            </a:pPr>
            <a:r>
              <a:rPr lang="en-US"/>
              <a:t>1-</a:t>
            </a:r>
            <a:fld id="{FABB283E-19EC-4CA7-81CB-54FA7CB2AFD9}" type="slidenum">
              <a:rPr lang="en-US" smtClean="0"/>
              <a:pPr>
                <a:defRPr/>
              </a:pPr>
              <a:t>‹#›</a:t>
            </a:fld>
            <a:endParaRPr lang="en-US" dirty="0"/>
          </a:p>
        </p:txBody>
      </p:sp>
    </p:spTree>
    <p:extLst>
      <p:ext uri="{BB962C8B-B14F-4D97-AF65-F5344CB8AC3E}">
        <p14:creationId xmlns:p14="http://schemas.microsoft.com/office/powerpoint/2010/main" val="47336264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57156" y="3751878"/>
            <a:ext cx="4390517" cy="2781683"/>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8" name="Text Placeholder 5"/>
          <p:cNvSpPr>
            <a:spLocks noGrp="1"/>
          </p:cNvSpPr>
          <p:nvPr>
            <p:ph type="body" sz="quarter" idx="12" hasCustomPrompt="1"/>
          </p:nvPr>
        </p:nvSpPr>
        <p:spPr>
          <a:xfrm>
            <a:off x="6209589" y="1398601"/>
            <a:ext cx="5238143" cy="7478779"/>
          </a:xfrm>
        </p:spPr>
        <p:txBody>
          <a:bodyPr anchor="ctr"/>
          <a:lstStyle>
            <a:lvl1pPr marL="285745" indent="-285745" algn="l">
              <a:spcBef>
                <a:spcPts val="1800"/>
              </a:spcBef>
              <a:buFont typeface="Wingdings" panose="05000000000000000000" pitchFamily="2" charset="2"/>
              <a:buChar char="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08944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25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tmplLst>
          <p:tmpl lvl="1">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ext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6688" y="3751878"/>
            <a:ext cx="3580986" cy="2781683"/>
          </a:xfrm>
        </p:spPr>
        <p:txBody>
          <a:bodyPr anchor="ctr"/>
          <a:lstStyle>
            <a:lvl1pPr algn="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lvl1pPr>
              <a:defRPr>
                <a:solidFill>
                  <a:schemeClr val="tx2"/>
                </a:solidFill>
              </a:defRPr>
            </a:lvl1pPr>
          </a:lstStyle>
          <a:p>
            <a:fld id="{B54AD89C-DF1E-4948-B597-5DD47B34A9CA}" type="slidenum">
              <a:rPr kumimoji="1" lang="ja-JP" altLang="en-US" smtClean="0"/>
              <a:pPr/>
              <a:t>‹#›</a:t>
            </a:fld>
            <a:endParaRPr kumimoji="1" lang="ja-JP" altLang="en-US" dirty="0"/>
          </a:p>
        </p:txBody>
      </p:sp>
      <p:sp>
        <p:nvSpPr>
          <p:cNvPr id="8" name="Text Placeholder 5"/>
          <p:cNvSpPr>
            <a:spLocks noGrp="1"/>
          </p:cNvSpPr>
          <p:nvPr>
            <p:ph type="body" sz="quarter" idx="12" hasCustomPrompt="1"/>
          </p:nvPr>
        </p:nvSpPr>
        <p:spPr>
          <a:xfrm>
            <a:off x="6209589" y="1398601"/>
            <a:ext cx="5238143" cy="7478779"/>
          </a:xfrm>
        </p:spPr>
        <p:txBody>
          <a:bodyPr anchor="ctr"/>
          <a:lstStyle>
            <a:lvl1pPr marL="285745" indent="-285745" algn="l">
              <a:spcBef>
                <a:spcPts val="1800"/>
              </a:spcBef>
              <a:buFont typeface="Wingdings" panose="05000000000000000000" pitchFamily="2" charset="2"/>
              <a:buChar char="l"/>
              <a:defRPr>
                <a:solidFill>
                  <a:schemeClr val="bg1"/>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04405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25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tmplLst>
          <p:tmpl lvl="1">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266688" y="3740275"/>
            <a:ext cx="9181038" cy="1232839"/>
          </a:xfrm>
        </p:spPr>
        <p:txBody>
          <a:bodyPr anchor="b"/>
          <a:lstStyle>
            <a:lvl1pPr algn="ctr">
              <a:defRPr>
                <a:solidFill>
                  <a:schemeClr val="bg1"/>
                </a:solidFill>
              </a:defRPr>
            </a:lvl1pPr>
          </a:lstStyle>
          <a:p>
            <a:r>
              <a:rPr kumimoji="1" lang="en-US" altLang="ja-JP" dirty="0"/>
              <a:t>Slide title goes here</a:t>
            </a:r>
            <a:endParaRPr kumimoji="1" lang="ja-JP" altLang="en-US" dirty="0"/>
          </a:p>
        </p:txBody>
      </p:sp>
      <p:sp>
        <p:nvSpPr>
          <p:cNvPr id="6" name="Text Placeholder 5"/>
          <p:cNvSpPr>
            <a:spLocks noGrp="1"/>
          </p:cNvSpPr>
          <p:nvPr>
            <p:ph type="body" sz="quarter" idx="12" hasCustomPrompt="1"/>
          </p:nvPr>
        </p:nvSpPr>
        <p:spPr>
          <a:xfrm>
            <a:off x="2266688" y="5141913"/>
            <a:ext cx="9181038" cy="896938"/>
          </a:xfrm>
        </p:spPr>
        <p:txBody>
          <a:bodyPr anchor="t"/>
          <a:lstStyle>
            <a:lvl1pPr marL="0" indent="0" algn="ctr">
              <a:spcBef>
                <a:spcPts val="0"/>
              </a:spcBef>
              <a:buFontTx/>
              <a:buNone/>
              <a:defRPr>
                <a:solidFill>
                  <a:schemeClr val="bg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3" hasCustomPrompt="1"/>
          </p:nvPr>
        </p:nvSpPr>
        <p:spPr>
          <a:xfrm>
            <a:off x="2266688" y="7015163"/>
            <a:ext cx="9181038" cy="1871662"/>
          </a:xfrm>
        </p:spPr>
        <p:txBody>
          <a:bodyPr anchor="b"/>
          <a:lstStyle>
            <a:lvl1pPr marL="0" indent="0" algn="ctr">
              <a:spcBef>
                <a:spcPts val="0"/>
              </a:spcBef>
              <a:buFontTx/>
              <a:buNone/>
              <a:defRPr>
                <a:solidFill>
                  <a:schemeClr val="bg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04053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2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2300"/>
                            </p:stCondLst>
                            <p:childTnLst>
                              <p:par>
                                <p:cTn id="14" presetID="10" presetClass="entr" presetSubtype="0" fill="hold" grpId="0" nodeType="afterEffect">
                                  <p:stCondLst>
                                    <p:cond delay="2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10" presetClass="entr" presetSubtype="0" fill="hold" nodeType="after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p:tmplLst>
          <p:tmpl>
            <p:tnLst>
              <p:par>
                <p:cTn presetID="10" presetClass="entr" presetSubtype="0"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ide image and text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 y="1398601"/>
            <a:ext cx="13714413" cy="3743325"/>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 name="Title 1"/>
          <p:cNvSpPr>
            <a:spLocks noGrp="1"/>
          </p:cNvSpPr>
          <p:nvPr>
            <p:ph type="title" hasCustomPrompt="1"/>
          </p:nvPr>
        </p:nvSpPr>
        <p:spPr>
          <a:xfrm>
            <a:off x="1457157" y="3784517"/>
            <a:ext cx="10800100" cy="1357396"/>
          </a:xfrm>
        </p:spPr>
        <p:txBody>
          <a:bodyPr/>
          <a:lstStyle>
            <a:lvl1pPr algn="ctr">
              <a:defRPr>
                <a:solidFill>
                  <a:schemeClr val="bg1"/>
                </a:solidFill>
              </a:defRPr>
            </a:lvl1pPr>
          </a:lstStyle>
          <a:p>
            <a:r>
              <a:rPr kumimoji="1" lang="en-US" altLang="ja-JP" dirty="0"/>
              <a:t>Slide title goes here</a:t>
            </a:r>
            <a:endParaRPr kumimoji="1" lang="ja-JP" altLang="en-US" dirty="0"/>
          </a:p>
        </p:txBody>
      </p:sp>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6" name="Text Placeholder 5"/>
          <p:cNvSpPr>
            <a:spLocks noGrp="1"/>
          </p:cNvSpPr>
          <p:nvPr>
            <p:ph type="body" sz="quarter" idx="12" hasCustomPrompt="1"/>
          </p:nvPr>
        </p:nvSpPr>
        <p:spPr>
          <a:xfrm>
            <a:off x="3252412" y="5549900"/>
            <a:ext cx="7209591" cy="2833688"/>
          </a:xfrm>
        </p:spPr>
        <p:txBody>
          <a:bodyPr anchor="ctr"/>
          <a:lstStyle>
            <a:lvl1pPr marL="0" indent="0" algn="ctr">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59336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ppt_x"/>
                                          </p:val>
                                        </p:tav>
                                        <p:tav tm="100000">
                                          <p:val>
                                            <p:strVal val="#ppt_x"/>
                                          </p:val>
                                        </p:tav>
                                      </p:tavLst>
                                    </p:anim>
                                    <p:anim calcmode="lin" valueType="num">
                                      <p:cBhvr additive="base">
                                        <p:cTn id="11" dur="1000" fill="hold"/>
                                        <p:tgtEl>
                                          <p:spTgt spid="2"/>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ide image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 y="1398601"/>
            <a:ext cx="13714413" cy="3743325"/>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6" name="Text Placeholder 5"/>
          <p:cNvSpPr>
            <a:spLocks noGrp="1"/>
          </p:cNvSpPr>
          <p:nvPr>
            <p:ph type="body" sz="quarter" idx="12" hasCustomPrompt="1"/>
          </p:nvPr>
        </p:nvSpPr>
        <p:spPr>
          <a:xfrm>
            <a:off x="3252412" y="6669477"/>
            <a:ext cx="7209591" cy="1931833"/>
          </a:xfrm>
        </p:spPr>
        <p:txBody>
          <a:bodyPr anchor="t"/>
          <a:lstStyle>
            <a:lvl1pPr marL="0" indent="0" algn="ctr">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7" name="Title 1"/>
          <p:cNvSpPr>
            <a:spLocks noGrp="1"/>
          </p:cNvSpPr>
          <p:nvPr>
            <p:ph type="title" hasCustomPrompt="1"/>
          </p:nvPr>
        </p:nvSpPr>
        <p:spPr>
          <a:xfrm>
            <a:off x="2266688" y="5382756"/>
            <a:ext cx="9181038" cy="1141568"/>
          </a:xfrm>
        </p:spPr>
        <p:txBody>
          <a:bodyPr anchor="b"/>
          <a:lstStyle>
            <a:lvl1pPr algn="ctr">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413790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decel="100000" fill="hold" grpId="0" nodeType="withEffect">
                                  <p:stCondLst>
                                    <p:cond delay="250"/>
                                  </p:stCondLst>
                                  <p:iterate type="wd">
                                    <p:tmPct val="10000"/>
                                  </p:iterate>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ppt_x"/>
                                          </p:val>
                                        </p:tav>
                                        <p:tav tm="100000">
                                          <p:val>
                                            <p:strVal val="#ppt_x"/>
                                          </p:val>
                                        </p:tav>
                                      </p:tavLst>
                                    </p:anim>
                                    <p:anim calcmode="lin" valueType="num">
                                      <p:cBhvr additive="base">
                                        <p:cTn id="11" dur="1000" fill="hold"/>
                                        <p:tgtEl>
                                          <p:spTgt spid="7"/>
                                        </p:tgtEl>
                                        <p:attrNameLst>
                                          <p:attrName>ppt_y</p:attrName>
                                        </p:attrNameLst>
                                      </p:cBhvr>
                                      <p:tavLst>
                                        <p:tav tm="0">
                                          <p:val>
                                            <p:strVal val="1+#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ide image and text 4">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 y="1398601"/>
            <a:ext cx="13714413" cy="3743325"/>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6" name="Text Placeholder 5"/>
          <p:cNvSpPr>
            <a:spLocks noGrp="1"/>
          </p:cNvSpPr>
          <p:nvPr>
            <p:ph type="body" sz="quarter" idx="12" hasCustomPrompt="1"/>
          </p:nvPr>
        </p:nvSpPr>
        <p:spPr>
          <a:xfrm>
            <a:off x="7219114" y="5689613"/>
            <a:ext cx="4228611" cy="2693987"/>
          </a:xfrm>
        </p:spPr>
        <p:txBody>
          <a:bodyPr anchor="b"/>
          <a:lstStyle>
            <a:lvl1pPr marL="0" indent="0" algn="l">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7" name="Title 1"/>
          <p:cNvSpPr>
            <a:spLocks noGrp="1"/>
          </p:cNvSpPr>
          <p:nvPr>
            <p:ph type="title" hasCustomPrompt="1"/>
          </p:nvPr>
        </p:nvSpPr>
        <p:spPr>
          <a:xfrm>
            <a:off x="2266688" y="3359151"/>
            <a:ext cx="4590519" cy="5113336"/>
          </a:xfrm>
        </p:spPr>
        <p:txBody>
          <a:bodyPr anchor="b"/>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402661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decel="100000" fill="hold" grpId="0" nodeType="withEffect">
                                  <p:stCondLst>
                                    <p:cond delay="250"/>
                                  </p:stCondLst>
                                  <p:iterate type="wd">
                                    <p:tmPct val="5000"/>
                                  </p:iterate>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ppt_x"/>
                                          </p:val>
                                        </p:tav>
                                        <p:tav tm="100000">
                                          <p:val>
                                            <p:strVal val="#ppt_x"/>
                                          </p:val>
                                        </p:tav>
                                      </p:tavLst>
                                    </p:anim>
                                    <p:anim calcmode="lin" valueType="num">
                                      <p:cBhvr additive="base">
                                        <p:cTn id="11" dur="1000" fill="hold"/>
                                        <p:tgtEl>
                                          <p:spTgt spid="7"/>
                                        </p:tgtEl>
                                        <p:attrNameLst>
                                          <p:attrName>ppt_y</p:attrName>
                                        </p:attrNameLst>
                                      </p:cBhvr>
                                      <p:tavLst>
                                        <p:tav tm="0">
                                          <p:val>
                                            <p:strVal val="1+#ppt_h/2"/>
                                          </p:val>
                                        </p:tav>
                                        <p:tav tm="100000">
                                          <p:val>
                                            <p:strVal val="#ppt_y"/>
                                          </p:val>
                                        </p:tav>
                                      </p:tavLst>
                                    </p:anim>
                                  </p:childTnLst>
                                </p:cTn>
                              </p:par>
                            </p:childTnLst>
                          </p:cTn>
                        </p:par>
                        <p:par>
                          <p:cTn id="12" fill="hold">
                            <p:stCondLst>
                              <p:cond delay="14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ide image and 3 text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 y="13"/>
            <a:ext cx="13714413" cy="5141913"/>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7" name="Text Placeholder 5"/>
          <p:cNvSpPr>
            <a:spLocks noGrp="1"/>
          </p:cNvSpPr>
          <p:nvPr>
            <p:ph type="body" sz="quarter" idx="12" hasCustomPrompt="1"/>
          </p:nvPr>
        </p:nvSpPr>
        <p:spPr>
          <a:xfrm>
            <a:off x="1052392" y="6633048"/>
            <a:ext cx="3155441" cy="2244333"/>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8" name="Text Placeholder 5"/>
          <p:cNvSpPr>
            <a:spLocks noGrp="1"/>
          </p:cNvSpPr>
          <p:nvPr>
            <p:ph type="body" sz="quarter" idx="14" hasCustomPrompt="1"/>
          </p:nvPr>
        </p:nvSpPr>
        <p:spPr>
          <a:xfrm>
            <a:off x="1052392" y="5973799"/>
            <a:ext cx="3155441" cy="586241"/>
          </a:xfrm>
        </p:spPr>
        <p:txBody>
          <a:bodyPr anchor="b">
            <a:normAutofit/>
          </a:bodyPr>
          <a:lstStyle>
            <a:lvl1pPr marL="0" indent="0" algn="ctr">
              <a:lnSpc>
                <a:spcPct val="100000"/>
              </a:lnSpc>
              <a:spcBef>
                <a:spcPts val="0"/>
              </a:spcBef>
              <a:buFontTx/>
              <a:buNone/>
              <a:defRPr sz="2800" baseline="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11" name="Text Placeholder 5"/>
          <p:cNvSpPr>
            <a:spLocks noGrp="1"/>
          </p:cNvSpPr>
          <p:nvPr>
            <p:ph type="body" sz="quarter" idx="15" hasCustomPrompt="1"/>
          </p:nvPr>
        </p:nvSpPr>
        <p:spPr>
          <a:xfrm>
            <a:off x="5279487" y="6633048"/>
            <a:ext cx="3155441" cy="2244333"/>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6" hasCustomPrompt="1"/>
          </p:nvPr>
        </p:nvSpPr>
        <p:spPr>
          <a:xfrm>
            <a:off x="5279487" y="5973799"/>
            <a:ext cx="3155441" cy="58624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13" name="Text Placeholder 5"/>
          <p:cNvSpPr>
            <a:spLocks noGrp="1"/>
          </p:cNvSpPr>
          <p:nvPr>
            <p:ph type="body" sz="quarter" idx="17" hasCustomPrompt="1"/>
          </p:nvPr>
        </p:nvSpPr>
        <p:spPr>
          <a:xfrm>
            <a:off x="9506583" y="6633048"/>
            <a:ext cx="3155441" cy="2244333"/>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18" hasCustomPrompt="1"/>
          </p:nvPr>
        </p:nvSpPr>
        <p:spPr>
          <a:xfrm>
            <a:off x="9506583" y="5973799"/>
            <a:ext cx="3155441" cy="58624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17" name="Title 1"/>
          <p:cNvSpPr>
            <a:spLocks noGrp="1"/>
          </p:cNvSpPr>
          <p:nvPr>
            <p:ph type="title" hasCustomPrompt="1"/>
          </p:nvPr>
        </p:nvSpPr>
        <p:spPr>
          <a:xfrm>
            <a:off x="1457157" y="3784517"/>
            <a:ext cx="10800100" cy="1357396"/>
          </a:xfrm>
        </p:spPr>
        <p:txBody>
          <a:bodyPr/>
          <a:lstStyle>
            <a:lvl1pPr algn="ctr">
              <a:defRPr>
                <a:solidFill>
                  <a:schemeClr val="bg1"/>
                </a:solidFill>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234199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iterate type="wd">
                                    <p:tmPct val="10000"/>
                                  </p:iterate>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0-#ppt_h/2"/>
                                          </p:val>
                                        </p:tav>
                                        <p:tav tm="100000">
                                          <p:val>
                                            <p:strVal val="#ppt_y"/>
                                          </p:val>
                                        </p:tav>
                                      </p:tavLst>
                                    </p:anim>
                                  </p:childTnLst>
                                </p:cTn>
                              </p:par>
                            </p:childTnLst>
                          </p:cTn>
                        </p:par>
                        <p:par>
                          <p:cTn id="13" fill="hold">
                            <p:stCondLst>
                              <p:cond delay="1800"/>
                            </p:stCondLst>
                            <p:childTnLst>
                              <p:par>
                                <p:cTn id="14" presetID="22" presetClass="entr" presetSubtype="8"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500"/>
                                        <p:tgtEl>
                                          <p:spTgt spid="8">
                                            <p:txEl>
                                              <p:pRg st="0" end="0"/>
                                            </p:txEl>
                                          </p:spTgt>
                                        </p:tgtEl>
                                      </p:cBhvr>
                                    </p:animEffect>
                                  </p:childTnLst>
                                </p:cTn>
                              </p:par>
                            </p:childTnLst>
                          </p:cTn>
                        </p:par>
                        <p:par>
                          <p:cTn id="17" fill="hold">
                            <p:stCondLst>
                              <p:cond delay="2300"/>
                            </p:stCondLst>
                            <p:childTnLst>
                              <p:par>
                                <p:cTn id="18" presetID="10" presetClass="entr" presetSubtype="0" fill="hold" grpId="0" nodeType="afterEffect">
                                  <p:stCondLst>
                                    <p:cond delay="25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3050"/>
                            </p:stCondLst>
                            <p:childTnLst>
                              <p:par>
                                <p:cTn id="22" presetID="22" presetClass="entr" presetSubtype="8" fill="hold" grpId="0" nodeType="after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left)">
                                      <p:cBhvr>
                                        <p:cTn id="24" dur="500"/>
                                        <p:tgtEl>
                                          <p:spTgt spid="12">
                                            <p:txEl>
                                              <p:pRg st="0" end="0"/>
                                            </p:txEl>
                                          </p:spTgt>
                                        </p:tgtEl>
                                      </p:cBhvr>
                                    </p:animEffect>
                                  </p:childTnLst>
                                </p:cTn>
                              </p:par>
                            </p:childTnLst>
                          </p:cTn>
                        </p:par>
                        <p:par>
                          <p:cTn id="25" fill="hold">
                            <p:stCondLst>
                              <p:cond delay="3550"/>
                            </p:stCondLst>
                            <p:childTnLst>
                              <p:par>
                                <p:cTn id="26" presetID="10" presetClass="entr" presetSubtype="0" fill="hold" grpId="0" nodeType="afterEffect">
                                  <p:stCondLst>
                                    <p:cond delay="25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4300"/>
                            </p:stCondLst>
                            <p:childTnLst>
                              <p:par>
                                <p:cTn id="30" presetID="22" presetClass="entr" presetSubtype="8" fill="hold" grpId="0" nodeType="after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left)">
                                      <p:cBhvr>
                                        <p:cTn id="32" dur="500"/>
                                        <p:tgtEl>
                                          <p:spTgt spid="14">
                                            <p:txEl>
                                              <p:pRg st="0" end="0"/>
                                            </p:txEl>
                                          </p:spTgt>
                                        </p:tgtEl>
                                      </p:cBhvr>
                                    </p:animEffect>
                                  </p:childTnLst>
                                </p:cTn>
                              </p:par>
                            </p:childTnLst>
                          </p:cTn>
                        </p:par>
                        <p:par>
                          <p:cTn id="33" fill="hold">
                            <p:stCondLst>
                              <p:cond delay="4800"/>
                            </p:stCondLst>
                            <p:childTnLst>
                              <p:par>
                                <p:cTn id="34" presetID="10" presetClass="entr" presetSubtype="0" fill="hold" grpId="0" nodeType="afterEffect">
                                  <p:stCondLst>
                                    <p:cond delay="25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tmplLst>
          <p:tmpl>
            <p:tnLst>
              <p:par>
                <p:cTn presetID="10" presetClass="entr" presetSubtype="0"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2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11" grpId="0">
        <p:tmplLst>
          <p:tmpl>
            <p:tnLst>
              <p:par>
                <p:cTn presetID="10" presetClass="entr" presetSubtype="0"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7"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wide images and tex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5" name="Picture Placeholder 6"/>
          <p:cNvSpPr>
            <a:spLocks noGrp="1"/>
          </p:cNvSpPr>
          <p:nvPr>
            <p:ph type="pic" sz="quarter" idx="13"/>
          </p:nvPr>
        </p:nvSpPr>
        <p:spPr>
          <a:xfrm>
            <a:off x="6" y="1398601"/>
            <a:ext cx="6857207" cy="3743325"/>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Picture Placeholder 6"/>
          <p:cNvSpPr>
            <a:spLocks noGrp="1"/>
          </p:cNvSpPr>
          <p:nvPr>
            <p:ph type="pic" sz="quarter" idx="14"/>
          </p:nvPr>
        </p:nvSpPr>
        <p:spPr>
          <a:xfrm>
            <a:off x="6857212" y="5134056"/>
            <a:ext cx="6857207" cy="3743325"/>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ext Placeholder 5"/>
          <p:cNvSpPr>
            <a:spLocks noGrp="1"/>
          </p:cNvSpPr>
          <p:nvPr>
            <p:ph type="body" sz="quarter" idx="12" hasCustomPrompt="1"/>
          </p:nvPr>
        </p:nvSpPr>
        <p:spPr>
          <a:xfrm>
            <a:off x="8261988" y="2115641"/>
            <a:ext cx="3888131" cy="2244333"/>
          </a:xfrm>
        </p:spPr>
        <p:txBody>
          <a:bodyPr anchor="ctr"/>
          <a:lstStyle>
            <a:lvl1pPr marL="0" indent="0" algn="just">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0" name="Title 1"/>
          <p:cNvSpPr>
            <a:spLocks noGrp="1"/>
          </p:cNvSpPr>
          <p:nvPr>
            <p:ph type="title" hasCustomPrompt="1"/>
          </p:nvPr>
        </p:nvSpPr>
        <p:spPr>
          <a:xfrm>
            <a:off x="1457157" y="5556356"/>
            <a:ext cx="3880988" cy="2917639"/>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402333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 presetClass="entr" presetSubtype="4" decel="100000" fill="hold" grpId="0" nodeType="afterEffect">
                                  <p:stCondLst>
                                    <p:cond delay="0"/>
                                  </p:stCondLst>
                                  <p:iterate type="wd">
                                    <p:tmPct val="10000"/>
                                  </p:iterate>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childTnLst>
                          </p:cTn>
                        </p:par>
                        <p:par>
                          <p:cTn id="17" fill="hold">
                            <p:stCondLst>
                              <p:cond delay="2300"/>
                            </p:stCondLst>
                            <p:childTnLst>
                              <p:par>
                                <p:cTn id="18" presetID="10" presetClass="entr" presetSubtype="0" fill="hold" grpId="0" nodeType="after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file 3">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6" name="Picture Placeholder 6"/>
          <p:cNvSpPr>
            <a:spLocks noGrp="1"/>
          </p:cNvSpPr>
          <p:nvPr>
            <p:ph type="pic" sz="quarter" idx="13"/>
          </p:nvPr>
        </p:nvSpPr>
        <p:spPr>
          <a:xfrm>
            <a:off x="1" y="3270263"/>
            <a:ext cx="5345287" cy="3743325"/>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Title 1"/>
          <p:cNvSpPr>
            <a:spLocks noGrp="1"/>
          </p:cNvSpPr>
          <p:nvPr>
            <p:ph type="title" hasCustomPrompt="1"/>
          </p:nvPr>
        </p:nvSpPr>
        <p:spPr>
          <a:xfrm>
            <a:off x="6857207" y="3020365"/>
            <a:ext cx="5415801" cy="1141412"/>
          </a:xfrm>
        </p:spPr>
        <p:txBody>
          <a:bodyPr anchor="b"/>
          <a:lstStyle>
            <a:lvl1pPr algn="l">
              <a:defRPr>
                <a:solidFill>
                  <a:schemeClr val="tx1"/>
                </a:solidFill>
              </a:defRPr>
            </a:lvl1pPr>
          </a:lstStyle>
          <a:p>
            <a:r>
              <a:rPr kumimoji="1" lang="en-US" altLang="ja-JP" dirty="0"/>
              <a:t>Slide title goes here</a:t>
            </a:r>
            <a:endParaRPr kumimoji="1" lang="ja-JP" altLang="en-US" dirty="0"/>
          </a:p>
        </p:txBody>
      </p:sp>
      <p:sp>
        <p:nvSpPr>
          <p:cNvPr id="11" name="Text Placeholder 5"/>
          <p:cNvSpPr>
            <a:spLocks noGrp="1"/>
          </p:cNvSpPr>
          <p:nvPr>
            <p:ph type="body" sz="quarter" idx="12" hasCustomPrompt="1"/>
          </p:nvPr>
        </p:nvSpPr>
        <p:spPr>
          <a:xfrm>
            <a:off x="6857207" y="5046338"/>
            <a:ext cx="5415801" cy="1968837"/>
          </a:xfrm>
        </p:spPr>
        <p:txBody>
          <a:bodyPr anchor="b"/>
          <a:lstStyle>
            <a:lvl1pPr marL="0" indent="0" algn="just">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6857207" y="4040322"/>
            <a:ext cx="5415801" cy="701273"/>
          </a:xfrm>
        </p:spPr>
        <p:txBody>
          <a:bodyPr anchor="t">
            <a:normAutofit/>
          </a:bodyPr>
          <a:lstStyle>
            <a:lvl1pPr marL="0" indent="0" algn="just">
              <a:lnSpc>
                <a:spcPct val="13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36564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10"/>
                                        </p:tgtEl>
                                        <p:attrNameLst>
                                          <p:attrName>style.visibility</p:attrName>
                                        </p:attrNameLst>
                                      </p:cBhvr>
                                      <p:to>
                                        <p:strVal val="visible"/>
                                      </p:to>
                                    </p:set>
                                    <p:anim calcmode="lin" valueType="num">
                                      <p:cBhvr additive="base">
                                        <p:cTn id="10" dur="1000" fill="hold"/>
                                        <p:tgtEl>
                                          <p:spTgt spid="10"/>
                                        </p:tgtEl>
                                        <p:attrNameLst>
                                          <p:attrName>ppt_x</p:attrName>
                                        </p:attrNameLst>
                                      </p:cBhvr>
                                      <p:tavLst>
                                        <p:tav tm="0">
                                          <p:val>
                                            <p:strVal val="#ppt_x"/>
                                          </p:val>
                                        </p:tav>
                                        <p:tav tm="100000">
                                          <p:val>
                                            <p:strVal val="#ppt_x"/>
                                          </p:val>
                                        </p:tav>
                                      </p:tavLst>
                                    </p:anim>
                                    <p:anim calcmode="lin" valueType="num">
                                      <p:cBhvr additive="base">
                                        <p:cTn id="11" dur="1000" fill="hold"/>
                                        <p:tgtEl>
                                          <p:spTgt spid="10"/>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p:tmplLst>
          <p:tmpl>
            <p:tnLst>
              <p:par>
                <p:cTn presetID="10" presetClass="entr" presetSubtype="0"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3" name="Text Placeholder 5"/>
          <p:cNvSpPr>
            <a:spLocks noGrp="1"/>
          </p:cNvSpPr>
          <p:nvPr>
            <p:ph type="body" sz="quarter" idx="18" hasCustomPrompt="1"/>
          </p:nvPr>
        </p:nvSpPr>
        <p:spPr>
          <a:xfrm rot="18900000">
            <a:off x="4890336" y="2519923"/>
            <a:ext cx="3933740" cy="5245593"/>
          </a:xfrm>
          <a:solidFill>
            <a:schemeClr val="accent5">
              <a:lumMod val="40000"/>
              <a:lumOff val="60000"/>
            </a:schemeClr>
          </a:solidFill>
        </p:spPr>
        <p:txBody>
          <a:bodyPr anchor="b">
            <a:noAutofit/>
          </a:bodyPr>
          <a:lstStyle>
            <a:lvl1pPr marL="0" indent="0" algn="just">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 </a:t>
            </a:r>
            <a:endParaRPr kumimoji="1" lang="ja-JP" altLang="en-US" dirty="0"/>
          </a:p>
        </p:txBody>
      </p:sp>
      <p:sp>
        <p:nvSpPr>
          <p:cNvPr id="4" name="Text Placeholder 5"/>
          <p:cNvSpPr>
            <a:spLocks noGrp="1"/>
          </p:cNvSpPr>
          <p:nvPr>
            <p:ph type="body" sz="quarter" idx="19" hasCustomPrompt="1"/>
          </p:nvPr>
        </p:nvSpPr>
        <p:spPr>
          <a:xfrm rot="18900000">
            <a:off x="5196470" y="2928024"/>
            <a:ext cx="3321474" cy="4429145"/>
          </a:xfrm>
          <a:solidFill>
            <a:schemeClr val="tx1"/>
          </a:solidFill>
        </p:spPr>
        <p:txBody>
          <a:bodyPr anchor="b">
            <a:noAutofit/>
          </a:bodyPr>
          <a:lstStyle>
            <a:lvl1pPr marL="0" indent="0" algn="just">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 </a:t>
            </a:r>
            <a:endParaRPr kumimoji="1" lang="ja-JP" altLang="en-US" dirty="0"/>
          </a:p>
        </p:txBody>
      </p:sp>
      <p:sp>
        <p:nvSpPr>
          <p:cNvPr id="6" name="Title 1"/>
          <p:cNvSpPr>
            <a:spLocks noGrp="1"/>
          </p:cNvSpPr>
          <p:nvPr>
            <p:ph type="title" hasCustomPrompt="1"/>
          </p:nvPr>
        </p:nvSpPr>
        <p:spPr>
          <a:xfrm>
            <a:off x="5200336" y="3505200"/>
            <a:ext cx="3313742" cy="1636712"/>
          </a:xfrm>
        </p:spPr>
        <p:txBody>
          <a:bodyPr anchor="b">
            <a:normAutofit/>
          </a:bodyPr>
          <a:lstStyle>
            <a:lvl1pPr algn="ctr">
              <a:defRPr sz="4801" spc="0">
                <a:solidFill>
                  <a:schemeClr val="bg1"/>
                </a:solidFill>
              </a:defRPr>
            </a:lvl1pPr>
          </a:lstStyle>
          <a:p>
            <a:r>
              <a:rPr kumimoji="1" lang="en-US" altLang="ja-JP" dirty="0"/>
              <a:t>Title</a:t>
            </a:r>
            <a:endParaRPr kumimoji="1" lang="ja-JP" altLang="en-US" dirty="0"/>
          </a:p>
        </p:txBody>
      </p:sp>
      <p:sp>
        <p:nvSpPr>
          <p:cNvPr id="7" name="Text Placeholder 5"/>
          <p:cNvSpPr>
            <a:spLocks noGrp="1"/>
          </p:cNvSpPr>
          <p:nvPr>
            <p:ph type="body" sz="quarter" idx="15" hasCustomPrompt="1"/>
          </p:nvPr>
        </p:nvSpPr>
        <p:spPr>
          <a:xfrm>
            <a:off x="5200336" y="5207921"/>
            <a:ext cx="3313742" cy="964291"/>
          </a:xfrm>
        </p:spPr>
        <p:txBody>
          <a:bodyPr anchor="t">
            <a:normAutofit/>
          </a:bodyPr>
          <a:lstStyle>
            <a:lvl1pPr marL="0" indent="0" algn="ctr">
              <a:lnSpc>
                <a:spcPct val="100000"/>
              </a:lnSpc>
              <a:spcBef>
                <a:spcPts val="0"/>
              </a:spcBef>
              <a:buFontTx/>
              <a:buNone/>
              <a:defRPr sz="2000">
                <a:solidFill>
                  <a:schemeClr val="bg1"/>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08910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par>
                                <p:cTn id="12" presetID="2" presetClass="entr" presetSubtype="1" decel="100000" fill="hold" grpId="0" nodeType="withEffect">
                                  <p:stCondLst>
                                    <p:cond delay="25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ppt_x"/>
                                          </p:val>
                                        </p:tav>
                                        <p:tav tm="100000">
                                          <p:val>
                                            <p:strVal val="#ppt_x"/>
                                          </p:val>
                                        </p:tav>
                                      </p:tavLst>
                                    </p:anim>
                                    <p:anim calcmode="lin" valueType="num">
                                      <p:cBhvr additive="base">
                                        <p:cTn id="15" dur="1000" fill="hold"/>
                                        <p:tgtEl>
                                          <p:spTgt spid="4"/>
                                        </p:tgtEl>
                                        <p:attrNameLst>
                                          <p:attrName>ppt_y</p:attrName>
                                        </p:attrNameLst>
                                      </p:cBhvr>
                                      <p:tavLst>
                                        <p:tav tm="0">
                                          <p:val>
                                            <p:strVal val="0-#ppt_h/2"/>
                                          </p:val>
                                        </p:tav>
                                        <p:tav tm="100000">
                                          <p:val>
                                            <p:strVal val="#ppt_y"/>
                                          </p:val>
                                        </p:tav>
                                      </p:tavLst>
                                    </p:anim>
                                  </p:childTnLst>
                                </p:cTn>
                              </p:par>
                              <p:par>
                                <p:cTn id="16" presetID="10" presetClass="entr" presetSubtype="0" fill="hold" grpId="1" nodeType="withEffect">
                                  <p:stCondLst>
                                    <p:cond delay="25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childTnLst>
                          </p:cTn>
                        </p:par>
                        <p:par>
                          <p:cTn id="19" fill="hold">
                            <p:stCondLst>
                              <p:cond delay="1250"/>
                            </p:stCondLst>
                            <p:childTnLst>
                              <p:par>
                                <p:cTn id="20" presetID="17" presetClass="entr" presetSubtype="10" fill="hold" grpId="0" nodeType="afterEffect">
                                  <p:stCondLst>
                                    <p:cond delay="0"/>
                                  </p:stCondLst>
                                  <p:iterate type="lt">
                                    <p:tmPct val="10000"/>
                                  </p:iterate>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strVal val="#ppt_h"/>
                                          </p:val>
                                        </p:tav>
                                        <p:tav tm="100000">
                                          <p:val>
                                            <p:strVal val="#ppt_h"/>
                                          </p:val>
                                        </p:tav>
                                      </p:tavLst>
                                    </p:anim>
                                  </p:childTnLst>
                                </p:cTn>
                              </p:par>
                            </p:childTnLst>
                          </p:cTn>
                        </p:par>
                        <p:par>
                          <p:cTn id="24" fill="hold">
                            <p:stCondLst>
                              <p:cond delay="1950"/>
                            </p:stCondLst>
                            <p:childTnLst>
                              <p:par>
                                <p:cTn id="25" presetID="10" presetClass="entr" presetSubtype="0" fill="hold" grpId="0" nodeType="afterEffect">
                                  <p:stCondLst>
                                    <p:cond delay="25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 presetClass="entr" presetSubtype="1" decel="10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ppt_x"/>
                          </p:val>
                        </p:tav>
                        <p:tav tm="100000">
                          <p:val>
                            <p:strVal val="#ppt_x"/>
                          </p:val>
                        </p:tav>
                      </p:tavLst>
                    </p:anim>
                    <p:anim calcmode="lin" valueType="num">
                      <p:cBhvr additive="base">
                        <p:cTn dur="1000" fill="hold"/>
                        <p:tgtEl>
                          <p:spTgt spid="3"/>
                        </p:tgtEl>
                        <p:attrNameLst>
                          <p:attrName>ppt_y</p:attrName>
                        </p:attrNameLst>
                      </p:cBhvr>
                      <p:tavLst>
                        <p:tav tm="0">
                          <p:val>
                            <p:strVal val="0-#ppt_h/2"/>
                          </p:val>
                        </p:tav>
                        <p:tav tm="100000">
                          <p:val>
                            <p:strVal val="#ppt_y"/>
                          </p:val>
                        </p:tav>
                      </p:tavLst>
                    </p:anim>
                  </p:childTnLst>
                </p:cTn>
              </p:par>
            </p:tnLst>
          </p:tmpl>
        </p:tmplLst>
      </p:bldP>
      <p:bldP spid="3" grpId="1"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4" grpId="0" animBg="1">
        <p:tmplLst>
          <p:tmpl>
            <p:tnLst>
              <p:par>
                <p:cTn presetID="2" presetClass="entr" presetSubtype="1" decel="10000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00" fill="hold"/>
                        <p:tgtEl>
                          <p:spTgt spid="4"/>
                        </p:tgtEl>
                        <p:attrNameLst>
                          <p:attrName>ppt_x</p:attrName>
                        </p:attrNameLst>
                      </p:cBhvr>
                      <p:tavLst>
                        <p:tav tm="0">
                          <p:val>
                            <p:strVal val="#ppt_x"/>
                          </p:val>
                        </p:tav>
                        <p:tav tm="100000">
                          <p:val>
                            <p:strVal val="#ppt_x"/>
                          </p:val>
                        </p:tav>
                      </p:tavLst>
                    </p:anim>
                    <p:anim calcmode="lin" valueType="num">
                      <p:cBhvr additive="base">
                        <p:cTn dur="1000" fill="hold"/>
                        <p:tgtEl>
                          <p:spTgt spid="4"/>
                        </p:tgtEl>
                        <p:attrNameLst>
                          <p:attrName>ppt_y</p:attrName>
                        </p:attrNameLst>
                      </p:cBhvr>
                      <p:tavLst>
                        <p:tav tm="0">
                          <p:val>
                            <p:strVal val="0-#ppt_h/2"/>
                          </p:val>
                        </p:tav>
                        <p:tav tm="100000">
                          <p:val>
                            <p:strVal val="#ppt_y"/>
                          </p:val>
                        </p:tav>
                      </p:tavLst>
                    </p:anim>
                  </p:childTnLst>
                </p:cTn>
              </p:par>
            </p:tnLst>
          </p:tmpl>
        </p:tmplLst>
      </p:bldP>
      <p:bldP spid="4" grpId="1" animBg="1">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6" grpId="0"/>
      <p:bldP spid="7" grpId="0">
        <p:tmplLst>
          <p:tmpl>
            <p:tnLst>
              <p:par>
                <p:cTn presetID="10" presetClass="entr" presetSubtype="0"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quare image and text">
    <p:spTree>
      <p:nvGrpSpPr>
        <p:cNvPr id="1" name=""/>
        <p:cNvGrpSpPr/>
        <p:nvPr/>
      </p:nvGrpSpPr>
      <p:grpSpPr>
        <a:xfrm>
          <a:off x="0" y="0"/>
          <a:ext cx="0" cy="0"/>
          <a:chOff x="0" y="0"/>
          <a:chExt cx="0" cy="0"/>
        </a:xfrm>
      </p:grpSpPr>
      <p:sp>
        <p:nvSpPr>
          <p:cNvPr id="9" name="Rectangle 8"/>
          <p:cNvSpPr/>
          <p:nvPr userDrawn="1"/>
        </p:nvSpPr>
        <p:spPr>
          <a:xfrm>
            <a:off x="6" y="-1588"/>
            <a:ext cx="4882411" cy="10286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6" name="Picture Placeholder 6"/>
          <p:cNvSpPr>
            <a:spLocks noGrp="1"/>
          </p:cNvSpPr>
          <p:nvPr>
            <p:ph type="pic" sz="quarter" idx="13"/>
          </p:nvPr>
        </p:nvSpPr>
        <p:spPr>
          <a:xfrm>
            <a:off x="2266693" y="2550707"/>
            <a:ext cx="3888131" cy="5184000"/>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Title 1"/>
          <p:cNvSpPr>
            <a:spLocks noGrp="1"/>
          </p:cNvSpPr>
          <p:nvPr>
            <p:ph type="title" hasCustomPrompt="1"/>
          </p:nvPr>
        </p:nvSpPr>
        <p:spPr>
          <a:xfrm>
            <a:off x="6857206" y="2393352"/>
            <a:ext cx="4590519" cy="1911022"/>
          </a:xfrm>
        </p:spPr>
        <p:txBody>
          <a:bodyPr anchor="b"/>
          <a:lstStyle>
            <a:lvl1pPr algn="l">
              <a:defRPr>
                <a:solidFill>
                  <a:schemeClr val="tx1"/>
                </a:solidFill>
              </a:defRPr>
            </a:lvl1pPr>
          </a:lstStyle>
          <a:p>
            <a:r>
              <a:rPr kumimoji="1" lang="en-US" altLang="ja-JP" dirty="0"/>
              <a:t>Slide title goes here</a:t>
            </a:r>
            <a:endParaRPr kumimoji="1" lang="ja-JP" altLang="en-US" dirty="0"/>
          </a:p>
        </p:txBody>
      </p:sp>
      <p:sp>
        <p:nvSpPr>
          <p:cNvPr id="11" name="Text Placeholder 5"/>
          <p:cNvSpPr>
            <a:spLocks noGrp="1"/>
          </p:cNvSpPr>
          <p:nvPr>
            <p:ph type="body" sz="quarter" idx="12" hasCustomPrompt="1"/>
          </p:nvPr>
        </p:nvSpPr>
        <p:spPr>
          <a:xfrm>
            <a:off x="6857206" y="6184602"/>
            <a:ext cx="4590519" cy="1551621"/>
          </a:xfrm>
        </p:spPr>
        <p:txBody>
          <a:bodyPr anchor="b"/>
          <a:lstStyle>
            <a:lvl1pPr marL="285745" indent="-285745" algn="just">
              <a:spcBef>
                <a:spcPts val="0"/>
              </a:spcBef>
              <a:buFont typeface="Wingdings" panose="05000000000000000000" pitchFamily="2" charset="2"/>
              <a:buChar char="l"/>
              <a:defRPr>
                <a:solidFill>
                  <a:schemeClr val="accent4"/>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8" name="Text Placeholder 5"/>
          <p:cNvSpPr>
            <a:spLocks noGrp="1"/>
          </p:cNvSpPr>
          <p:nvPr>
            <p:ph type="body" sz="quarter" idx="14" hasCustomPrompt="1"/>
          </p:nvPr>
        </p:nvSpPr>
        <p:spPr>
          <a:xfrm>
            <a:off x="6857206" y="4404471"/>
            <a:ext cx="4590519" cy="1565410"/>
          </a:xfrm>
        </p:spPr>
        <p:txBody>
          <a:bodyPr anchor="t"/>
          <a:lstStyle>
            <a:lvl1pPr marL="285745" indent="-285745" algn="just">
              <a:spcBef>
                <a:spcPts val="0"/>
              </a:spcBef>
              <a:buFont typeface="Wingdings" panose="05000000000000000000" pitchFamily="2" charset="2"/>
              <a:buChar char="l"/>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93482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2" presetClass="entr" presetSubtype="1" decel="100000" fill="hold" grpId="0" nodeType="withEffect">
                                  <p:stCondLst>
                                    <p:cond delay="250"/>
                                  </p:stCondLst>
                                  <p:iterate type="wd">
                                    <p:tmPct val="10000"/>
                                  </p:iterate>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ppt_x"/>
                                          </p:val>
                                        </p:tav>
                                        <p:tav tm="100000">
                                          <p:val>
                                            <p:strVal val="#ppt_x"/>
                                          </p:val>
                                        </p:tav>
                                      </p:tavLst>
                                    </p:anim>
                                    <p:anim calcmode="lin" valueType="num">
                                      <p:cBhvr additive="base">
                                        <p:cTn id="15" dur="1000" fill="hold"/>
                                        <p:tgtEl>
                                          <p:spTgt spid="10"/>
                                        </p:tgtEl>
                                        <p:attrNameLst>
                                          <p:attrName>ppt_y</p:attrName>
                                        </p:attrNameLst>
                                      </p:cBhvr>
                                      <p:tavLst>
                                        <p:tav tm="0">
                                          <p:val>
                                            <p:strVal val="0-#ppt_h/2"/>
                                          </p:val>
                                        </p:tav>
                                        <p:tav tm="100000">
                                          <p:val>
                                            <p:strVal val="#ppt_y"/>
                                          </p:val>
                                        </p:tav>
                                      </p:tavLst>
                                    </p:anim>
                                  </p:childTnLst>
                                </p:cTn>
                              </p:par>
                            </p:childTnLst>
                          </p:cTn>
                        </p:par>
                        <p:par>
                          <p:cTn id="16" fill="hold">
                            <p:stCondLst>
                              <p:cond delay="20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550"/>
                            </p:stCondLst>
                            <p:childTnLst>
                              <p:par>
                                <p:cTn id="21" presetID="10" presetClass="entr" presetSubtype="0" fill="hold" grpId="0" nodeType="afterEffect">
                                  <p:stCondLst>
                                    <p:cond delay="25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0" grpId="0"/>
      <p:bldP spid="11" grpId="0">
        <p:tmplLst>
          <p:tmpl>
            <p:tnLst>
              <p:par>
                <p:cTn presetID="10" presetClass="entr" presetSubtype="0"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ft image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5" name="Picture Placeholder 6"/>
          <p:cNvSpPr>
            <a:spLocks noGrp="1"/>
          </p:cNvSpPr>
          <p:nvPr>
            <p:ph type="pic" sz="quarter" idx="13"/>
          </p:nvPr>
        </p:nvSpPr>
        <p:spPr>
          <a:xfrm>
            <a:off x="1052397" y="13"/>
            <a:ext cx="4292897" cy="10285413"/>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6685635" y="2769710"/>
            <a:ext cx="5573093" cy="2277311"/>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8" name="Straight Connector 7"/>
          <p:cNvCxnSpPr/>
          <p:nvPr userDrawn="1"/>
        </p:nvCxnSpPr>
        <p:spPr>
          <a:xfrm>
            <a:off x="6765777" y="5141913"/>
            <a:ext cx="69486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5"/>
          <p:cNvSpPr>
            <a:spLocks noGrp="1"/>
          </p:cNvSpPr>
          <p:nvPr>
            <p:ph type="body" sz="quarter" idx="12" hasCustomPrompt="1"/>
          </p:nvPr>
        </p:nvSpPr>
        <p:spPr>
          <a:xfrm>
            <a:off x="6699921" y="5360988"/>
            <a:ext cx="5573093" cy="3022600"/>
          </a:xfrm>
        </p:spPr>
        <p:txBody>
          <a:bodyPr anchor="t"/>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68053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par>
                                <p:cTn id="12" presetID="2" presetClass="entr" presetSubtype="1" decel="100000" fill="hold" grpId="0" nodeType="withEffect">
                                  <p:stCondLst>
                                    <p:cond delay="250"/>
                                  </p:stCondLst>
                                  <p:iterate type="wd">
                                    <p:tmPct val="10000"/>
                                  </p:iterate>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0-#ppt_h/2"/>
                                          </p:val>
                                        </p:tav>
                                        <p:tav tm="100000">
                                          <p:val>
                                            <p:strVal val="#ppt_y"/>
                                          </p:val>
                                        </p:tav>
                                      </p:tavLst>
                                    </p:anim>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eft image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5" name="Picture Placeholder 6"/>
          <p:cNvSpPr>
            <a:spLocks noGrp="1"/>
          </p:cNvSpPr>
          <p:nvPr>
            <p:ph type="pic" sz="quarter" idx="13"/>
          </p:nvPr>
        </p:nvSpPr>
        <p:spPr>
          <a:xfrm>
            <a:off x="7" y="-794"/>
            <a:ext cx="3923113" cy="10285413"/>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9259510" y="2730374"/>
            <a:ext cx="3402512" cy="4823078"/>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2" name="Rectangle 1"/>
          <p:cNvSpPr/>
          <p:nvPr userDrawn="1"/>
        </p:nvSpPr>
        <p:spPr>
          <a:xfrm>
            <a:off x="3923119" y="-1588"/>
            <a:ext cx="4882411" cy="10286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9" name="Text Placeholder 5"/>
          <p:cNvSpPr>
            <a:spLocks noGrp="1"/>
          </p:cNvSpPr>
          <p:nvPr>
            <p:ph type="body" sz="quarter" idx="12" hasCustomPrompt="1"/>
          </p:nvPr>
        </p:nvSpPr>
        <p:spPr>
          <a:xfrm>
            <a:off x="4595177" y="4199298"/>
            <a:ext cx="3538295" cy="3022600"/>
          </a:xfrm>
        </p:spPr>
        <p:txBody>
          <a:bodyPr anchor="t"/>
          <a:lstStyle>
            <a:lvl1pPr marL="0" indent="0" algn="just">
              <a:spcBef>
                <a:spcPts val="0"/>
              </a:spcBef>
              <a:buFontTx/>
              <a:buNone/>
              <a:defRPr>
                <a:solidFill>
                  <a:schemeClr val="bg1"/>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14" hasCustomPrompt="1"/>
          </p:nvPr>
        </p:nvSpPr>
        <p:spPr>
          <a:xfrm>
            <a:off x="4595177" y="3483440"/>
            <a:ext cx="3538295" cy="637117"/>
          </a:xfrm>
        </p:spPr>
        <p:txBody>
          <a:bodyPr anchor="b">
            <a:noAutofit/>
          </a:bodyPr>
          <a:lstStyle>
            <a:lvl1pPr marL="0" indent="0" algn="just">
              <a:lnSpc>
                <a:spcPct val="100000"/>
              </a:lnSpc>
              <a:spcBef>
                <a:spcPts val="0"/>
              </a:spcBef>
              <a:buFontTx/>
              <a:buNone/>
              <a:defRPr sz="28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204310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8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2300"/>
                            </p:stCondLst>
                            <p:childTnLst>
                              <p:par>
                                <p:cTn id="18" presetID="10" presetClass="entr" presetSubtype="0" fill="hold" grpId="0" nodeType="afterEffect">
                                  <p:stCondLst>
                                    <p:cond delay="25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par>
                          <p:cTn id="21" fill="hold">
                            <p:stCondLst>
                              <p:cond delay="305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6" grpId="0">
        <p:tmplLst>
          <p:tmpl>
            <p:tnLst>
              <p:par>
                <p:cTn presetID="10" presetClass="entr" presetSubtype="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ight image 1">
    <p:spTree>
      <p:nvGrpSpPr>
        <p:cNvPr id="1" name=""/>
        <p:cNvGrpSpPr/>
        <p:nvPr/>
      </p:nvGrpSpPr>
      <p:grpSpPr>
        <a:xfrm>
          <a:off x="0" y="0"/>
          <a:ext cx="0" cy="0"/>
          <a:chOff x="0" y="0"/>
          <a:chExt cx="0" cy="0"/>
        </a:xfrm>
      </p:grpSpPr>
      <p:sp>
        <p:nvSpPr>
          <p:cNvPr id="11" name="Picture Placeholder 6"/>
          <p:cNvSpPr>
            <a:spLocks noGrp="1"/>
          </p:cNvSpPr>
          <p:nvPr>
            <p:ph type="pic" sz="quarter" idx="13"/>
          </p:nvPr>
        </p:nvSpPr>
        <p:spPr>
          <a:xfrm>
            <a:off x="8369132" y="13"/>
            <a:ext cx="4292897" cy="10285413"/>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Title 1"/>
          <p:cNvSpPr>
            <a:spLocks noGrp="1"/>
          </p:cNvSpPr>
          <p:nvPr>
            <p:ph type="title" hasCustomPrompt="1"/>
          </p:nvPr>
        </p:nvSpPr>
        <p:spPr>
          <a:xfrm>
            <a:off x="1052397" y="1398589"/>
            <a:ext cx="5573093"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4" name="Straight Connector 13"/>
          <p:cNvCxnSpPr>
            <a:endCxn id="11" idx="1"/>
          </p:cNvCxnSpPr>
          <p:nvPr userDrawn="1"/>
        </p:nvCxnSpPr>
        <p:spPr>
          <a:xfrm>
            <a:off x="1138106" y="5141913"/>
            <a:ext cx="7231019" cy="794"/>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5"/>
          <p:cNvSpPr>
            <a:spLocks noGrp="1"/>
          </p:cNvSpPr>
          <p:nvPr>
            <p:ph type="body" sz="quarter" idx="12" hasCustomPrompt="1"/>
          </p:nvPr>
        </p:nvSpPr>
        <p:spPr>
          <a:xfrm>
            <a:off x="1066682" y="5360988"/>
            <a:ext cx="5573093" cy="3022600"/>
          </a:xfrm>
        </p:spPr>
        <p:txBody>
          <a:bodyPr anchor="t"/>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8" name="Footer Placeholder 2"/>
          <p:cNvSpPr>
            <a:spLocks noGrp="1"/>
          </p:cNvSpPr>
          <p:nvPr>
            <p:ph type="ftr" sz="quarter" idx="10"/>
          </p:nvPr>
        </p:nvSpPr>
        <p:spPr>
          <a:xfrm>
            <a:off x="343547" y="9616438"/>
            <a:ext cx="5085761" cy="547603"/>
          </a:xfrm>
          <a:prstGeom prst="rect">
            <a:avLst/>
          </a:prstGeom>
        </p:spPr>
        <p:txBody>
          <a:bodyPr/>
          <a:lstStyle>
            <a:lvl1pPr algn="l">
              <a:defRPr/>
            </a:lvl1pPr>
          </a:lstStyle>
          <a:p>
            <a:r>
              <a:rPr kumimoji="1" lang="en-US" altLang="ja-JP" dirty="0"/>
              <a:t>The Power of PowerPoint - thepopp.com</a:t>
            </a:r>
            <a:endParaRPr kumimoji="1" lang="ja-JP" altLang="en-US" dirty="0"/>
          </a:p>
        </p:txBody>
      </p:sp>
      <p:sp>
        <p:nvSpPr>
          <p:cNvPr id="9" name="Slide Number Placeholder 3"/>
          <p:cNvSpPr>
            <a:spLocks noGrp="1"/>
          </p:cNvSpPr>
          <p:nvPr>
            <p:ph type="sldNum" sz="quarter" idx="11"/>
          </p:nvPr>
        </p:nvSpPr>
        <p:spPr>
          <a:xfrm>
            <a:off x="343541" y="8877368"/>
            <a:ext cx="914294" cy="1012858"/>
          </a:xfrm>
          <a:prstGeom prst="rect">
            <a:avLst/>
          </a:prstGeom>
        </p:spPr>
        <p:txBody>
          <a:bodyPr/>
          <a:lstStyle>
            <a:lvl1pPr algn="l">
              <a:defRPr/>
            </a:lvl1p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344594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right)">
                                      <p:cBhvr>
                                        <p:cTn id="11" dur="500"/>
                                        <p:tgtEl>
                                          <p:spTgt spid="14"/>
                                        </p:tgtEl>
                                      </p:cBhvr>
                                    </p:animEffect>
                                  </p:childTnLst>
                                </p:cTn>
                              </p:par>
                              <p:par>
                                <p:cTn id="12" presetID="2" presetClass="entr" presetSubtype="1" decel="100000" fill="hold" grpId="0" nodeType="withEffect">
                                  <p:stCondLst>
                                    <p:cond delay="250"/>
                                  </p:stCondLst>
                                  <p:iterate type="wd">
                                    <p:tmPct val="10000"/>
                                  </p:iterate>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ppt_x"/>
                                          </p:val>
                                        </p:tav>
                                        <p:tav tm="100000">
                                          <p:val>
                                            <p:strVal val="#ppt_x"/>
                                          </p:val>
                                        </p:tav>
                                      </p:tavLst>
                                    </p:anim>
                                    <p:anim calcmode="lin" valueType="num">
                                      <p:cBhvr additive="base">
                                        <p:cTn id="15" dur="1000" fill="hold"/>
                                        <p:tgtEl>
                                          <p:spTgt spid="12"/>
                                        </p:tgtEl>
                                        <p:attrNameLst>
                                          <p:attrName>ppt_y</p:attrName>
                                        </p:attrNameLst>
                                      </p:cBhvr>
                                      <p:tavLst>
                                        <p:tav tm="0">
                                          <p:val>
                                            <p:strVal val="0-#ppt_h/2"/>
                                          </p:val>
                                        </p:tav>
                                        <p:tav tm="100000">
                                          <p:val>
                                            <p:strVal val="#ppt_y"/>
                                          </p:val>
                                        </p:tav>
                                      </p:tavLst>
                                    </p:anim>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7" grpId="0">
        <p:tmplLst>
          <p:tmpl>
            <p:tnLst>
              <p:par>
                <p:cTn presetID="10" presetClass="entr" presetSubtype="0"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ight image and 2 column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9791306" y="-794"/>
            <a:ext cx="3923113" cy="10285413"/>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1052392" y="3633548"/>
            <a:ext cx="3393567"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2" name="Rectangle 1"/>
          <p:cNvSpPr/>
          <p:nvPr userDrawn="1"/>
        </p:nvSpPr>
        <p:spPr>
          <a:xfrm>
            <a:off x="4908895" y="-1588"/>
            <a:ext cx="4882411" cy="10286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9" name="Text Placeholder 5"/>
          <p:cNvSpPr>
            <a:spLocks noGrp="1"/>
          </p:cNvSpPr>
          <p:nvPr>
            <p:ph type="body" sz="quarter" idx="12" hasCustomPrompt="1"/>
          </p:nvPr>
        </p:nvSpPr>
        <p:spPr>
          <a:xfrm>
            <a:off x="5591408" y="2929222"/>
            <a:ext cx="3517374" cy="2172474"/>
          </a:xfrm>
        </p:spPr>
        <p:txBody>
          <a:bodyPr anchor="t"/>
          <a:lstStyle>
            <a:lvl1pPr marL="0" indent="0" algn="just">
              <a:spcBef>
                <a:spcPts val="0"/>
              </a:spcBef>
              <a:buFontTx/>
              <a:buNone/>
              <a:defRPr>
                <a:solidFill>
                  <a:schemeClr val="bg1"/>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14" hasCustomPrompt="1"/>
          </p:nvPr>
        </p:nvSpPr>
        <p:spPr>
          <a:xfrm>
            <a:off x="5591408" y="2206182"/>
            <a:ext cx="3517374" cy="644299"/>
          </a:xfrm>
        </p:spPr>
        <p:txBody>
          <a:bodyPr anchor="b">
            <a:noAutofit/>
          </a:bodyPr>
          <a:lstStyle>
            <a:lvl1pPr marL="0" indent="0" algn="just">
              <a:lnSpc>
                <a:spcPct val="100000"/>
              </a:lnSpc>
              <a:spcBef>
                <a:spcPts val="0"/>
              </a:spcBef>
              <a:buFontTx/>
              <a:buNone/>
              <a:defRPr sz="28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10" name="Footer Placeholder 2"/>
          <p:cNvSpPr>
            <a:spLocks noGrp="1"/>
          </p:cNvSpPr>
          <p:nvPr>
            <p:ph type="ftr" sz="quarter" idx="10"/>
          </p:nvPr>
        </p:nvSpPr>
        <p:spPr>
          <a:xfrm>
            <a:off x="343540" y="9616438"/>
            <a:ext cx="4565349" cy="547603"/>
          </a:xfrm>
          <a:prstGeom prst="rect">
            <a:avLst/>
          </a:prstGeom>
        </p:spPr>
        <p:txBody>
          <a:bodyPr/>
          <a:lstStyle>
            <a:lvl1pPr algn="l">
              <a:defRPr/>
            </a:lvl1pPr>
          </a:lstStyle>
          <a:p>
            <a:r>
              <a:rPr kumimoji="1" lang="en-US" altLang="ja-JP" dirty="0"/>
              <a:t>The Power of PowerPoint - thepopp.com</a:t>
            </a:r>
            <a:endParaRPr kumimoji="1" lang="ja-JP" altLang="en-US" dirty="0"/>
          </a:p>
        </p:txBody>
      </p:sp>
      <p:sp>
        <p:nvSpPr>
          <p:cNvPr id="11" name="Slide Number Placeholder 3"/>
          <p:cNvSpPr>
            <a:spLocks noGrp="1"/>
          </p:cNvSpPr>
          <p:nvPr>
            <p:ph type="sldNum" sz="quarter" idx="11"/>
          </p:nvPr>
        </p:nvSpPr>
        <p:spPr>
          <a:xfrm>
            <a:off x="343541" y="8877368"/>
            <a:ext cx="914294" cy="1012858"/>
          </a:xfrm>
          <a:prstGeom prst="rect">
            <a:avLst/>
          </a:prstGeom>
        </p:spPr>
        <p:txBody>
          <a:bodyPr/>
          <a:lstStyle>
            <a:lvl1pPr algn="l">
              <a:defRPr/>
            </a:lvl1pPr>
          </a:lstStyle>
          <a:p>
            <a:fld id="{B54AD89C-DF1E-4948-B597-5DD47B34A9CA}" type="slidenum">
              <a:rPr kumimoji="1" lang="ja-JP" altLang="en-US" smtClean="0"/>
              <a:pPr/>
              <a:t>‹#›</a:t>
            </a:fld>
            <a:endParaRPr kumimoji="1" lang="ja-JP" altLang="en-US" dirty="0"/>
          </a:p>
        </p:txBody>
      </p:sp>
      <p:sp>
        <p:nvSpPr>
          <p:cNvPr id="12" name="Text Placeholder 5"/>
          <p:cNvSpPr>
            <a:spLocks noGrp="1"/>
          </p:cNvSpPr>
          <p:nvPr>
            <p:ph type="body" sz="quarter" idx="15" hasCustomPrompt="1"/>
          </p:nvPr>
        </p:nvSpPr>
        <p:spPr>
          <a:xfrm>
            <a:off x="5591408" y="6212852"/>
            <a:ext cx="3517374" cy="2172474"/>
          </a:xfrm>
        </p:spPr>
        <p:txBody>
          <a:bodyPr anchor="t"/>
          <a:lstStyle>
            <a:lvl1pPr marL="0" indent="0" algn="just">
              <a:spcBef>
                <a:spcPts val="0"/>
              </a:spcBef>
              <a:buFontTx/>
              <a:buNone/>
              <a:defRPr>
                <a:solidFill>
                  <a:schemeClr val="bg1"/>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3" name="Text Placeholder 5"/>
          <p:cNvSpPr>
            <a:spLocks noGrp="1"/>
          </p:cNvSpPr>
          <p:nvPr>
            <p:ph type="body" sz="quarter" idx="16" hasCustomPrompt="1"/>
          </p:nvPr>
        </p:nvSpPr>
        <p:spPr>
          <a:xfrm>
            <a:off x="5591408" y="5489812"/>
            <a:ext cx="3517374" cy="644299"/>
          </a:xfrm>
        </p:spPr>
        <p:txBody>
          <a:bodyPr anchor="b">
            <a:noAutofit/>
          </a:bodyPr>
          <a:lstStyle>
            <a:lvl1pPr marL="0" indent="0" algn="just">
              <a:lnSpc>
                <a:spcPct val="100000"/>
              </a:lnSpc>
              <a:spcBef>
                <a:spcPts val="0"/>
              </a:spcBef>
              <a:buFontTx/>
              <a:buNone/>
              <a:defRPr sz="28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415128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2050"/>
                            </p:stCondLst>
                            <p:childTnLst>
                              <p:par>
                                <p:cTn id="14" presetID="10" presetClass="entr" presetSubtype="0" fill="hold" grpId="0" nodeType="afterEffect">
                                  <p:stCondLst>
                                    <p:cond delay="25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28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3300"/>
                            </p:stCondLst>
                            <p:childTnLst>
                              <p:par>
                                <p:cTn id="22" presetID="10" presetClass="entr" presetSubtype="0" fill="hold" grpId="0" nodeType="afterEffect">
                                  <p:stCondLst>
                                    <p:cond delay="25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405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par>
                          <p:cTn id="29" fill="hold">
                            <p:stCondLst>
                              <p:cond delay="4550"/>
                            </p:stCondLst>
                            <p:childTnLst>
                              <p:par>
                                <p:cTn id="30" presetID="10" presetClass="entr" presetSubtype="0" fill="hold" grpId="0" nodeType="afterEffect">
                                  <p:stCondLst>
                                    <p:cond delay="25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6" grpId="0">
        <p:tmplLst>
          <p:tmpl>
            <p:tnLst>
              <p:par>
                <p:cTn presetID="10" presetClass="entr" presetSubtype="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and long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6" y="-1588"/>
            <a:ext cx="4882411" cy="10286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6" name="Title 1"/>
          <p:cNvSpPr>
            <a:spLocks noGrp="1"/>
          </p:cNvSpPr>
          <p:nvPr>
            <p:ph type="title" hasCustomPrompt="1"/>
          </p:nvPr>
        </p:nvSpPr>
        <p:spPr>
          <a:xfrm>
            <a:off x="441164" y="3633548"/>
            <a:ext cx="4000084" cy="301834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Picture Placeholder 6"/>
          <p:cNvSpPr>
            <a:spLocks noGrp="1"/>
          </p:cNvSpPr>
          <p:nvPr>
            <p:ph type="pic" sz="quarter" idx="13"/>
          </p:nvPr>
        </p:nvSpPr>
        <p:spPr>
          <a:xfrm>
            <a:off x="5921143" y="1433513"/>
            <a:ext cx="6740878" cy="3708400"/>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ext Placeholder 5"/>
          <p:cNvSpPr>
            <a:spLocks noGrp="1"/>
          </p:cNvSpPr>
          <p:nvPr>
            <p:ph type="body" sz="quarter" idx="15" hasCustomPrompt="1"/>
          </p:nvPr>
        </p:nvSpPr>
        <p:spPr>
          <a:xfrm>
            <a:off x="5844953" y="5565640"/>
            <a:ext cx="6900745" cy="3311728"/>
          </a:xfrm>
        </p:spPr>
        <p:txBody>
          <a:bodyPr numCol="1" spcCol="540000" anchor="t"/>
          <a:lstStyle>
            <a:lvl1pPr marL="0" indent="0" algn="just">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42584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0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umbered list - 5 item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6" y="-1588"/>
            <a:ext cx="4882411" cy="10286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6" name="Title 1"/>
          <p:cNvSpPr>
            <a:spLocks noGrp="1"/>
          </p:cNvSpPr>
          <p:nvPr>
            <p:ph type="title" hasCustomPrompt="1"/>
          </p:nvPr>
        </p:nvSpPr>
        <p:spPr>
          <a:xfrm>
            <a:off x="441164" y="3633548"/>
            <a:ext cx="4000084" cy="301834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grpSp>
        <p:nvGrpSpPr>
          <p:cNvPr id="9" name="Group 8"/>
          <p:cNvGrpSpPr/>
          <p:nvPr userDrawn="1"/>
        </p:nvGrpSpPr>
        <p:grpSpPr>
          <a:xfrm>
            <a:off x="6857207" y="1433513"/>
            <a:ext cx="789278" cy="1052493"/>
            <a:chOff x="9144000" y="1433513"/>
            <a:chExt cx="1408161" cy="1408161"/>
          </a:xfrm>
        </p:grpSpPr>
        <p:sp>
          <p:nvSpPr>
            <p:cNvPr id="7" name="Rectangle 6"/>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8" name="Rectangle 7"/>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
        <p:nvSpPr>
          <p:cNvPr id="10" name="Text Placeholder 5"/>
          <p:cNvSpPr>
            <a:spLocks noGrp="1"/>
          </p:cNvSpPr>
          <p:nvPr>
            <p:ph type="body" sz="quarter" idx="15" hasCustomPrompt="1"/>
          </p:nvPr>
        </p:nvSpPr>
        <p:spPr>
          <a:xfrm>
            <a:off x="6979162" y="1504594"/>
            <a:ext cx="543659"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a:t>
            </a:r>
            <a:endParaRPr kumimoji="1" lang="ja-JP" altLang="en-US" dirty="0"/>
          </a:p>
        </p:txBody>
      </p:sp>
      <p:sp>
        <p:nvSpPr>
          <p:cNvPr id="11" name="Text Placeholder 5"/>
          <p:cNvSpPr>
            <a:spLocks noGrp="1"/>
          </p:cNvSpPr>
          <p:nvPr>
            <p:ph type="body" sz="quarter" idx="12" hasCustomPrompt="1"/>
          </p:nvPr>
        </p:nvSpPr>
        <p:spPr>
          <a:xfrm>
            <a:off x="7791171" y="2003053"/>
            <a:ext cx="3656561" cy="337024"/>
          </a:xfrm>
        </p:spPr>
        <p:txBody>
          <a:bodyPr anchor="t"/>
          <a:lstStyle>
            <a:lvl1pPr marL="0" indent="0" algn="just">
              <a:lnSpc>
                <a:spcPct val="100000"/>
              </a:lnSpc>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7791171" y="1433525"/>
            <a:ext cx="3656561" cy="604071"/>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grpSp>
        <p:nvGrpSpPr>
          <p:cNvPr id="13" name="Group 12"/>
          <p:cNvGrpSpPr/>
          <p:nvPr userDrawn="1"/>
        </p:nvGrpSpPr>
        <p:grpSpPr>
          <a:xfrm>
            <a:off x="6857207" y="3026870"/>
            <a:ext cx="789278" cy="1052493"/>
            <a:chOff x="9144000" y="1433513"/>
            <a:chExt cx="1408161" cy="1408161"/>
          </a:xfrm>
        </p:grpSpPr>
        <p:sp>
          <p:nvSpPr>
            <p:cNvPr id="14" name="Rectangle 13"/>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15" name="Rectangle 14"/>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
        <p:nvSpPr>
          <p:cNvPr id="16" name="Text Placeholder 5"/>
          <p:cNvSpPr>
            <a:spLocks noGrp="1"/>
          </p:cNvSpPr>
          <p:nvPr>
            <p:ph type="body" sz="quarter" idx="16" hasCustomPrompt="1"/>
          </p:nvPr>
        </p:nvSpPr>
        <p:spPr>
          <a:xfrm>
            <a:off x="6979162" y="3097938"/>
            <a:ext cx="543659"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a:t>
            </a:r>
            <a:endParaRPr kumimoji="1" lang="ja-JP" altLang="en-US" dirty="0"/>
          </a:p>
        </p:txBody>
      </p:sp>
      <p:sp>
        <p:nvSpPr>
          <p:cNvPr id="17" name="Text Placeholder 5"/>
          <p:cNvSpPr>
            <a:spLocks noGrp="1"/>
          </p:cNvSpPr>
          <p:nvPr>
            <p:ph type="body" sz="quarter" idx="17" hasCustomPrompt="1"/>
          </p:nvPr>
        </p:nvSpPr>
        <p:spPr>
          <a:xfrm>
            <a:off x="7791171" y="3596397"/>
            <a:ext cx="3656561" cy="337024"/>
          </a:xfrm>
        </p:spPr>
        <p:txBody>
          <a:bodyPr anchor="t"/>
          <a:lstStyle>
            <a:lvl1pPr marL="0" indent="0" algn="just">
              <a:lnSpc>
                <a:spcPct val="100000"/>
              </a:lnSpc>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18" hasCustomPrompt="1"/>
          </p:nvPr>
        </p:nvSpPr>
        <p:spPr>
          <a:xfrm>
            <a:off x="7791171" y="3026857"/>
            <a:ext cx="3656561" cy="604071"/>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grpSp>
        <p:nvGrpSpPr>
          <p:cNvPr id="19" name="Group 18"/>
          <p:cNvGrpSpPr/>
          <p:nvPr userDrawn="1"/>
        </p:nvGrpSpPr>
        <p:grpSpPr>
          <a:xfrm>
            <a:off x="6857207" y="4620213"/>
            <a:ext cx="789278" cy="1052493"/>
            <a:chOff x="9144000" y="1433513"/>
            <a:chExt cx="1408161" cy="1408161"/>
          </a:xfrm>
        </p:grpSpPr>
        <p:sp>
          <p:nvSpPr>
            <p:cNvPr id="20" name="Rectangle 19"/>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21" name="Rectangle 20"/>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
        <p:nvSpPr>
          <p:cNvPr id="22" name="Text Placeholder 5"/>
          <p:cNvSpPr>
            <a:spLocks noGrp="1"/>
          </p:cNvSpPr>
          <p:nvPr>
            <p:ph type="body" sz="quarter" idx="19" hasCustomPrompt="1"/>
          </p:nvPr>
        </p:nvSpPr>
        <p:spPr>
          <a:xfrm>
            <a:off x="6979162" y="4691281"/>
            <a:ext cx="543659"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a:t>
            </a:r>
            <a:endParaRPr kumimoji="1" lang="ja-JP" altLang="en-US" dirty="0"/>
          </a:p>
        </p:txBody>
      </p:sp>
      <p:sp>
        <p:nvSpPr>
          <p:cNvPr id="23" name="Text Placeholder 5"/>
          <p:cNvSpPr>
            <a:spLocks noGrp="1"/>
          </p:cNvSpPr>
          <p:nvPr>
            <p:ph type="body" sz="quarter" idx="20" hasCustomPrompt="1"/>
          </p:nvPr>
        </p:nvSpPr>
        <p:spPr>
          <a:xfrm>
            <a:off x="7791171" y="5189740"/>
            <a:ext cx="3656561" cy="337024"/>
          </a:xfrm>
        </p:spPr>
        <p:txBody>
          <a:bodyPr anchor="t"/>
          <a:lstStyle>
            <a:lvl1pPr marL="0" indent="0" algn="just">
              <a:lnSpc>
                <a:spcPct val="100000"/>
              </a:lnSpc>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24" name="Text Placeholder 5"/>
          <p:cNvSpPr>
            <a:spLocks noGrp="1"/>
          </p:cNvSpPr>
          <p:nvPr>
            <p:ph type="body" sz="quarter" idx="21" hasCustomPrompt="1"/>
          </p:nvPr>
        </p:nvSpPr>
        <p:spPr>
          <a:xfrm>
            <a:off x="7791171" y="4620213"/>
            <a:ext cx="3656561" cy="604071"/>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grpSp>
        <p:nvGrpSpPr>
          <p:cNvPr id="25" name="Group 24"/>
          <p:cNvGrpSpPr/>
          <p:nvPr userDrawn="1"/>
        </p:nvGrpSpPr>
        <p:grpSpPr>
          <a:xfrm>
            <a:off x="6857207" y="6213556"/>
            <a:ext cx="789278" cy="1052493"/>
            <a:chOff x="9144000" y="1433513"/>
            <a:chExt cx="1408161" cy="1408161"/>
          </a:xfrm>
        </p:grpSpPr>
        <p:sp>
          <p:nvSpPr>
            <p:cNvPr id="26" name="Rectangle 25"/>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27" name="Rectangle 26"/>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
        <p:nvSpPr>
          <p:cNvPr id="28" name="Text Placeholder 5"/>
          <p:cNvSpPr>
            <a:spLocks noGrp="1"/>
          </p:cNvSpPr>
          <p:nvPr>
            <p:ph type="body" sz="quarter" idx="22" hasCustomPrompt="1"/>
          </p:nvPr>
        </p:nvSpPr>
        <p:spPr>
          <a:xfrm>
            <a:off x="6979162" y="6284624"/>
            <a:ext cx="543659"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a:t>
            </a:r>
            <a:endParaRPr kumimoji="1" lang="ja-JP" altLang="en-US" dirty="0"/>
          </a:p>
        </p:txBody>
      </p:sp>
      <p:sp>
        <p:nvSpPr>
          <p:cNvPr id="29" name="Text Placeholder 5"/>
          <p:cNvSpPr>
            <a:spLocks noGrp="1"/>
          </p:cNvSpPr>
          <p:nvPr>
            <p:ph type="body" sz="quarter" idx="23" hasCustomPrompt="1"/>
          </p:nvPr>
        </p:nvSpPr>
        <p:spPr>
          <a:xfrm>
            <a:off x="7791171" y="6783083"/>
            <a:ext cx="3656561" cy="337024"/>
          </a:xfrm>
        </p:spPr>
        <p:txBody>
          <a:bodyPr anchor="t"/>
          <a:lstStyle>
            <a:lvl1pPr marL="0" indent="0" algn="just">
              <a:lnSpc>
                <a:spcPct val="100000"/>
              </a:lnSpc>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24" hasCustomPrompt="1"/>
          </p:nvPr>
        </p:nvSpPr>
        <p:spPr>
          <a:xfrm>
            <a:off x="7791171" y="6213556"/>
            <a:ext cx="3656561" cy="604071"/>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grpSp>
        <p:nvGrpSpPr>
          <p:cNvPr id="31" name="Group 30"/>
          <p:cNvGrpSpPr/>
          <p:nvPr userDrawn="1"/>
        </p:nvGrpSpPr>
        <p:grpSpPr>
          <a:xfrm>
            <a:off x="6857207" y="7806893"/>
            <a:ext cx="789278" cy="1052493"/>
            <a:chOff x="9144000" y="1433513"/>
            <a:chExt cx="1408161" cy="1408161"/>
          </a:xfrm>
        </p:grpSpPr>
        <p:sp>
          <p:nvSpPr>
            <p:cNvPr id="32" name="Rectangle 31"/>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33" name="Rectangle 32"/>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
        <p:nvSpPr>
          <p:cNvPr id="34" name="Text Placeholder 5"/>
          <p:cNvSpPr>
            <a:spLocks noGrp="1"/>
          </p:cNvSpPr>
          <p:nvPr>
            <p:ph type="body" sz="quarter" idx="25" hasCustomPrompt="1"/>
          </p:nvPr>
        </p:nvSpPr>
        <p:spPr>
          <a:xfrm>
            <a:off x="6979162" y="7877968"/>
            <a:ext cx="543659"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a:t>
            </a:r>
            <a:endParaRPr kumimoji="1" lang="ja-JP" altLang="en-US" dirty="0"/>
          </a:p>
        </p:txBody>
      </p:sp>
      <p:sp>
        <p:nvSpPr>
          <p:cNvPr id="35" name="Text Placeholder 5"/>
          <p:cNvSpPr>
            <a:spLocks noGrp="1"/>
          </p:cNvSpPr>
          <p:nvPr>
            <p:ph type="body" sz="quarter" idx="26" hasCustomPrompt="1"/>
          </p:nvPr>
        </p:nvSpPr>
        <p:spPr>
          <a:xfrm>
            <a:off x="7791171" y="8376427"/>
            <a:ext cx="3656561" cy="337024"/>
          </a:xfrm>
        </p:spPr>
        <p:txBody>
          <a:bodyPr anchor="t"/>
          <a:lstStyle>
            <a:lvl1pPr marL="0" indent="0" algn="just">
              <a:lnSpc>
                <a:spcPct val="100000"/>
              </a:lnSpc>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36" name="Text Placeholder 5"/>
          <p:cNvSpPr>
            <a:spLocks noGrp="1"/>
          </p:cNvSpPr>
          <p:nvPr>
            <p:ph type="body" sz="quarter" idx="27" hasCustomPrompt="1"/>
          </p:nvPr>
        </p:nvSpPr>
        <p:spPr>
          <a:xfrm>
            <a:off x="7791171" y="7806900"/>
            <a:ext cx="3656561" cy="604071"/>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327970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2" presetClass="entr" presetSubtype="2" decel="10000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10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10">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1+#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49" presetClass="entr" presetSubtype="0" decel="100000" fill="hold" grpId="1"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p:cTn id="23"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10">
                                            <p:txEl>
                                              <p:pRg st="0" end="0"/>
                                            </p:txEl>
                                          </p:spTgt>
                                        </p:tgtEl>
                                        <p:attrNameLst>
                                          <p:attrName>style.rotation</p:attrName>
                                        </p:attrNameLst>
                                      </p:cBhvr>
                                      <p:tavLst>
                                        <p:tav tm="0">
                                          <p:val>
                                            <p:fltVal val="360"/>
                                          </p:val>
                                        </p:tav>
                                        <p:tav tm="100000">
                                          <p:val>
                                            <p:fltVal val="0"/>
                                          </p:val>
                                        </p:tav>
                                      </p:tavLst>
                                    </p:anim>
                                    <p:animEffect transition="in" filter="fade">
                                      <p:cBhvr>
                                        <p:cTn id="26" dur="1000"/>
                                        <p:tgtEl>
                                          <p:spTgt spid="10">
                                            <p:txEl>
                                              <p:pRg st="0" end="0"/>
                                            </p:txEl>
                                          </p:spTgt>
                                        </p:tgtEl>
                                      </p:cBhvr>
                                    </p:animEffect>
                                  </p:childTnLst>
                                </p:cTn>
                              </p:par>
                              <p:par>
                                <p:cTn id="27" presetID="49" presetClass="entr" presetSubtype="0" decel="10000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360"/>
                                          </p:val>
                                        </p:tav>
                                        <p:tav tm="100000">
                                          <p:val>
                                            <p:fltVal val="0"/>
                                          </p:val>
                                        </p:tav>
                                      </p:tavLst>
                                    </p:anim>
                                    <p:animEffect transition="in" filter="fade">
                                      <p:cBhvr>
                                        <p:cTn id="32" dur="1000"/>
                                        <p:tgtEl>
                                          <p:spTgt spid="9"/>
                                        </p:tgtEl>
                                      </p:cBhvr>
                                    </p:animEffect>
                                  </p:childTnLst>
                                </p:cTn>
                              </p:par>
                            </p:childTnLst>
                          </p:cTn>
                        </p:par>
                        <p:par>
                          <p:cTn id="33" fill="hold">
                            <p:stCondLst>
                              <p:cond delay="255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3050"/>
                            </p:stCondLst>
                            <p:childTnLst>
                              <p:par>
                                <p:cTn id="41" presetID="2" presetClass="entr" presetSubtype="2" decel="100000" fill="hold" grpId="0" nodeType="after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anim calcmode="lin" valueType="num">
                                      <p:cBhvr additive="base">
                                        <p:cTn id="43" dur="10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44" dur="1000" fill="hold"/>
                                        <p:tgtEl>
                                          <p:spTgt spid="16">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decel="10000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1000" fill="hold"/>
                                        <p:tgtEl>
                                          <p:spTgt spid="13"/>
                                        </p:tgtEl>
                                        <p:attrNameLst>
                                          <p:attrName>ppt_x</p:attrName>
                                        </p:attrNameLst>
                                      </p:cBhvr>
                                      <p:tavLst>
                                        <p:tav tm="0">
                                          <p:val>
                                            <p:strVal val="1+#ppt_w/2"/>
                                          </p:val>
                                        </p:tav>
                                        <p:tav tm="100000">
                                          <p:val>
                                            <p:strVal val="#ppt_x"/>
                                          </p:val>
                                        </p:tav>
                                      </p:tavLst>
                                    </p:anim>
                                    <p:anim calcmode="lin" valueType="num">
                                      <p:cBhvr additive="base">
                                        <p:cTn id="48" dur="1000" fill="hold"/>
                                        <p:tgtEl>
                                          <p:spTgt spid="13"/>
                                        </p:tgtEl>
                                        <p:attrNameLst>
                                          <p:attrName>ppt_y</p:attrName>
                                        </p:attrNameLst>
                                      </p:cBhvr>
                                      <p:tavLst>
                                        <p:tav tm="0">
                                          <p:val>
                                            <p:strVal val="#ppt_y"/>
                                          </p:val>
                                        </p:tav>
                                        <p:tav tm="100000">
                                          <p:val>
                                            <p:strVal val="#ppt_y"/>
                                          </p:val>
                                        </p:tav>
                                      </p:tavLst>
                                    </p:anim>
                                  </p:childTnLst>
                                </p:cTn>
                              </p:par>
                              <p:par>
                                <p:cTn id="49" presetID="49" presetClass="entr" presetSubtype="0" decel="100000" fill="hold" grpId="1" nodeType="with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anim calcmode="lin" valueType="num">
                                      <p:cBhvr>
                                        <p:cTn id="51" dur="10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52" dur="1000" fill="hold"/>
                                        <p:tgtEl>
                                          <p:spTgt spid="16">
                                            <p:txEl>
                                              <p:pRg st="0" end="0"/>
                                            </p:txEl>
                                          </p:spTgt>
                                        </p:tgtEl>
                                        <p:attrNameLst>
                                          <p:attrName>ppt_h</p:attrName>
                                        </p:attrNameLst>
                                      </p:cBhvr>
                                      <p:tavLst>
                                        <p:tav tm="0">
                                          <p:val>
                                            <p:fltVal val="0"/>
                                          </p:val>
                                        </p:tav>
                                        <p:tav tm="100000">
                                          <p:val>
                                            <p:strVal val="#ppt_h"/>
                                          </p:val>
                                        </p:tav>
                                      </p:tavLst>
                                    </p:anim>
                                    <p:anim calcmode="lin" valueType="num">
                                      <p:cBhvr>
                                        <p:cTn id="53" dur="1000" fill="hold"/>
                                        <p:tgtEl>
                                          <p:spTgt spid="16">
                                            <p:txEl>
                                              <p:pRg st="0" end="0"/>
                                            </p:txEl>
                                          </p:spTgt>
                                        </p:tgtEl>
                                        <p:attrNameLst>
                                          <p:attrName>style.rotation</p:attrName>
                                        </p:attrNameLst>
                                      </p:cBhvr>
                                      <p:tavLst>
                                        <p:tav tm="0">
                                          <p:val>
                                            <p:fltVal val="360"/>
                                          </p:val>
                                        </p:tav>
                                        <p:tav tm="100000">
                                          <p:val>
                                            <p:fltVal val="0"/>
                                          </p:val>
                                        </p:tav>
                                      </p:tavLst>
                                    </p:anim>
                                    <p:animEffect transition="in" filter="fade">
                                      <p:cBhvr>
                                        <p:cTn id="54" dur="1000"/>
                                        <p:tgtEl>
                                          <p:spTgt spid="16">
                                            <p:txEl>
                                              <p:pRg st="0" end="0"/>
                                            </p:txEl>
                                          </p:spTgt>
                                        </p:tgtEl>
                                      </p:cBhvr>
                                    </p:animEffect>
                                  </p:childTnLst>
                                </p:cTn>
                              </p:par>
                              <p:par>
                                <p:cTn id="55" presetID="49" presetClass="entr" presetSubtype="0" decel="10000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1000" fill="hold"/>
                                        <p:tgtEl>
                                          <p:spTgt spid="13"/>
                                        </p:tgtEl>
                                        <p:attrNameLst>
                                          <p:attrName>ppt_w</p:attrName>
                                        </p:attrNameLst>
                                      </p:cBhvr>
                                      <p:tavLst>
                                        <p:tav tm="0">
                                          <p:val>
                                            <p:fltVal val="0"/>
                                          </p:val>
                                        </p:tav>
                                        <p:tav tm="100000">
                                          <p:val>
                                            <p:strVal val="#ppt_w"/>
                                          </p:val>
                                        </p:tav>
                                      </p:tavLst>
                                    </p:anim>
                                    <p:anim calcmode="lin" valueType="num">
                                      <p:cBhvr>
                                        <p:cTn id="58" dur="1000" fill="hold"/>
                                        <p:tgtEl>
                                          <p:spTgt spid="13"/>
                                        </p:tgtEl>
                                        <p:attrNameLst>
                                          <p:attrName>ppt_h</p:attrName>
                                        </p:attrNameLst>
                                      </p:cBhvr>
                                      <p:tavLst>
                                        <p:tav tm="0">
                                          <p:val>
                                            <p:fltVal val="0"/>
                                          </p:val>
                                        </p:tav>
                                        <p:tav tm="100000">
                                          <p:val>
                                            <p:strVal val="#ppt_h"/>
                                          </p:val>
                                        </p:tav>
                                      </p:tavLst>
                                    </p:anim>
                                    <p:anim calcmode="lin" valueType="num">
                                      <p:cBhvr>
                                        <p:cTn id="59" dur="1000" fill="hold"/>
                                        <p:tgtEl>
                                          <p:spTgt spid="13"/>
                                        </p:tgtEl>
                                        <p:attrNameLst>
                                          <p:attrName>style.rotation</p:attrName>
                                        </p:attrNameLst>
                                      </p:cBhvr>
                                      <p:tavLst>
                                        <p:tav tm="0">
                                          <p:val>
                                            <p:fltVal val="360"/>
                                          </p:val>
                                        </p:tav>
                                        <p:tav tm="100000">
                                          <p:val>
                                            <p:fltVal val="0"/>
                                          </p:val>
                                        </p:tav>
                                      </p:tavLst>
                                    </p:anim>
                                    <p:animEffect transition="in" filter="fade">
                                      <p:cBhvr>
                                        <p:cTn id="60" dur="1000"/>
                                        <p:tgtEl>
                                          <p:spTgt spid="13"/>
                                        </p:tgtEl>
                                      </p:cBhvr>
                                    </p:animEffect>
                                  </p:childTnLst>
                                </p:cTn>
                              </p:par>
                            </p:childTnLst>
                          </p:cTn>
                        </p:par>
                        <p:par>
                          <p:cTn id="61" fill="hold">
                            <p:stCondLst>
                              <p:cond delay="4050"/>
                            </p:stCondLst>
                            <p:childTnLst>
                              <p:par>
                                <p:cTn id="62" presetID="10" presetClass="entr" presetSubtype="0"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par>
                          <p:cTn id="68" fill="hold">
                            <p:stCondLst>
                              <p:cond delay="4550"/>
                            </p:stCondLst>
                            <p:childTnLst>
                              <p:par>
                                <p:cTn id="69" presetID="2" presetClass="entr" presetSubtype="2" decel="100000" fill="hold" grpId="0" nodeType="afterEffect">
                                  <p:stCondLst>
                                    <p:cond delay="0"/>
                                  </p:stCondLst>
                                  <p:childTnLst>
                                    <p:set>
                                      <p:cBhvr>
                                        <p:cTn id="70" dur="1" fill="hold">
                                          <p:stCondLst>
                                            <p:cond delay="0"/>
                                          </p:stCondLst>
                                        </p:cTn>
                                        <p:tgtEl>
                                          <p:spTgt spid="22">
                                            <p:txEl>
                                              <p:pRg st="0" end="0"/>
                                            </p:txEl>
                                          </p:spTgt>
                                        </p:tgtEl>
                                        <p:attrNameLst>
                                          <p:attrName>style.visibility</p:attrName>
                                        </p:attrNameLst>
                                      </p:cBhvr>
                                      <p:to>
                                        <p:strVal val="visible"/>
                                      </p:to>
                                    </p:set>
                                    <p:anim calcmode="lin" valueType="num">
                                      <p:cBhvr additive="base">
                                        <p:cTn id="71" dur="10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72" dur="1000" fill="hold"/>
                                        <p:tgtEl>
                                          <p:spTgt spid="22">
                                            <p:txEl>
                                              <p:pRg st="0" end="0"/>
                                            </p:txEl>
                                          </p:spTgt>
                                        </p:tgtEl>
                                        <p:attrNameLst>
                                          <p:attrName>ppt_y</p:attrName>
                                        </p:attrNameLst>
                                      </p:cBhvr>
                                      <p:tavLst>
                                        <p:tav tm="0">
                                          <p:val>
                                            <p:strVal val="#ppt_y"/>
                                          </p:val>
                                        </p:tav>
                                        <p:tav tm="100000">
                                          <p:val>
                                            <p:strVal val="#ppt_y"/>
                                          </p:val>
                                        </p:tav>
                                      </p:tavLst>
                                    </p:anim>
                                  </p:childTnLst>
                                </p:cTn>
                              </p:par>
                              <p:par>
                                <p:cTn id="73" presetID="2" presetClass="entr" presetSubtype="2" decel="100000" fill="hold" nodeType="with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1000" fill="hold"/>
                                        <p:tgtEl>
                                          <p:spTgt spid="19"/>
                                        </p:tgtEl>
                                        <p:attrNameLst>
                                          <p:attrName>ppt_x</p:attrName>
                                        </p:attrNameLst>
                                      </p:cBhvr>
                                      <p:tavLst>
                                        <p:tav tm="0">
                                          <p:val>
                                            <p:strVal val="1+#ppt_w/2"/>
                                          </p:val>
                                        </p:tav>
                                        <p:tav tm="100000">
                                          <p:val>
                                            <p:strVal val="#ppt_x"/>
                                          </p:val>
                                        </p:tav>
                                      </p:tavLst>
                                    </p:anim>
                                    <p:anim calcmode="lin" valueType="num">
                                      <p:cBhvr additive="base">
                                        <p:cTn id="76" dur="1000" fill="hold"/>
                                        <p:tgtEl>
                                          <p:spTgt spid="19"/>
                                        </p:tgtEl>
                                        <p:attrNameLst>
                                          <p:attrName>ppt_y</p:attrName>
                                        </p:attrNameLst>
                                      </p:cBhvr>
                                      <p:tavLst>
                                        <p:tav tm="0">
                                          <p:val>
                                            <p:strVal val="#ppt_y"/>
                                          </p:val>
                                        </p:tav>
                                        <p:tav tm="100000">
                                          <p:val>
                                            <p:strVal val="#ppt_y"/>
                                          </p:val>
                                        </p:tav>
                                      </p:tavLst>
                                    </p:anim>
                                  </p:childTnLst>
                                </p:cTn>
                              </p:par>
                              <p:par>
                                <p:cTn id="77" presetID="49" presetClass="entr" presetSubtype="0" decel="100000" fill="hold" grpId="1" nodeType="withEffect">
                                  <p:stCondLst>
                                    <p:cond delay="0"/>
                                  </p:stCondLst>
                                  <p:childTnLst>
                                    <p:set>
                                      <p:cBhvr>
                                        <p:cTn id="78" dur="1" fill="hold">
                                          <p:stCondLst>
                                            <p:cond delay="0"/>
                                          </p:stCondLst>
                                        </p:cTn>
                                        <p:tgtEl>
                                          <p:spTgt spid="22">
                                            <p:txEl>
                                              <p:pRg st="0" end="0"/>
                                            </p:txEl>
                                          </p:spTgt>
                                        </p:tgtEl>
                                        <p:attrNameLst>
                                          <p:attrName>style.visibility</p:attrName>
                                        </p:attrNameLst>
                                      </p:cBhvr>
                                      <p:to>
                                        <p:strVal val="visible"/>
                                      </p:to>
                                    </p:set>
                                    <p:anim calcmode="lin" valueType="num">
                                      <p:cBhvr>
                                        <p:cTn id="79" dur="10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80" dur="1000" fill="hold"/>
                                        <p:tgtEl>
                                          <p:spTgt spid="22">
                                            <p:txEl>
                                              <p:pRg st="0" end="0"/>
                                            </p:txEl>
                                          </p:spTgt>
                                        </p:tgtEl>
                                        <p:attrNameLst>
                                          <p:attrName>ppt_h</p:attrName>
                                        </p:attrNameLst>
                                      </p:cBhvr>
                                      <p:tavLst>
                                        <p:tav tm="0">
                                          <p:val>
                                            <p:fltVal val="0"/>
                                          </p:val>
                                        </p:tav>
                                        <p:tav tm="100000">
                                          <p:val>
                                            <p:strVal val="#ppt_h"/>
                                          </p:val>
                                        </p:tav>
                                      </p:tavLst>
                                    </p:anim>
                                    <p:anim calcmode="lin" valueType="num">
                                      <p:cBhvr>
                                        <p:cTn id="81" dur="1000" fill="hold"/>
                                        <p:tgtEl>
                                          <p:spTgt spid="22">
                                            <p:txEl>
                                              <p:pRg st="0" end="0"/>
                                            </p:txEl>
                                          </p:spTgt>
                                        </p:tgtEl>
                                        <p:attrNameLst>
                                          <p:attrName>style.rotation</p:attrName>
                                        </p:attrNameLst>
                                      </p:cBhvr>
                                      <p:tavLst>
                                        <p:tav tm="0">
                                          <p:val>
                                            <p:fltVal val="360"/>
                                          </p:val>
                                        </p:tav>
                                        <p:tav tm="100000">
                                          <p:val>
                                            <p:fltVal val="0"/>
                                          </p:val>
                                        </p:tav>
                                      </p:tavLst>
                                    </p:anim>
                                    <p:animEffect transition="in" filter="fade">
                                      <p:cBhvr>
                                        <p:cTn id="82" dur="1000"/>
                                        <p:tgtEl>
                                          <p:spTgt spid="22">
                                            <p:txEl>
                                              <p:pRg st="0" end="0"/>
                                            </p:txEl>
                                          </p:spTgt>
                                        </p:tgtEl>
                                      </p:cBhvr>
                                    </p:animEffect>
                                  </p:childTnLst>
                                </p:cTn>
                              </p:par>
                              <p:par>
                                <p:cTn id="83" presetID="49" presetClass="entr" presetSubtype="0" decel="10000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 calcmode="lin" valueType="num">
                                      <p:cBhvr>
                                        <p:cTn id="85" dur="1000" fill="hold"/>
                                        <p:tgtEl>
                                          <p:spTgt spid="19"/>
                                        </p:tgtEl>
                                        <p:attrNameLst>
                                          <p:attrName>ppt_w</p:attrName>
                                        </p:attrNameLst>
                                      </p:cBhvr>
                                      <p:tavLst>
                                        <p:tav tm="0">
                                          <p:val>
                                            <p:fltVal val="0"/>
                                          </p:val>
                                        </p:tav>
                                        <p:tav tm="100000">
                                          <p:val>
                                            <p:strVal val="#ppt_w"/>
                                          </p:val>
                                        </p:tav>
                                      </p:tavLst>
                                    </p:anim>
                                    <p:anim calcmode="lin" valueType="num">
                                      <p:cBhvr>
                                        <p:cTn id="86" dur="1000" fill="hold"/>
                                        <p:tgtEl>
                                          <p:spTgt spid="19"/>
                                        </p:tgtEl>
                                        <p:attrNameLst>
                                          <p:attrName>ppt_h</p:attrName>
                                        </p:attrNameLst>
                                      </p:cBhvr>
                                      <p:tavLst>
                                        <p:tav tm="0">
                                          <p:val>
                                            <p:fltVal val="0"/>
                                          </p:val>
                                        </p:tav>
                                        <p:tav tm="100000">
                                          <p:val>
                                            <p:strVal val="#ppt_h"/>
                                          </p:val>
                                        </p:tav>
                                      </p:tavLst>
                                    </p:anim>
                                    <p:anim calcmode="lin" valueType="num">
                                      <p:cBhvr>
                                        <p:cTn id="87" dur="1000" fill="hold"/>
                                        <p:tgtEl>
                                          <p:spTgt spid="19"/>
                                        </p:tgtEl>
                                        <p:attrNameLst>
                                          <p:attrName>style.rotation</p:attrName>
                                        </p:attrNameLst>
                                      </p:cBhvr>
                                      <p:tavLst>
                                        <p:tav tm="0">
                                          <p:val>
                                            <p:fltVal val="360"/>
                                          </p:val>
                                        </p:tav>
                                        <p:tav tm="100000">
                                          <p:val>
                                            <p:fltVal val="0"/>
                                          </p:val>
                                        </p:tav>
                                      </p:tavLst>
                                    </p:anim>
                                    <p:animEffect transition="in" filter="fade">
                                      <p:cBhvr>
                                        <p:cTn id="88" dur="1000"/>
                                        <p:tgtEl>
                                          <p:spTgt spid="19"/>
                                        </p:tgtEl>
                                      </p:cBhvr>
                                    </p:animEffect>
                                  </p:childTnLst>
                                </p:cTn>
                              </p:par>
                            </p:childTnLst>
                          </p:cTn>
                        </p:par>
                        <p:par>
                          <p:cTn id="89" fill="hold">
                            <p:stCondLst>
                              <p:cond delay="5550"/>
                            </p:stCondLst>
                            <p:childTnLst>
                              <p:par>
                                <p:cTn id="90" presetID="10" presetClass="entr" presetSubtype="0" fill="hold" grpId="0" nodeType="after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500"/>
                                        <p:tgtEl>
                                          <p:spTgt spid="2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fade">
                                      <p:cBhvr>
                                        <p:cTn id="95" dur="500"/>
                                        <p:tgtEl>
                                          <p:spTgt spid="23"/>
                                        </p:tgtEl>
                                      </p:cBhvr>
                                    </p:animEffect>
                                  </p:childTnLst>
                                </p:cTn>
                              </p:par>
                            </p:childTnLst>
                          </p:cTn>
                        </p:par>
                        <p:par>
                          <p:cTn id="96" fill="hold">
                            <p:stCondLst>
                              <p:cond delay="6050"/>
                            </p:stCondLst>
                            <p:childTnLst>
                              <p:par>
                                <p:cTn id="97" presetID="2" presetClass="entr" presetSubtype="2" decel="100000" fill="hold" grpId="0" nodeType="afterEffect">
                                  <p:stCondLst>
                                    <p:cond delay="0"/>
                                  </p:stCondLst>
                                  <p:childTnLst>
                                    <p:set>
                                      <p:cBhvr>
                                        <p:cTn id="98" dur="1" fill="hold">
                                          <p:stCondLst>
                                            <p:cond delay="0"/>
                                          </p:stCondLst>
                                        </p:cTn>
                                        <p:tgtEl>
                                          <p:spTgt spid="28">
                                            <p:txEl>
                                              <p:pRg st="0" end="0"/>
                                            </p:txEl>
                                          </p:spTgt>
                                        </p:tgtEl>
                                        <p:attrNameLst>
                                          <p:attrName>style.visibility</p:attrName>
                                        </p:attrNameLst>
                                      </p:cBhvr>
                                      <p:to>
                                        <p:strVal val="visible"/>
                                      </p:to>
                                    </p:set>
                                    <p:anim calcmode="lin" valueType="num">
                                      <p:cBhvr additive="base">
                                        <p:cTn id="99" dur="10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100" dur="1000" fill="hold"/>
                                        <p:tgtEl>
                                          <p:spTgt spid="28">
                                            <p:txEl>
                                              <p:pRg st="0" end="0"/>
                                            </p:txEl>
                                          </p:spTgt>
                                        </p:tgtEl>
                                        <p:attrNameLst>
                                          <p:attrName>ppt_y</p:attrName>
                                        </p:attrNameLst>
                                      </p:cBhvr>
                                      <p:tavLst>
                                        <p:tav tm="0">
                                          <p:val>
                                            <p:strVal val="#ppt_y"/>
                                          </p:val>
                                        </p:tav>
                                        <p:tav tm="100000">
                                          <p:val>
                                            <p:strVal val="#ppt_y"/>
                                          </p:val>
                                        </p:tav>
                                      </p:tavLst>
                                    </p:anim>
                                  </p:childTnLst>
                                </p:cTn>
                              </p:par>
                              <p:par>
                                <p:cTn id="101" presetID="2" presetClass="entr" presetSubtype="2" decel="100000" fill="hold" nodeType="with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additive="base">
                                        <p:cTn id="103" dur="1000" fill="hold"/>
                                        <p:tgtEl>
                                          <p:spTgt spid="25"/>
                                        </p:tgtEl>
                                        <p:attrNameLst>
                                          <p:attrName>ppt_x</p:attrName>
                                        </p:attrNameLst>
                                      </p:cBhvr>
                                      <p:tavLst>
                                        <p:tav tm="0">
                                          <p:val>
                                            <p:strVal val="1+#ppt_w/2"/>
                                          </p:val>
                                        </p:tav>
                                        <p:tav tm="100000">
                                          <p:val>
                                            <p:strVal val="#ppt_x"/>
                                          </p:val>
                                        </p:tav>
                                      </p:tavLst>
                                    </p:anim>
                                    <p:anim calcmode="lin" valueType="num">
                                      <p:cBhvr additive="base">
                                        <p:cTn id="104" dur="1000" fill="hold"/>
                                        <p:tgtEl>
                                          <p:spTgt spid="25"/>
                                        </p:tgtEl>
                                        <p:attrNameLst>
                                          <p:attrName>ppt_y</p:attrName>
                                        </p:attrNameLst>
                                      </p:cBhvr>
                                      <p:tavLst>
                                        <p:tav tm="0">
                                          <p:val>
                                            <p:strVal val="#ppt_y"/>
                                          </p:val>
                                        </p:tav>
                                        <p:tav tm="100000">
                                          <p:val>
                                            <p:strVal val="#ppt_y"/>
                                          </p:val>
                                        </p:tav>
                                      </p:tavLst>
                                    </p:anim>
                                  </p:childTnLst>
                                </p:cTn>
                              </p:par>
                              <p:par>
                                <p:cTn id="105" presetID="49" presetClass="entr" presetSubtype="0" decel="100000" fill="hold" grpId="1" nodeType="withEffect">
                                  <p:stCondLst>
                                    <p:cond delay="0"/>
                                  </p:stCondLst>
                                  <p:childTnLst>
                                    <p:set>
                                      <p:cBhvr>
                                        <p:cTn id="106" dur="1" fill="hold">
                                          <p:stCondLst>
                                            <p:cond delay="0"/>
                                          </p:stCondLst>
                                        </p:cTn>
                                        <p:tgtEl>
                                          <p:spTgt spid="28">
                                            <p:txEl>
                                              <p:pRg st="0" end="0"/>
                                            </p:txEl>
                                          </p:spTgt>
                                        </p:tgtEl>
                                        <p:attrNameLst>
                                          <p:attrName>style.visibility</p:attrName>
                                        </p:attrNameLst>
                                      </p:cBhvr>
                                      <p:to>
                                        <p:strVal val="visible"/>
                                      </p:to>
                                    </p:set>
                                    <p:anim calcmode="lin" valueType="num">
                                      <p:cBhvr>
                                        <p:cTn id="107" dur="10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108" dur="1000" fill="hold"/>
                                        <p:tgtEl>
                                          <p:spTgt spid="28">
                                            <p:txEl>
                                              <p:pRg st="0" end="0"/>
                                            </p:txEl>
                                          </p:spTgt>
                                        </p:tgtEl>
                                        <p:attrNameLst>
                                          <p:attrName>ppt_h</p:attrName>
                                        </p:attrNameLst>
                                      </p:cBhvr>
                                      <p:tavLst>
                                        <p:tav tm="0">
                                          <p:val>
                                            <p:fltVal val="0"/>
                                          </p:val>
                                        </p:tav>
                                        <p:tav tm="100000">
                                          <p:val>
                                            <p:strVal val="#ppt_h"/>
                                          </p:val>
                                        </p:tav>
                                      </p:tavLst>
                                    </p:anim>
                                    <p:anim calcmode="lin" valueType="num">
                                      <p:cBhvr>
                                        <p:cTn id="109" dur="1000" fill="hold"/>
                                        <p:tgtEl>
                                          <p:spTgt spid="28">
                                            <p:txEl>
                                              <p:pRg st="0" end="0"/>
                                            </p:txEl>
                                          </p:spTgt>
                                        </p:tgtEl>
                                        <p:attrNameLst>
                                          <p:attrName>style.rotation</p:attrName>
                                        </p:attrNameLst>
                                      </p:cBhvr>
                                      <p:tavLst>
                                        <p:tav tm="0">
                                          <p:val>
                                            <p:fltVal val="360"/>
                                          </p:val>
                                        </p:tav>
                                        <p:tav tm="100000">
                                          <p:val>
                                            <p:fltVal val="0"/>
                                          </p:val>
                                        </p:tav>
                                      </p:tavLst>
                                    </p:anim>
                                    <p:animEffect transition="in" filter="fade">
                                      <p:cBhvr>
                                        <p:cTn id="110" dur="1000"/>
                                        <p:tgtEl>
                                          <p:spTgt spid="28">
                                            <p:txEl>
                                              <p:pRg st="0" end="0"/>
                                            </p:txEl>
                                          </p:spTgt>
                                        </p:tgtEl>
                                      </p:cBhvr>
                                    </p:animEffect>
                                  </p:childTnLst>
                                </p:cTn>
                              </p:par>
                              <p:par>
                                <p:cTn id="111" presetID="49" presetClass="entr" presetSubtype="0" decel="100000" fill="hold" nodeType="withEffect">
                                  <p:stCondLst>
                                    <p:cond delay="0"/>
                                  </p:stCondLst>
                                  <p:childTnLst>
                                    <p:set>
                                      <p:cBhvr>
                                        <p:cTn id="112" dur="1" fill="hold">
                                          <p:stCondLst>
                                            <p:cond delay="0"/>
                                          </p:stCondLst>
                                        </p:cTn>
                                        <p:tgtEl>
                                          <p:spTgt spid="25"/>
                                        </p:tgtEl>
                                        <p:attrNameLst>
                                          <p:attrName>style.visibility</p:attrName>
                                        </p:attrNameLst>
                                      </p:cBhvr>
                                      <p:to>
                                        <p:strVal val="visible"/>
                                      </p:to>
                                    </p:set>
                                    <p:anim calcmode="lin" valueType="num">
                                      <p:cBhvr>
                                        <p:cTn id="113" dur="1000" fill="hold"/>
                                        <p:tgtEl>
                                          <p:spTgt spid="25"/>
                                        </p:tgtEl>
                                        <p:attrNameLst>
                                          <p:attrName>ppt_w</p:attrName>
                                        </p:attrNameLst>
                                      </p:cBhvr>
                                      <p:tavLst>
                                        <p:tav tm="0">
                                          <p:val>
                                            <p:fltVal val="0"/>
                                          </p:val>
                                        </p:tav>
                                        <p:tav tm="100000">
                                          <p:val>
                                            <p:strVal val="#ppt_w"/>
                                          </p:val>
                                        </p:tav>
                                      </p:tavLst>
                                    </p:anim>
                                    <p:anim calcmode="lin" valueType="num">
                                      <p:cBhvr>
                                        <p:cTn id="114" dur="1000" fill="hold"/>
                                        <p:tgtEl>
                                          <p:spTgt spid="25"/>
                                        </p:tgtEl>
                                        <p:attrNameLst>
                                          <p:attrName>ppt_h</p:attrName>
                                        </p:attrNameLst>
                                      </p:cBhvr>
                                      <p:tavLst>
                                        <p:tav tm="0">
                                          <p:val>
                                            <p:fltVal val="0"/>
                                          </p:val>
                                        </p:tav>
                                        <p:tav tm="100000">
                                          <p:val>
                                            <p:strVal val="#ppt_h"/>
                                          </p:val>
                                        </p:tav>
                                      </p:tavLst>
                                    </p:anim>
                                    <p:anim calcmode="lin" valueType="num">
                                      <p:cBhvr>
                                        <p:cTn id="115" dur="1000" fill="hold"/>
                                        <p:tgtEl>
                                          <p:spTgt spid="25"/>
                                        </p:tgtEl>
                                        <p:attrNameLst>
                                          <p:attrName>style.rotation</p:attrName>
                                        </p:attrNameLst>
                                      </p:cBhvr>
                                      <p:tavLst>
                                        <p:tav tm="0">
                                          <p:val>
                                            <p:fltVal val="360"/>
                                          </p:val>
                                        </p:tav>
                                        <p:tav tm="100000">
                                          <p:val>
                                            <p:fltVal val="0"/>
                                          </p:val>
                                        </p:tav>
                                      </p:tavLst>
                                    </p:anim>
                                    <p:animEffect transition="in" filter="fade">
                                      <p:cBhvr>
                                        <p:cTn id="116" dur="1000"/>
                                        <p:tgtEl>
                                          <p:spTgt spid="25"/>
                                        </p:tgtEl>
                                      </p:cBhvr>
                                    </p:animEffect>
                                  </p:childTnLst>
                                </p:cTn>
                              </p:par>
                            </p:childTnLst>
                          </p:cTn>
                        </p:par>
                        <p:par>
                          <p:cTn id="117" fill="hold">
                            <p:stCondLst>
                              <p:cond delay="7050"/>
                            </p:stCondLst>
                            <p:childTnLst>
                              <p:par>
                                <p:cTn id="118" presetID="10" presetClass="entr" presetSubtype="0" fill="hold" grpId="0" nodeType="after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fade">
                                      <p:cBhvr>
                                        <p:cTn id="120" dur="500"/>
                                        <p:tgtEl>
                                          <p:spTgt spid="30"/>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29"/>
                                        </p:tgtEl>
                                        <p:attrNameLst>
                                          <p:attrName>style.visibility</p:attrName>
                                        </p:attrNameLst>
                                      </p:cBhvr>
                                      <p:to>
                                        <p:strVal val="visible"/>
                                      </p:to>
                                    </p:set>
                                    <p:animEffect transition="in" filter="fade">
                                      <p:cBhvr>
                                        <p:cTn id="123" dur="500"/>
                                        <p:tgtEl>
                                          <p:spTgt spid="29"/>
                                        </p:tgtEl>
                                      </p:cBhvr>
                                    </p:animEffect>
                                  </p:childTnLst>
                                </p:cTn>
                              </p:par>
                            </p:childTnLst>
                          </p:cTn>
                        </p:par>
                        <p:par>
                          <p:cTn id="124" fill="hold">
                            <p:stCondLst>
                              <p:cond delay="7550"/>
                            </p:stCondLst>
                            <p:childTnLst>
                              <p:par>
                                <p:cTn id="125" presetID="2" presetClass="entr" presetSubtype="2" decel="100000" fill="hold" grpId="0" nodeType="afterEffect">
                                  <p:stCondLst>
                                    <p:cond delay="0"/>
                                  </p:stCondLst>
                                  <p:childTnLst>
                                    <p:set>
                                      <p:cBhvr>
                                        <p:cTn id="126" dur="1" fill="hold">
                                          <p:stCondLst>
                                            <p:cond delay="0"/>
                                          </p:stCondLst>
                                        </p:cTn>
                                        <p:tgtEl>
                                          <p:spTgt spid="34">
                                            <p:txEl>
                                              <p:pRg st="0" end="0"/>
                                            </p:txEl>
                                          </p:spTgt>
                                        </p:tgtEl>
                                        <p:attrNameLst>
                                          <p:attrName>style.visibility</p:attrName>
                                        </p:attrNameLst>
                                      </p:cBhvr>
                                      <p:to>
                                        <p:strVal val="visible"/>
                                      </p:to>
                                    </p:set>
                                    <p:anim calcmode="lin" valueType="num">
                                      <p:cBhvr additive="base">
                                        <p:cTn id="127" dur="1000" fill="hold"/>
                                        <p:tgtEl>
                                          <p:spTgt spid="34">
                                            <p:txEl>
                                              <p:pRg st="0" end="0"/>
                                            </p:txEl>
                                          </p:spTgt>
                                        </p:tgtEl>
                                        <p:attrNameLst>
                                          <p:attrName>ppt_x</p:attrName>
                                        </p:attrNameLst>
                                      </p:cBhvr>
                                      <p:tavLst>
                                        <p:tav tm="0">
                                          <p:val>
                                            <p:strVal val="1+#ppt_w/2"/>
                                          </p:val>
                                        </p:tav>
                                        <p:tav tm="100000">
                                          <p:val>
                                            <p:strVal val="#ppt_x"/>
                                          </p:val>
                                        </p:tav>
                                      </p:tavLst>
                                    </p:anim>
                                    <p:anim calcmode="lin" valueType="num">
                                      <p:cBhvr additive="base">
                                        <p:cTn id="128" dur="1000" fill="hold"/>
                                        <p:tgtEl>
                                          <p:spTgt spid="34">
                                            <p:txEl>
                                              <p:pRg st="0" end="0"/>
                                            </p:txEl>
                                          </p:spTgt>
                                        </p:tgtEl>
                                        <p:attrNameLst>
                                          <p:attrName>ppt_y</p:attrName>
                                        </p:attrNameLst>
                                      </p:cBhvr>
                                      <p:tavLst>
                                        <p:tav tm="0">
                                          <p:val>
                                            <p:strVal val="#ppt_y"/>
                                          </p:val>
                                        </p:tav>
                                        <p:tav tm="100000">
                                          <p:val>
                                            <p:strVal val="#ppt_y"/>
                                          </p:val>
                                        </p:tav>
                                      </p:tavLst>
                                    </p:anim>
                                  </p:childTnLst>
                                </p:cTn>
                              </p:par>
                              <p:par>
                                <p:cTn id="129" presetID="2" presetClass="entr" presetSubtype="2" decel="100000" fill="hold" nodeType="withEffect">
                                  <p:stCondLst>
                                    <p:cond delay="0"/>
                                  </p:stCondLst>
                                  <p:childTnLst>
                                    <p:set>
                                      <p:cBhvr>
                                        <p:cTn id="130" dur="1" fill="hold">
                                          <p:stCondLst>
                                            <p:cond delay="0"/>
                                          </p:stCondLst>
                                        </p:cTn>
                                        <p:tgtEl>
                                          <p:spTgt spid="31"/>
                                        </p:tgtEl>
                                        <p:attrNameLst>
                                          <p:attrName>style.visibility</p:attrName>
                                        </p:attrNameLst>
                                      </p:cBhvr>
                                      <p:to>
                                        <p:strVal val="visible"/>
                                      </p:to>
                                    </p:set>
                                    <p:anim calcmode="lin" valueType="num">
                                      <p:cBhvr additive="base">
                                        <p:cTn id="131" dur="1000" fill="hold"/>
                                        <p:tgtEl>
                                          <p:spTgt spid="31"/>
                                        </p:tgtEl>
                                        <p:attrNameLst>
                                          <p:attrName>ppt_x</p:attrName>
                                        </p:attrNameLst>
                                      </p:cBhvr>
                                      <p:tavLst>
                                        <p:tav tm="0">
                                          <p:val>
                                            <p:strVal val="1+#ppt_w/2"/>
                                          </p:val>
                                        </p:tav>
                                        <p:tav tm="100000">
                                          <p:val>
                                            <p:strVal val="#ppt_x"/>
                                          </p:val>
                                        </p:tav>
                                      </p:tavLst>
                                    </p:anim>
                                    <p:anim calcmode="lin" valueType="num">
                                      <p:cBhvr additive="base">
                                        <p:cTn id="132" dur="1000" fill="hold"/>
                                        <p:tgtEl>
                                          <p:spTgt spid="31"/>
                                        </p:tgtEl>
                                        <p:attrNameLst>
                                          <p:attrName>ppt_y</p:attrName>
                                        </p:attrNameLst>
                                      </p:cBhvr>
                                      <p:tavLst>
                                        <p:tav tm="0">
                                          <p:val>
                                            <p:strVal val="#ppt_y"/>
                                          </p:val>
                                        </p:tav>
                                        <p:tav tm="100000">
                                          <p:val>
                                            <p:strVal val="#ppt_y"/>
                                          </p:val>
                                        </p:tav>
                                      </p:tavLst>
                                    </p:anim>
                                  </p:childTnLst>
                                </p:cTn>
                              </p:par>
                              <p:par>
                                <p:cTn id="133" presetID="49" presetClass="entr" presetSubtype="0" decel="100000" fill="hold" grpId="1" nodeType="withEffect">
                                  <p:stCondLst>
                                    <p:cond delay="0"/>
                                  </p:stCondLst>
                                  <p:childTnLst>
                                    <p:set>
                                      <p:cBhvr>
                                        <p:cTn id="134" dur="1" fill="hold">
                                          <p:stCondLst>
                                            <p:cond delay="0"/>
                                          </p:stCondLst>
                                        </p:cTn>
                                        <p:tgtEl>
                                          <p:spTgt spid="34">
                                            <p:txEl>
                                              <p:pRg st="0" end="0"/>
                                            </p:txEl>
                                          </p:spTgt>
                                        </p:tgtEl>
                                        <p:attrNameLst>
                                          <p:attrName>style.visibility</p:attrName>
                                        </p:attrNameLst>
                                      </p:cBhvr>
                                      <p:to>
                                        <p:strVal val="visible"/>
                                      </p:to>
                                    </p:set>
                                    <p:anim calcmode="lin" valueType="num">
                                      <p:cBhvr>
                                        <p:cTn id="135" dur="10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136" dur="1000" fill="hold"/>
                                        <p:tgtEl>
                                          <p:spTgt spid="34">
                                            <p:txEl>
                                              <p:pRg st="0" end="0"/>
                                            </p:txEl>
                                          </p:spTgt>
                                        </p:tgtEl>
                                        <p:attrNameLst>
                                          <p:attrName>ppt_h</p:attrName>
                                        </p:attrNameLst>
                                      </p:cBhvr>
                                      <p:tavLst>
                                        <p:tav tm="0">
                                          <p:val>
                                            <p:fltVal val="0"/>
                                          </p:val>
                                        </p:tav>
                                        <p:tav tm="100000">
                                          <p:val>
                                            <p:strVal val="#ppt_h"/>
                                          </p:val>
                                        </p:tav>
                                      </p:tavLst>
                                    </p:anim>
                                    <p:anim calcmode="lin" valueType="num">
                                      <p:cBhvr>
                                        <p:cTn id="137" dur="1000" fill="hold"/>
                                        <p:tgtEl>
                                          <p:spTgt spid="34">
                                            <p:txEl>
                                              <p:pRg st="0" end="0"/>
                                            </p:txEl>
                                          </p:spTgt>
                                        </p:tgtEl>
                                        <p:attrNameLst>
                                          <p:attrName>style.rotation</p:attrName>
                                        </p:attrNameLst>
                                      </p:cBhvr>
                                      <p:tavLst>
                                        <p:tav tm="0">
                                          <p:val>
                                            <p:fltVal val="360"/>
                                          </p:val>
                                        </p:tav>
                                        <p:tav tm="100000">
                                          <p:val>
                                            <p:fltVal val="0"/>
                                          </p:val>
                                        </p:tav>
                                      </p:tavLst>
                                    </p:anim>
                                    <p:animEffect transition="in" filter="fade">
                                      <p:cBhvr>
                                        <p:cTn id="138" dur="1000"/>
                                        <p:tgtEl>
                                          <p:spTgt spid="34">
                                            <p:txEl>
                                              <p:pRg st="0" end="0"/>
                                            </p:txEl>
                                          </p:spTgt>
                                        </p:tgtEl>
                                      </p:cBhvr>
                                    </p:animEffect>
                                  </p:childTnLst>
                                </p:cTn>
                              </p:par>
                              <p:par>
                                <p:cTn id="139" presetID="49" presetClass="entr" presetSubtype="0" decel="100000" fill="hold" nodeType="withEffect">
                                  <p:stCondLst>
                                    <p:cond delay="0"/>
                                  </p:stCondLst>
                                  <p:childTnLst>
                                    <p:set>
                                      <p:cBhvr>
                                        <p:cTn id="140" dur="1" fill="hold">
                                          <p:stCondLst>
                                            <p:cond delay="0"/>
                                          </p:stCondLst>
                                        </p:cTn>
                                        <p:tgtEl>
                                          <p:spTgt spid="31"/>
                                        </p:tgtEl>
                                        <p:attrNameLst>
                                          <p:attrName>style.visibility</p:attrName>
                                        </p:attrNameLst>
                                      </p:cBhvr>
                                      <p:to>
                                        <p:strVal val="visible"/>
                                      </p:to>
                                    </p:set>
                                    <p:anim calcmode="lin" valueType="num">
                                      <p:cBhvr>
                                        <p:cTn id="141" dur="1000" fill="hold"/>
                                        <p:tgtEl>
                                          <p:spTgt spid="31"/>
                                        </p:tgtEl>
                                        <p:attrNameLst>
                                          <p:attrName>ppt_w</p:attrName>
                                        </p:attrNameLst>
                                      </p:cBhvr>
                                      <p:tavLst>
                                        <p:tav tm="0">
                                          <p:val>
                                            <p:fltVal val="0"/>
                                          </p:val>
                                        </p:tav>
                                        <p:tav tm="100000">
                                          <p:val>
                                            <p:strVal val="#ppt_w"/>
                                          </p:val>
                                        </p:tav>
                                      </p:tavLst>
                                    </p:anim>
                                    <p:anim calcmode="lin" valueType="num">
                                      <p:cBhvr>
                                        <p:cTn id="142" dur="1000" fill="hold"/>
                                        <p:tgtEl>
                                          <p:spTgt spid="31"/>
                                        </p:tgtEl>
                                        <p:attrNameLst>
                                          <p:attrName>ppt_h</p:attrName>
                                        </p:attrNameLst>
                                      </p:cBhvr>
                                      <p:tavLst>
                                        <p:tav tm="0">
                                          <p:val>
                                            <p:fltVal val="0"/>
                                          </p:val>
                                        </p:tav>
                                        <p:tav tm="100000">
                                          <p:val>
                                            <p:strVal val="#ppt_h"/>
                                          </p:val>
                                        </p:tav>
                                      </p:tavLst>
                                    </p:anim>
                                    <p:anim calcmode="lin" valueType="num">
                                      <p:cBhvr>
                                        <p:cTn id="143" dur="1000" fill="hold"/>
                                        <p:tgtEl>
                                          <p:spTgt spid="31"/>
                                        </p:tgtEl>
                                        <p:attrNameLst>
                                          <p:attrName>style.rotation</p:attrName>
                                        </p:attrNameLst>
                                      </p:cBhvr>
                                      <p:tavLst>
                                        <p:tav tm="0">
                                          <p:val>
                                            <p:fltVal val="360"/>
                                          </p:val>
                                        </p:tav>
                                        <p:tav tm="100000">
                                          <p:val>
                                            <p:fltVal val="0"/>
                                          </p:val>
                                        </p:tav>
                                      </p:tavLst>
                                    </p:anim>
                                    <p:animEffect transition="in" filter="fade">
                                      <p:cBhvr>
                                        <p:cTn id="144" dur="1000"/>
                                        <p:tgtEl>
                                          <p:spTgt spid="31"/>
                                        </p:tgtEl>
                                      </p:cBhvr>
                                    </p:animEffect>
                                  </p:childTnLst>
                                </p:cTn>
                              </p:par>
                            </p:childTnLst>
                          </p:cTn>
                        </p:par>
                        <p:par>
                          <p:cTn id="145" fill="hold">
                            <p:stCondLst>
                              <p:cond delay="8550"/>
                            </p:stCondLst>
                            <p:childTnLst>
                              <p:par>
                                <p:cTn id="146" presetID="10" presetClass="entr" presetSubtype="0" fill="hold" grpId="0" nodeType="afterEffect">
                                  <p:stCondLst>
                                    <p:cond delay="0"/>
                                  </p:stCondLst>
                                  <p:childTnLst>
                                    <p:set>
                                      <p:cBhvr>
                                        <p:cTn id="147" dur="1" fill="hold">
                                          <p:stCondLst>
                                            <p:cond delay="0"/>
                                          </p:stCondLst>
                                        </p:cTn>
                                        <p:tgtEl>
                                          <p:spTgt spid="36"/>
                                        </p:tgtEl>
                                        <p:attrNameLst>
                                          <p:attrName>style.visibility</p:attrName>
                                        </p:attrNameLst>
                                      </p:cBhvr>
                                      <p:to>
                                        <p:strVal val="visible"/>
                                      </p:to>
                                    </p:set>
                                    <p:animEffect transition="in" filter="fade">
                                      <p:cBhvr>
                                        <p:cTn id="148" dur="500"/>
                                        <p:tgtEl>
                                          <p:spTgt spid="36"/>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35"/>
                                        </p:tgtEl>
                                        <p:attrNameLst>
                                          <p:attrName>style.visibility</p:attrName>
                                        </p:attrNameLst>
                                      </p:cBhvr>
                                      <p:to>
                                        <p:strVal val="visible"/>
                                      </p:to>
                                    </p:set>
                                    <p:animEffect transition="in" filter="fade">
                                      <p:cBhvr>
                                        <p:cTn id="15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build="p">
        <p:tmplLst>
          <p:tmpl lvl="1">
            <p:tnLst>
              <p:par>
                <p:cTn presetID="2" presetClass="entr" presetSubtype="2" decel="10000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1+#ppt_w/2"/>
                          </p:val>
                        </p:tav>
                        <p:tav tm="100000">
                          <p:val>
                            <p:strVal val="#ppt_x"/>
                          </p:val>
                        </p:tav>
                      </p:tavLst>
                    </p:anim>
                    <p:anim calcmode="lin" valueType="num">
                      <p:cBhvr additive="base">
                        <p:cTn dur="1000" fill="hold"/>
                        <p:tgtEl>
                          <p:spTgt spid="10"/>
                        </p:tgtEl>
                        <p:attrNameLst>
                          <p:attrName>ppt_y</p:attrName>
                        </p:attrNameLst>
                      </p:cBhvr>
                      <p:tavLst>
                        <p:tav tm="0">
                          <p:val>
                            <p:strVal val="#ppt_y"/>
                          </p:val>
                        </p:tav>
                        <p:tav tm="100000">
                          <p:val>
                            <p:strVal val="#ppt_y"/>
                          </p:val>
                        </p:tav>
                      </p:tavLst>
                    </p:anim>
                  </p:childTnLst>
                </p:cTn>
              </p:par>
            </p:tnLst>
          </p:tmpl>
        </p:tmplLst>
      </p:bldP>
      <p:bldP spid="10" grpId="1" build="p">
        <p:tmplLst>
          <p:tmpl lvl="1">
            <p:tnLst>
              <p:par>
                <p:cTn presetID="49" presetClass="entr" presetSubtype="0"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p:cTn dur="1000" fill="hold"/>
                        <p:tgtEl>
                          <p:spTgt spid="10"/>
                        </p:tgtEl>
                        <p:attrNameLst>
                          <p:attrName>ppt_w</p:attrName>
                        </p:attrNameLst>
                      </p:cBhvr>
                      <p:tavLst>
                        <p:tav tm="0">
                          <p:val>
                            <p:fltVal val="0"/>
                          </p:val>
                        </p:tav>
                        <p:tav tm="100000">
                          <p:val>
                            <p:strVal val="#ppt_w"/>
                          </p:val>
                        </p:tav>
                      </p:tavLst>
                    </p:anim>
                    <p:anim calcmode="lin" valueType="num">
                      <p:cBhvr>
                        <p:cTn dur="1000" fill="hold"/>
                        <p:tgtEl>
                          <p:spTgt spid="10"/>
                        </p:tgtEl>
                        <p:attrNameLst>
                          <p:attrName>ppt_h</p:attrName>
                        </p:attrNameLst>
                      </p:cBhvr>
                      <p:tavLst>
                        <p:tav tm="0">
                          <p:val>
                            <p:fltVal val="0"/>
                          </p:val>
                        </p:tav>
                        <p:tav tm="100000">
                          <p:val>
                            <p:strVal val="#ppt_h"/>
                          </p:val>
                        </p:tav>
                      </p:tavLst>
                    </p:anim>
                    <p:anim calcmode="lin" valueType="num">
                      <p:cBhvr>
                        <p:cTn dur="1000" fill="hold"/>
                        <p:tgtEl>
                          <p:spTgt spid="10"/>
                        </p:tgtEl>
                        <p:attrNameLst>
                          <p:attrName>style.rotation</p:attrName>
                        </p:attrNameLst>
                      </p:cBhvr>
                      <p:tavLst>
                        <p:tav tm="0">
                          <p:val>
                            <p:fltVal val="360"/>
                          </p:val>
                        </p:tav>
                        <p:tav tm="100000">
                          <p:val>
                            <p:fltVal val="0"/>
                          </p:val>
                        </p:tav>
                      </p:tavLst>
                    </p:anim>
                    <p:animEffect transition="in" filter="fade">
                      <p:cBhvr>
                        <p:cTn dur="10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6" grpId="0" build="p">
        <p:tmplLst>
          <p:tmpl lvl="1">
            <p:tnLst>
              <p:par>
                <p:cTn presetID="2" presetClass="entr" presetSubtype="2"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1000" fill="hold"/>
                        <p:tgtEl>
                          <p:spTgt spid="16"/>
                        </p:tgtEl>
                        <p:attrNameLst>
                          <p:attrName>ppt_x</p:attrName>
                        </p:attrNameLst>
                      </p:cBhvr>
                      <p:tavLst>
                        <p:tav tm="0">
                          <p:val>
                            <p:strVal val="1+#ppt_w/2"/>
                          </p:val>
                        </p:tav>
                        <p:tav tm="100000">
                          <p:val>
                            <p:strVal val="#ppt_x"/>
                          </p:val>
                        </p:tav>
                      </p:tavLst>
                    </p:anim>
                    <p:anim calcmode="lin" valueType="num">
                      <p:cBhvr additive="base">
                        <p:cTn dur="1000" fill="hold"/>
                        <p:tgtEl>
                          <p:spTgt spid="16"/>
                        </p:tgtEl>
                        <p:attrNameLst>
                          <p:attrName>ppt_y</p:attrName>
                        </p:attrNameLst>
                      </p:cBhvr>
                      <p:tavLst>
                        <p:tav tm="0">
                          <p:val>
                            <p:strVal val="#ppt_y"/>
                          </p:val>
                        </p:tav>
                        <p:tav tm="100000">
                          <p:val>
                            <p:strVal val="#ppt_y"/>
                          </p:val>
                        </p:tav>
                      </p:tavLst>
                    </p:anim>
                  </p:childTnLst>
                </p:cTn>
              </p:par>
            </p:tnLst>
          </p:tmpl>
        </p:tmplLst>
      </p:bldP>
      <p:bldP spid="16" grpId="1" build="p">
        <p:tmplLst>
          <p:tmpl lvl="1">
            <p:tnLst>
              <p:par>
                <p:cTn presetID="49" presetClass="entr" presetSubtype="0" decel="10000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p:cTn dur="1000" fill="hold"/>
                        <p:tgtEl>
                          <p:spTgt spid="16"/>
                        </p:tgtEl>
                        <p:attrNameLst>
                          <p:attrName>ppt_w</p:attrName>
                        </p:attrNameLst>
                      </p:cBhvr>
                      <p:tavLst>
                        <p:tav tm="0">
                          <p:val>
                            <p:fltVal val="0"/>
                          </p:val>
                        </p:tav>
                        <p:tav tm="100000">
                          <p:val>
                            <p:strVal val="#ppt_w"/>
                          </p:val>
                        </p:tav>
                      </p:tavLst>
                    </p:anim>
                    <p:anim calcmode="lin" valueType="num">
                      <p:cBhvr>
                        <p:cTn dur="1000" fill="hold"/>
                        <p:tgtEl>
                          <p:spTgt spid="16"/>
                        </p:tgtEl>
                        <p:attrNameLst>
                          <p:attrName>ppt_h</p:attrName>
                        </p:attrNameLst>
                      </p:cBhvr>
                      <p:tavLst>
                        <p:tav tm="0">
                          <p:val>
                            <p:fltVal val="0"/>
                          </p:val>
                        </p:tav>
                        <p:tav tm="100000">
                          <p:val>
                            <p:strVal val="#ppt_h"/>
                          </p:val>
                        </p:tav>
                      </p:tavLst>
                    </p:anim>
                    <p:anim calcmode="lin" valueType="num">
                      <p:cBhvr>
                        <p:cTn dur="1000" fill="hold"/>
                        <p:tgtEl>
                          <p:spTgt spid="16"/>
                        </p:tgtEl>
                        <p:attrNameLst>
                          <p:attrName>style.rotation</p:attrName>
                        </p:attrNameLst>
                      </p:cBhvr>
                      <p:tavLst>
                        <p:tav tm="0">
                          <p:val>
                            <p:fltVal val="360"/>
                          </p:val>
                        </p:tav>
                        <p:tav tm="100000">
                          <p:val>
                            <p:fltVal val="0"/>
                          </p:val>
                        </p:tav>
                      </p:tavLst>
                    </p:anim>
                    <p:animEffect transition="in" filter="fade">
                      <p:cBhvr>
                        <p:cTn dur="1000"/>
                        <p:tgtEl>
                          <p:spTgt spid="16"/>
                        </p:tgtEl>
                      </p:cBhvr>
                    </p:animEffect>
                  </p:childTnLst>
                </p:cTn>
              </p:par>
            </p:tnLst>
          </p:tmpl>
        </p:tmplLst>
      </p:bldP>
      <p:bldP spid="17" grpId="0">
        <p:tmplLst>
          <p:tmpl>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p:tmplLst>
          <p:tmpl>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22" grpId="0" build="p">
        <p:tmplLst>
          <p:tmpl lvl="1">
            <p:tnLst>
              <p:par>
                <p:cTn presetID="2" presetClass="entr" presetSubtype="2" decel="10000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1+#ppt_w/2"/>
                          </p:val>
                        </p:tav>
                        <p:tav tm="100000">
                          <p:val>
                            <p:strVal val="#ppt_x"/>
                          </p:val>
                        </p:tav>
                      </p:tavLst>
                    </p:anim>
                    <p:anim calcmode="lin" valueType="num">
                      <p:cBhvr additive="base">
                        <p:cTn dur="1000" fill="hold"/>
                        <p:tgtEl>
                          <p:spTgt spid="22"/>
                        </p:tgtEl>
                        <p:attrNameLst>
                          <p:attrName>ppt_y</p:attrName>
                        </p:attrNameLst>
                      </p:cBhvr>
                      <p:tavLst>
                        <p:tav tm="0">
                          <p:val>
                            <p:strVal val="#ppt_y"/>
                          </p:val>
                        </p:tav>
                        <p:tav tm="100000">
                          <p:val>
                            <p:strVal val="#ppt_y"/>
                          </p:val>
                        </p:tav>
                      </p:tavLst>
                    </p:anim>
                  </p:childTnLst>
                </p:cTn>
              </p:par>
            </p:tnLst>
          </p:tmpl>
        </p:tmplLst>
      </p:bldP>
      <p:bldP spid="22" grpId="1" build="p">
        <p:tmplLst>
          <p:tmpl lvl="1">
            <p:tnLst>
              <p:par>
                <p:cTn presetID="49" presetClass="entr" presetSubtype="0"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p:cTn dur="1000" fill="hold"/>
                        <p:tgtEl>
                          <p:spTgt spid="22"/>
                        </p:tgtEl>
                        <p:attrNameLst>
                          <p:attrName>ppt_w</p:attrName>
                        </p:attrNameLst>
                      </p:cBhvr>
                      <p:tavLst>
                        <p:tav tm="0">
                          <p:val>
                            <p:fltVal val="0"/>
                          </p:val>
                        </p:tav>
                        <p:tav tm="100000">
                          <p:val>
                            <p:strVal val="#ppt_w"/>
                          </p:val>
                        </p:tav>
                      </p:tavLst>
                    </p:anim>
                    <p:anim calcmode="lin" valueType="num">
                      <p:cBhvr>
                        <p:cTn dur="1000" fill="hold"/>
                        <p:tgtEl>
                          <p:spTgt spid="22"/>
                        </p:tgtEl>
                        <p:attrNameLst>
                          <p:attrName>ppt_h</p:attrName>
                        </p:attrNameLst>
                      </p:cBhvr>
                      <p:tavLst>
                        <p:tav tm="0">
                          <p:val>
                            <p:fltVal val="0"/>
                          </p:val>
                        </p:tav>
                        <p:tav tm="100000">
                          <p:val>
                            <p:strVal val="#ppt_h"/>
                          </p:val>
                        </p:tav>
                      </p:tavLst>
                    </p:anim>
                    <p:anim calcmode="lin" valueType="num">
                      <p:cBhvr>
                        <p:cTn dur="1000" fill="hold"/>
                        <p:tgtEl>
                          <p:spTgt spid="22"/>
                        </p:tgtEl>
                        <p:attrNameLst>
                          <p:attrName>style.rotation</p:attrName>
                        </p:attrNameLst>
                      </p:cBhvr>
                      <p:tavLst>
                        <p:tav tm="0">
                          <p:val>
                            <p:fltVal val="360"/>
                          </p:val>
                        </p:tav>
                        <p:tav tm="100000">
                          <p:val>
                            <p:fltVal val="0"/>
                          </p:val>
                        </p:tav>
                      </p:tavLst>
                    </p:anim>
                    <p:animEffect transition="in" filter="fade">
                      <p:cBhvr>
                        <p:cTn dur="1000"/>
                        <p:tgtEl>
                          <p:spTgt spid="22"/>
                        </p:tgtEl>
                      </p:cBhvr>
                    </p:animEffect>
                  </p:childTnLst>
                </p:cTn>
              </p:par>
            </p:tnLst>
          </p:tmpl>
        </p:tmplLst>
      </p:bldP>
      <p:bldP spid="23" grpId="0">
        <p:tmplLst>
          <p:tmpl>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p:tmplLst>
          <p:tmpl>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8" grpId="0" build="p">
        <p:tmplLst>
          <p:tmpl lvl="1">
            <p:tnLst>
              <p:par>
                <p:cTn presetID="2" presetClass="entr" presetSubtype="2" decel="10000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1000" fill="hold"/>
                        <p:tgtEl>
                          <p:spTgt spid="28"/>
                        </p:tgtEl>
                        <p:attrNameLst>
                          <p:attrName>ppt_x</p:attrName>
                        </p:attrNameLst>
                      </p:cBhvr>
                      <p:tavLst>
                        <p:tav tm="0">
                          <p:val>
                            <p:strVal val="1+#ppt_w/2"/>
                          </p:val>
                        </p:tav>
                        <p:tav tm="100000">
                          <p:val>
                            <p:strVal val="#ppt_x"/>
                          </p:val>
                        </p:tav>
                      </p:tavLst>
                    </p:anim>
                    <p:anim calcmode="lin" valueType="num">
                      <p:cBhvr additive="base">
                        <p:cTn dur="1000" fill="hold"/>
                        <p:tgtEl>
                          <p:spTgt spid="28"/>
                        </p:tgtEl>
                        <p:attrNameLst>
                          <p:attrName>ppt_y</p:attrName>
                        </p:attrNameLst>
                      </p:cBhvr>
                      <p:tavLst>
                        <p:tav tm="0">
                          <p:val>
                            <p:strVal val="#ppt_y"/>
                          </p:val>
                        </p:tav>
                        <p:tav tm="100000">
                          <p:val>
                            <p:strVal val="#ppt_y"/>
                          </p:val>
                        </p:tav>
                      </p:tavLst>
                    </p:anim>
                  </p:childTnLst>
                </p:cTn>
              </p:par>
            </p:tnLst>
          </p:tmpl>
        </p:tmplLst>
      </p:bldP>
      <p:bldP spid="28" grpId="1" build="p">
        <p:tmplLst>
          <p:tmpl lvl="1">
            <p:tnLst>
              <p:par>
                <p:cTn presetID="49" presetClass="entr" presetSubtype="0" decel="10000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1000" fill="hold"/>
                        <p:tgtEl>
                          <p:spTgt spid="28"/>
                        </p:tgtEl>
                        <p:attrNameLst>
                          <p:attrName>ppt_w</p:attrName>
                        </p:attrNameLst>
                      </p:cBhvr>
                      <p:tavLst>
                        <p:tav tm="0">
                          <p:val>
                            <p:fltVal val="0"/>
                          </p:val>
                        </p:tav>
                        <p:tav tm="100000">
                          <p:val>
                            <p:strVal val="#ppt_w"/>
                          </p:val>
                        </p:tav>
                      </p:tavLst>
                    </p:anim>
                    <p:anim calcmode="lin" valueType="num">
                      <p:cBhvr>
                        <p:cTn dur="1000" fill="hold"/>
                        <p:tgtEl>
                          <p:spTgt spid="28"/>
                        </p:tgtEl>
                        <p:attrNameLst>
                          <p:attrName>ppt_h</p:attrName>
                        </p:attrNameLst>
                      </p:cBhvr>
                      <p:tavLst>
                        <p:tav tm="0">
                          <p:val>
                            <p:fltVal val="0"/>
                          </p:val>
                        </p:tav>
                        <p:tav tm="100000">
                          <p:val>
                            <p:strVal val="#ppt_h"/>
                          </p:val>
                        </p:tav>
                      </p:tavLst>
                    </p:anim>
                    <p:anim calcmode="lin" valueType="num">
                      <p:cBhvr>
                        <p:cTn dur="1000" fill="hold"/>
                        <p:tgtEl>
                          <p:spTgt spid="28"/>
                        </p:tgtEl>
                        <p:attrNameLst>
                          <p:attrName>style.rotation</p:attrName>
                        </p:attrNameLst>
                      </p:cBhvr>
                      <p:tavLst>
                        <p:tav tm="0">
                          <p:val>
                            <p:fltVal val="360"/>
                          </p:val>
                        </p:tav>
                        <p:tav tm="100000">
                          <p:val>
                            <p:fltVal val="0"/>
                          </p:val>
                        </p:tav>
                      </p:tavLst>
                    </p:anim>
                    <p:animEffect transition="in" filter="fade">
                      <p:cBhvr>
                        <p:cTn dur="1000"/>
                        <p:tgtEl>
                          <p:spTgt spid="28"/>
                        </p:tgtEl>
                      </p:cBhvr>
                    </p:animEffect>
                  </p:childTnLst>
                </p:cTn>
              </p:par>
            </p:tnLst>
          </p:tmpl>
        </p:tmplLst>
      </p:bldP>
      <p:bldP spid="29" grpId="0">
        <p:tmplLst>
          <p:tmpl>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p:tmplLst>
          <p:tmpl>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4" grpId="0" build="p">
        <p:tmplLst>
          <p:tmpl lvl="1">
            <p:tnLst>
              <p:par>
                <p:cTn presetID="2" presetClass="entr" presetSubtype="2" decel="10000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1000" fill="hold"/>
                        <p:tgtEl>
                          <p:spTgt spid="34"/>
                        </p:tgtEl>
                        <p:attrNameLst>
                          <p:attrName>ppt_x</p:attrName>
                        </p:attrNameLst>
                      </p:cBhvr>
                      <p:tavLst>
                        <p:tav tm="0">
                          <p:val>
                            <p:strVal val="1+#ppt_w/2"/>
                          </p:val>
                        </p:tav>
                        <p:tav tm="100000">
                          <p:val>
                            <p:strVal val="#ppt_x"/>
                          </p:val>
                        </p:tav>
                      </p:tavLst>
                    </p:anim>
                    <p:anim calcmode="lin" valueType="num">
                      <p:cBhvr additive="base">
                        <p:cTn dur="1000" fill="hold"/>
                        <p:tgtEl>
                          <p:spTgt spid="34"/>
                        </p:tgtEl>
                        <p:attrNameLst>
                          <p:attrName>ppt_y</p:attrName>
                        </p:attrNameLst>
                      </p:cBhvr>
                      <p:tavLst>
                        <p:tav tm="0">
                          <p:val>
                            <p:strVal val="#ppt_y"/>
                          </p:val>
                        </p:tav>
                        <p:tav tm="100000">
                          <p:val>
                            <p:strVal val="#ppt_y"/>
                          </p:val>
                        </p:tav>
                      </p:tavLst>
                    </p:anim>
                  </p:childTnLst>
                </p:cTn>
              </p:par>
            </p:tnLst>
          </p:tmpl>
        </p:tmplLst>
      </p:bldP>
      <p:bldP spid="34" grpId="1" build="p">
        <p:tmplLst>
          <p:tmpl lvl="1">
            <p:tnLst>
              <p:par>
                <p:cTn presetID="49" presetClass="entr" presetSubtype="0" decel="10000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p:cTn dur="1000" fill="hold"/>
                        <p:tgtEl>
                          <p:spTgt spid="34"/>
                        </p:tgtEl>
                        <p:attrNameLst>
                          <p:attrName>ppt_w</p:attrName>
                        </p:attrNameLst>
                      </p:cBhvr>
                      <p:tavLst>
                        <p:tav tm="0">
                          <p:val>
                            <p:fltVal val="0"/>
                          </p:val>
                        </p:tav>
                        <p:tav tm="100000">
                          <p:val>
                            <p:strVal val="#ppt_w"/>
                          </p:val>
                        </p:tav>
                      </p:tavLst>
                    </p:anim>
                    <p:anim calcmode="lin" valueType="num">
                      <p:cBhvr>
                        <p:cTn dur="1000" fill="hold"/>
                        <p:tgtEl>
                          <p:spTgt spid="34"/>
                        </p:tgtEl>
                        <p:attrNameLst>
                          <p:attrName>ppt_h</p:attrName>
                        </p:attrNameLst>
                      </p:cBhvr>
                      <p:tavLst>
                        <p:tav tm="0">
                          <p:val>
                            <p:fltVal val="0"/>
                          </p:val>
                        </p:tav>
                        <p:tav tm="100000">
                          <p:val>
                            <p:strVal val="#ppt_h"/>
                          </p:val>
                        </p:tav>
                      </p:tavLst>
                    </p:anim>
                    <p:anim calcmode="lin" valueType="num">
                      <p:cBhvr>
                        <p:cTn dur="1000" fill="hold"/>
                        <p:tgtEl>
                          <p:spTgt spid="34"/>
                        </p:tgtEl>
                        <p:attrNameLst>
                          <p:attrName>style.rotation</p:attrName>
                        </p:attrNameLst>
                      </p:cBhvr>
                      <p:tavLst>
                        <p:tav tm="0">
                          <p:val>
                            <p:fltVal val="360"/>
                          </p:val>
                        </p:tav>
                        <p:tav tm="100000">
                          <p:val>
                            <p:fltVal val="0"/>
                          </p:val>
                        </p:tav>
                      </p:tavLst>
                    </p:anim>
                    <p:animEffect transition="in" filter="fade">
                      <p:cBhvr>
                        <p:cTn dur="10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p:tmplLst>
          <p:tmpl>
            <p:tnLst>
              <p:par>
                <p:cTn presetID="10"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umbered list - 6 item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6" y="-1588"/>
            <a:ext cx="4882411" cy="10286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6" name="Title 1"/>
          <p:cNvSpPr>
            <a:spLocks noGrp="1"/>
          </p:cNvSpPr>
          <p:nvPr>
            <p:ph type="title" hasCustomPrompt="1"/>
          </p:nvPr>
        </p:nvSpPr>
        <p:spPr>
          <a:xfrm>
            <a:off x="441164" y="3633548"/>
            <a:ext cx="4000084" cy="301834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grpSp>
        <p:nvGrpSpPr>
          <p:cNvPr id="9" name="Group 8"/>
          <p:cNvGrpSpPr/>
          <p:nvPr userDrawn="1"/>
        </p:nvGrpSpPr>
        <p:grpSpPr>
          <a:xfrm>
            <a:off x="5754819" y="3025897"/>
            <a:ext cx="789278" cy="1052493"/>
            <a:chOff x="9144000" y="1433513"/>
            <a:chExt cx="1408161" cy="1408161"/>
          </a:xfrm>
        </p:grpSpPr>
        <p:sp>
          <p:nvSpPr>
            <p:cNvPr id="7" name="Rectangle 6"/>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8" name="Rectangle 7"/>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
        <p:nvSpPr>
          <p:cNvPr id="10" name="Text Placeholder 5"/>
          <p:cNvSpPr>
            <a:spLocks noGrp="1"/>
          </p:cNvSpPr>
          <p:nvPr>
            <p:ph type="body" sz="quarter" idx="15" hasCustomPrompt="1"/>
          </p:nvPr>
        </p:nvSpPr>
        <p:spPr>
          <a:xfrm>
            <a:off x="5876774" y="3096965"/>
            <a:ext cx="543659"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a:t>
            </a:r>
            <a:endParaRPr kumimoji="1" lang="ja-JP" altLang="en-US" dirty="0"/>
          </a:p>
        </p:txBody>
      </p:sp>
      <p:sp>
        <p:nvSpPr>
          <p:cNvPr id="11" name="Text Placeholder 5"/>
          <p:cNvSpPr>
            <a:spLocks noGrp="1"/>
          </p:cNvSpPr>
          <p:nvPr>
            <p:ph type="body" sz="quarter" idx="12" hasCustomPrompt="1"/>
          </p:nvPr>
        </p:nvSpPr>
        <p:spPr>
          <a:xfrm>
            <a:off x="6688777" y="3595424"/>
            <a:ext cx="2345520" cy="337024"/>
          </a:xfrm>
        </p:spPr>
        <p:txBody>
          <a:bodyPr anchor="t"/>
          <a:lstStyle>
            <a:lvl1pPr marL="0" indent="0" algn="just">
              <a:lnSpc>
                <a:spcPct val="100000"/>
              </a:lnSpc>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6688777" y="3025897"/>
            <a:ext cx="2345520" cy="604071"/>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grpSp>
        <p:nvGrpSpPr>
          <p:cNvPr id="13" name="Group 12"/>
          <p:cNvGrpSpPr/>
          <p:nvPr userDrawn="1"/>
        </p:nvGrpSpPr>
        <p:grpSpPr>
          <a:xfrm>
            <a:off x="5754819" y="4619241"/>
            <a:ext cx="789278" cy="1052493"/>
            <a:chOff x="9144000" y="1433513"/>
            <a:chExt cx="1408161" cy="1408161"/>
          </a:xfrm>
        </p:grpSpPr>
        <p:sp>
          <p:nvSpPr>
            <p:cNvPr id="14" name="Rectangle 13"/>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15" name="Rectangle 14"/>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
        <p:nvSpPr>
          <p:cNvPr id="16" name="Text Placeholder 5"/>
          <p:cNvSpPr>
            <a:spLocks noGrp="1"/>
          </p:cNvSpPr>
          <p:nvPr>
            <p:ph type="body" sz="quarter" idx="16" hasCustomPrompt="1"/>
          </p:nvPr>
        </p:nvSpPr>
        <p:spPr>
          <a:xfrm>
            <a:off x="5876774" y="4690309"/>
            <a:ext cx="543659"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a:t>
            </a:r>
            <a:endParaRPr kumimoji="1" lang="ja-JP" altLang="en-US" dirty="0"/>
          </a:p>
        </p:txBody>
      </p:sp>
      <p:sp>
        <p:nvSpPr>
          <p:cNvPr id="17" name="Text Placeholder 5"/>
          <p:cNvSpPr>
            <a:spLocks noGrp="1"/>
          </p:cNvSpPr>
          <p:nvPr>
            <p:ph type="body" sz="quarter" idx="17" hasCustomPrompt="1"/>
          </p:nvPr>
        </p:nvSpPr>
        <p:spPr>
          <a:xfrm>
            <a:off x="6688777" y="5188768"/>
            <a:ext cx="2345520" cy="337024"/>
          </a:xfrm>
        </p:spPr>
        <p:txBody>
          <a:bodyPr anchor="t"/>
          <a:lstStyle>
            <a:lvl1pPr marL="0" indent="0" algn="just">
              <a:lnSpc>
                <a:spcPct val="100000"/>
              </a:lnSpc>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18" hasCustomPrompt="1"/>
          </p:nvPr>
        </p:nvSpPr>
        <p:spPr>
          <a:xfrm>
            <a:off x="6688777" y="4619241"/>
            <a:ext cx="2345520" cy="604071"/>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grpSp>
        <p:nvGrpSpPr>
          <p:cNvPr id="19" name="Group 18"/>
          <p:cNvGrpSpPr/>
          <p:nvPr userDrawn="1"/>
        </p:nvGrpSpPr>
        <p:grpSpPr>
          <a:xfrm>
            <a:off x="5754819" y="6212584"/>
            <a:ext cx="789278" cy="1052493"/>
            <a:chOff x="9144000" y="1433513"/>
            <a:chExt cx="1408161" cy="1408161"/>
          </a:xfrm>
        </p:grpSpPr>
        <p:sp>
          <p:nvSpPr>
            <p:cNvPr id="20" name="Rectangle 19"/>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21" name="Rectangle 20"/>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
        <p:nvSpPr>
          <p:cNvPr id="22" name="Text Placeholder 5"/>
          <p:cNvSpPr>
            <a:spLocks noGrp="1"/>
          </p:cNvSpPr>
          <p:nvPr>
            <p:ph type="body" sz="quarter" idx="19" hasCustomPrompt="1"/>
          </p:nvPr>
        </p:nvSpPr>
        <p:spPr>
          <a:xfrm>
            <a:off x="5876774" y="6283652"/>
            <a:ext cx="543659"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a:t>
            </a:r>
            <a:endParaRPr kumimoji="1" lang="ja-JP" altLang="en-US" dirty="0"/>
          </a:p>
        </p:txBody>
      </p:sp>
      <p:sp>
        <p:nvSpPr>
          <p:cNvPr id="23" name="Text Placeholder 5"/>
          <p:cNvSpPr>
            <a:spLocks noGrp="1"/>
          </p:cNvSpPr>
          <p:nvPr>
            <p:ph type="body" sz="quarter" idx="20" hasCustomPrompt="1"/>
          </p:nvPr>
        </p:nvSpPr>
        <p:spPr>
          <a:xfrm>
            <a:off x="6688777" y="6782111"/>
            <a:ext cx="2345520" cy="337024"/>
          </a:xfrm>
        </p:spPr>
        <p:txBody>
          <a:bodyPr anchor="t"/>
          <a:lstStyle>
            <a:lvl1pPr marL="0" indent="0" algn="just">
              <a:lnSpc>
                <a:spcPct val="100000"/>
              </a:lnSpc>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24" name="Text Placeholder 5"/>
          <p:cNvSpPr>
            <a:spLocks noGrp="1"/>
          </p:cNvSpPr>
          <p:nvPr>
            <p:ph type="body" sz="quarter" idx="21" hasCustomPrompt="1"/>
          </p:nvPr>
        </p:nvSpPr>
        <p:spPr>
          <a:xfrm>
            <a:off x="6688777" y="6212584"/>
            <a:ext cx="2345520" cy="604071"/>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grpSp>
        <p:nvGrpSpPr>
          <p:cNvPr id="37" name="Group 36"/>
          <p:cNvGrpSpPr/>
          <p:nvPr userDrawn="1"/>
        </p:nvGrpSpPr>
        <p:grpSpPr>
          <a:xfrm>
            <a:off x="9382544" y="3025897"/>
            <a:ext cx="789278" cy="1052493"/>
            <a:chOff x="9144000" y="1433513"/>
            <a:chExt cx="1408161" cy="1408161"/>
          </a:xfrm>
        </p:grpSpPr>
        <p:sp>
          <p:nvSpPr>
            <p:cNvPr id="38" name="Rectangle 37"/>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39" name="Rectangle 38"/>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
        <p:nvSpPr>
          <p:cNvPr id="40" name="Text Placeholder 5"/>
          <p:cNvSpPr>
            <a:spLocks noGrp="1"/>
          </p:cNvSpPr>
          <p:nvPr>
            <p:ph type="body" sz="quarter" idx="22" hasCustomPrompt="1"/>
          </p:nvPr>
        </p:nvSpPr>
        <p:spPr>
          <a:xfrm>
            <a:off x="9504500" y="3096965"/>
            <a:ext cx="543659"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a:t>
            </a:r>
            <a:endParaRPr kumimoji="1" lang="ja-JP" altLang="en-US" dirty="0"/>
          </a:p>
        </p:txBody>
      </p:sp>
      <p:sp>
        <p:nvSpPr>
          <p:cNvPr id="41" name="Text Placeholder 5"/>
          <p:cNvSpPr>
            <a:spLocks noGrp="1"/>
          </p:cNvSpPr>
          <p:nvPr>
            <p:ph type="body" sz="quarter" idx="23" hasCustomPrompt="1"/>
          </p:nvPr>
        </p:nvSpPr>
        <p:spPr>
          <a:xfrm>
            <a:off x="10316502" y="3595424"/>
            <a:ext cx="2345520" cy="337024"/>
          </a:xfrm>
        </p:spPr>
        <p:txBody>
          <a:bodyPr anchor="t"/>
          <a:lstStyle>
            <a:lvl1pPr marL="0" indent="0" algn="just">
              <a:lnSpc>
                <a:spcPct val="100000"/>
              </a:lnSpc>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42" name="Text Placeholder 5"/>
          <p:cNvSpPr>
            <a:spLocks noGrp="1"/>
          </p:cNvSpPr>
          <p:nvPr>
            <p:ph type="body" sz="quarter" idx="24" hasCustomPrompt="1"/>
          </p:nvPr>
        </p:nvSpPr>
        <p:spPr>
          <a:xfrm>
            <a:off x="10316502" y="3025897"/>
            <a:ext cx="2345520" cy="604071"/>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grpSp>
        <p:nvGrpSpPr>
          <p:cNvPr id="43" name="Group 42"/>
          <p:cNvGrpSpPr/>
          <p:nvPr userDrawn="1"/>
        </p:nvGrpSpPr>
        <p:grpSpPr>
          <a:xfrm>
            <a:off x="9382544" y="4619241"/>
            <a:ext cx="789278" cy="1052493"/>
            <a:chOff x="9144000" y="1433513"/>
            <a:chExt cx="1408161" cy="1408161"/>
          </a:xfrm>
        </p:grpSpPr>
        <p:sp>
          <p:nvSpPr>
            <p:cNvPr id="44" name="Rectangle 43"/>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45" name="Rectangle 44"/>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
        <p:nvSpPr>
          <p:cNvPr id="46" name="Text Placeholder 5"/>
          <p:cNvSpPr>
            <a:spLocks noGrp="1"/>
          </p:cNvSpPr>
          <p:nvPr>
            <p:ph type="body" sz="quarter" idx="25" hasCustomPrompt="1"/>
          </p:nvPr>
        </p:nvSpPr>
        <p:spPr>
          <a:xfrm>
            <a:off x="9504500" y="4690309"/>
            <a:ext cx="543659"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a:t>
            </a:r>
            <a:endParaRPr kumimoji="1" lang="ja-JP" altLang="en-US" dirty="0"/>
          </a:p>
        </p:txBody>
      </p:sp>
      <p:sp>
        <p:nvSpPr>
          <p:cNvPr id="47" name="Text Placeholder 5"/>
          <p:cNvSpPr>
            <a:spLocks noGrp="1"/>
          </p:cNvSpPr>
          <p:nvPr>
            <p:ph type="body" sz="quarter" idx="26" hasCustomPrompt="1"/>
          </p:nvPr>
        </p:nvSpPr>
        <p:spPr>
          <a:xfrm>
            <a:off x="10316502" y="5188768"/>
            <a:ext cx="2345520" cy="337024"/>
          </a:xfrm>
        </p:spPr>
        <p:txBody>
          <a:bodyPr anchor="t"/>
          <a:lstStyle>
            <a:lvl1pPr marL="0" indent="0" algn="just">
              <a:lnSpc>
                <a:spcPct val="100000"/>
              </a:lnSpc>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48" name="Text Placeholder 5"/>
          <p:cNvSpPr>
            <a:spLocks noGrp="1"/>
          </p:cNvSpPr>
          <p:nvPr>
            <p:ph type="body" sz="quarter" idx="27" hasCustomPrompt="1"/>
          </p:nvPr>
        </p:nvSpPr>
        <p:spPr>
          <a:xfrm>
            <a:off x="10316502" y="4619241"/>
            <a:ext cx="2345520" cy="604071"/>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grpSp>
        <p:nvGrpSpPr>
          <p:cNvPr id="49" name="Group 48"/>
          <p:cNvGrpSpPr/>
          <p:nvPr userDrawn="1"/>
        </p:nvGrpSpPr>
        <p:grpSpPr>
          <a:xfrm>
            <a:off x="9382544" y="6212584"/>
            <a:ext cx="789278" cy="1052493"/>
            <a:chOff x="9144000" y="1433513"/>
            <a:chExt cx="1408161" cy="1408161"/>
          </a:xfrm>
        </p:grpSpPr>
        <p:sp>
          <p:nvSpPr>
            <p:cNvPr id="50" name="Rectangle 49"/>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51" name="Rectangle 50"/>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
        <p:nvSpPr>
          <p:cNvPr id="52" name="Text Placeholder 5"/>
          <p:cNvSpPr>
            <a:spLocks noGrp="1"/>
          </p:cNvSpPr>
          <p:nvPr>
            <p:ph type="body" sz="quarter" idx="28" hasCustomPrompt="1"/>
          </p:nvPr>
        </p:nvSpPr>
        <p:spPr>
          <a:xfrm>
            <a:off x="9504500" y="6283652"/>
            <a:ext cx="543659"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a:t>
            </a:r>
            <a:endParaRPr kumimoji="1" lang="ja-JP" altLang="en-US" dirty="0"/>
          </a:p>
        </p:txBody>
      </p:sp>
      <p:sp>
        <p:nvSpPr>
          <p:cNvPr id="53" name="Text Placeholder 5"/>
          <p:cNvSpPr>
            <a:spLocks noGrp="1"/>
          </p:cNvSpPr>
          <p:nvPr>
            <p:ph type="body" sz="quarter" idx="29" hasCustomPrompt="1"/>
          </p:nvPr>
        </p:nvSpPr>
        <p:spPr>
          <a:xfrm>
            <a:off x="10316502" y="6782111"/>
            <a:ext cx="2345520" cy="337024"/>
          </a:xfrm>
        </p:spPr>
        <p:txBody>
          <a:bodyPr anchor="t"/>
          <a:lstStyle>
            <a:lvl1pPr marL="0" indent="0" algn="just">
              <a:lnSpc>
                <a:spcPct val="100000"/>
              </a:lnSpc>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54" name="Text Placeholder 5"/>
          <p:cNvSpPr>
            <a:spLocks noGrp="1"/>
          </p:cNvSpPr>
          <p:nvPr>
            <p:ph type="body" sz="quarter" idx="30" hasCustomPrompt="1"/>
          </p:nvPr>
        </p:nvSpPr>
        <p:spPr>
          <a:xfrm>
            <a:off x="10316502" y="6212584"/>
            <a:ext cx="2345520" cy="604071"/>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56050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2" presetClass="entr" presetSubtype="2" decel="10000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10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10">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1+#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49" presetClass="entr" presetSubtype="0" decel="100000" fill="hold" grpId="1"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p:cTn id="23"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10">
                                            <p:txEl>
                                              <p:pRg st="0" end="0"/>
                                            </p:txEl>
                                          </p:spTgt>
                                        </p:tgtEl>
                                        <p:attrNameLst>
                                          <p:attrName>style.rotation</p:attrName>
                                        </p:attrNameLst>
                                      </p:cBhvr>
                                      <p:tavLst>
                                        <p:tav tm="0">
                                          <p:val>
                                            <p:fltVal val="360"/>
                                          </p:val>
                                        </p:tav>
                                        <p:tav tm="100000">
                                          <p:val>
                                            <p:fltVal val="0"/>
                                          </p:val>
                                        </p:tav>
                                      </p:tavLst>
                                    </p:anim>
                                    <p:animEffect transition="in" filter="fade">
                                      <p:cBhvr>
                                        <p:cTn id="26" dur="1000"/>
                                        <p:tgtEl>
                                          <p:spTgt spid="10">
                                            <p:txEl>
                                              <p:pRg st="0" end="0"/>
                                            </p:txEl>
                                          </p:spTgt>
                                        </p:tgtEl>
                                      </p:cBhvr>
                                    </p:animEffect>
                                  </p:childTnLst>
                                </p:cTn>
                              </p:par>
                              <p:par>
                                <p:cTn id="27" presetID="49" presetClass="entr" presetSubtype="0" decel="10000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360"/>
                                          </p:val>
                                        </p:tav>
                                        <p:tav tm="100000">
                                          <p:val>
                                            <p:fltVal val="0"/>
                                          </p:val>
                                        </p:tav>
                                      </p:tavLst>
                                    </p:anim>
                                    <p:animEffect transition="in" filter="fade">
                                      <p:cBhvr>
                                        <p:cTn id="32" dur="1000"/>
                                        <p:tgtEl>
                                          <p:spTgt spid="9"/>
                                        </p:tgtEl>
                                      </p:cBhvr>
                                    </p:animEffect>
                                  </p:childTnLst>
                                </p:cTn>
                              </p:par>
                            </p:childTnLst>
                          </p:cTn>
                        </p:par>
                        <p:par>
                          <p:cTn id="33" fill="hold">
                            <p:stCondLst>
                              <p:cond delay="255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3050"/>
                            </p:stCondLst>
                            <p:childTnLst>
                              <p:par>
                                <p:cTn id="41" presetID="2" presetClass="entr" presetSubtype="2" decel="100000" fill="hold" grpId="0" nodeType="after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anim calcmode="lin" valueType="num">
                                      <p:cBhvr additive="base">
                                        <p:cTn id="43" dur="10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44" dur="1000" fill="hold"/>
                                        <p:tgtEl>
                                          <p:spTgt spid="16">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decel="10000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1000" fill="hold"/>
                                        <p:tgtEl>
                                          <p:spTgt spid="13"/>
                                        </p:tgtEl>
                                        <p:attrNameLst>
                                          <p:attrName>ppt_x</p:attrName>
                                        </p:attrNameLst>
                                      </p:cBhvr>
                                      <p:tavLst>
                                        <p:tav tm="0">
                                          <p:val>
                                            <p:strVal val="1+#ppt_w/2"/>
                                          </p:val>
                                        </p:tav>
                                        <p:tav tm="100000">
                                          <p:val>
                                            <p:strVal val="#ppt_x"/>
                                          </p:val>
                                        </p:tav>
                                      </p:tavLst>
                                    </p:anim>
                                    <p:anim calcmode="lin" valueType="num">
                                      <p:cBhvr additive="base">
                                        <p:cTn id="48" dur="1000" fill="hold"/>
                                        <p:tgtEl>
                                          <p:spTgt spid="13"/>
                                        </p:tgtEl>
                                        <p:attrNameLst>
                                          <p:attrName>ppt_y</p:attrName>
                                        </p:attrNameLst>
                                      </p:cBhvr>
                                      <p:tavLst>
                                        <p:tav tm="0">
                                          <p:val>
                                            <p:strVal val="#ppt_y"/>
                                          </p:val>
                                        </p:tav>
                                        <p:tav tm="100000">
                                          <p:val>
                                            <p:strVal val="#ppt_y"/>
                                          </p:val>
                                        </p:tav>
                                      </p:tavLst>
                                    </p:anim>
                                  </p:childTnLst>
                                </p:cTn>
                              </p:par>
                              <p:par>
                                <p:cTn id="49" presetID="49" presetClass="entr" presetSubtype="0" decel="100000" fill="hold" grpId="1" nodeType="with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anim calcmode="lin" valueType="num">
                                      <p:cBhvr>
                                        <p:cTn id="51" dur="10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52" dur="1000" fill="hold"/>
                                        <p:tgtEl>
                                          <p:spTgt spid="16">
                                            <p:txEl>
                                              <p:pRg st="0" end="0"/>
                                            </p:txEl>
                                          </p:spTgt>
                                        </p:tgtEl>
                                        <p:attrNameLst>
                                          <p:attrName>ppt_h</p:attrName>
                                        </p:attrNameLst>
                                      </p:cBhvr>
                                      <p:tavLst>
                                        <p:tav tm="0">
                                          <p:val>
                                            <p:fltVal val="0"/>
                                          </p:val>
                                        </p:tav>
                                        <p:tav tm="100000">
                                          <p:val>
                                            <p:strVal val="#ppt_h"/>
                                          </p:val>
                                        </p:tav>
                                      </p:tavLst>
                                    </p:anim>
                                    <p:anim calcmode="lin" valueType="num">
                                      <p:cBhvr>
                                        <p:cTn id="53" dur="1000" fill="hold"/>
                                        <p:tgtEl>
                                          <p:spTgt spid="16">
                                            <p:txEl>
                                              <p:pRg st="0" end="0"/>
                                            </p:txEl>
                                          </p:spTgt>
                                        </p:tgtEl>
                                        <p:attrNameLst>
                                          <p:attrName>style.rotation</p:attrName>
                                        </p:attrNameLst>
                                      </p:cBhvr>
                                      <p:tavLst>
                                        <p:tav tm="0">
                                          <p:val>
                                            <p:fltVal val="360"/>
                                          </p:val>
                                        </p:tav>
                                        <p:tav tm="100000">
                                          <p:val>
                                            <p:fltVal val="0"/>
                                          </p:val>
                                        </p:tav>
                                      </p:tavLst>
                                    </p:anim>
                                    <p:animEffect transition="in" filter="fade">
                                      <p:cBhvr>
                                        <p:cTn id="54" dur="1000"/>
                                        <p:tgtEl>
                                          <p:spTgt spid="16">
                                            <p:txEl>
                                              <p:pRg st="0" end="0"/>
                                            </p:txEl>
                                          </p:spTgt>
                                        </p:tgtEl>
                                      </p:cBhvr>
                                    </p:animEffect>
                                  </p:childTnLst>
                                </p:cTn>
                              </p:par>
                              <p:par>
                                <p:cTn id="55" presetID="49" presetClass="entr" presetSubtype="0" decel="10000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1000" fill="hold"/>
                                        <p:tgtEl>
                                          <p:spTgt spid="13"/>
                                        </p:tgtEl>
                                        <p:attrNameLst>
                                          <p:attrName>ppt_w</p:attrName>
                                        </p:attrNameLst>
                                      </p:cBhvr>
                                      <p:tavLst>
                                        <p:tav tm="0">
                                          <p:val>
                                            <p:fltVal val="0"/>
                                          </p:val>
                                        </p:tav>
                                        <p:tav tm="100000">
                                          <p:val>
                                            <p:strVal val="#ppt_w"/>
                                          </p:val>
                                        </p:tav>
                                      </p:tavLst>
                                    </p:anim>
                                    <p:anim calcmode="lin" valueType="num">
                                      <p:cBhvr>
                                        <p:cTn id="58" dur="1000" fill="hold"/>
                                        <p:tgtEl>
                                          <p:spTgt spid="13"/>
                                        </p:tgtEl>
                                        <p:attrNameLst>
                                          <p:attrName>ppt_h</p:attrName>
                                        </p:attrNameLst>
                                      </p:cBhvr>
                                      <p:tavLst>
                                        <p:tav tm="0">
                                          <p:val>
                                            <p:fltVal val="0"/>
                                          </p:val>
                                        </p:tav>
                                        <p:tav tm="100000">
                                          <p:val>
                                            <p:strVal val="#ppt_h"/>
                                          </p:val>
                                        </p:tav>
                                      </p:tavLst>
                                    </p:anim>
                                    <p:anim calcmode="lin" valueType="num">
                                      <p:cBhvr>
                                        <p:cTn id="59" dur="1000" fill="hold"/>
                                        <p:tgtEl>
                                          <p:spTgt spid="13"/>
                                        </p:tgtEl>
                                        <p:attrNameLst>
                                          <p:attrName>style.rotation</p:attrName>
                                        </p:attrNameLst>
                                      </p:cBhvr>
                                      <p:tavLst>
                                        <p:tav tm="0">
                                          <p:val>
                                            <p:fltVal val="360"/>
                                          </p:val>
                                        </p:tav>
                                        <p:tav tm="100000">
                                          <p:val>
                                            <p:fltVal val="0"/>
                                          </p:val>
                                        </p:tav>
                                      </p:tavLst>
                                    </p:anim>
                                    <p:animEffect transition="in" filter="fade">
                                      <p:cBhvr>
                                        <p:cTn id="60" dur="1000"/>
                                        <p:tgtEl>
                                          <p:spTgt spid="13"/>
                                        </p:tgtEl>
                                      </p:cBhvr>
                                    </p:animEffect>
                                  </p:childTnLst>
                                </p:cTn>
                              </p:par>
                            </p:childTnLst>
                          </p:cTn>
                        </p:par>
                        <p:par>
                          <p:cTn id="61" fill="hold">
                            <p:stCondLst>
                              <p:cond delay="4050"/>
                            </p:stCondLst>
                            <p:childTnLst>
                              <p:par>
                                <p:cTn id="62" presetID="10" presetClass="entr" presetSubtype="0"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par>
                          <p:cTn id="68" fill="hold">
                            <p:stCondLst>
                              <p:cond delay="4550"/>
                            </p:stCondLst>
                            <p:childTnLst>
                              <p:par>
                                <p:cTn id="69" presetID="2" presetClass="entr" presetSubtype="2" decel="100000" fill="hold" grpId="0" nodeType="afterEffect">
                                  <p:stCondLst>
                                    <p:cond delay="0"/>
                                  </p:stCondLst>
                                  <p:childTnLst>
                                    <p:set>
                                      <p:cBhvr>
                                        <p:cTn id="70" dur="1" fill="hold">
                                          <p:stCondLst>
                                            <p:cond delay="0"/>
                                          </p:stCondLst>
                                        </p:cTn>
                                        <p:tgtEl>
                                          <p:spTgt spid="22">
                                            <p:txEl>
                                              <p:pRg st="0" end="0"/>
                                            </p:txEl>
                                          </p:spTgt>
                                        </p:tgtEl>
                                        <p:attrNameLst>
                                          <p:attrName>style.visibility</p:attrName>
                                        </p:attrNameLst>
                                      </p:cBhvr>
                                      <p:to>
                                        <p:strVal val="visible"/>
                                      </p:to>
                                    </p:set>
                                    <p:anim calcmode="lin" valueType="num">
                                      <p:cBhvr additive="base">
                                        <p:cTn id="71" dur="10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72" dur="1000" fill="hold"/>
                                        <p:tgtEl>
                                          <p:spTgt spid="22">
                                            <p:txEl>
                                              <p:pRg st="0" end="0"/>
                                            </p:txEl>
                                          </p:spTgt>
                                        </p:tgtEl>
                                        <p:attrNameLst>
                                          <p:attrName>ppt_y</p:attrName>
                                        </p:attrNameLst>
                                      </p:cBhvr>
                                      <p:tavLst>
                                        <p:tav tm="0">
                                          <p:val>
                                            <p:strVal val="#ppt_y"/>
                                          </p:val>
                                        </p:tav>
                                        <p:tav tm="100000">
                                          <p:val>
                                            <p:strVal val="#ppt_y"/>
                                          </p:val>
                                        </p:tav>
                                      </p:tavLst>
                                    </p:anim>
                                  </p:childTnLst>
                                </p:cTn>
                              </p:par>
                              <p:par>
                                <p:cTn id="73" presetID="2" presetClass="entr" presetSubtype="2" decel="100000" fill="hold" nodeType="with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1000" fill="hold"/>
                                        <p:tgtEl>
                                          <p:spTgt spid="19"/>
                                        </p:tgtEl>
                                        <p:attrNameLst>
                                          <p:attrName>ppt_x</p:attrName>
                                        </p:attrNameLst>
                                      </p:cBhvr>
                                      <p:tavLst>
                                        <p:tav tm="0">
                                          <p:val>
                                            <p:strVal val="1+#ppt_w/2"/>
                                          </p:val>
                                        </p:tav>
                                        <p:tav tm="100000">
                                          <p:val>
                                            <p:strVal val="#ppt_x"/>
                                          </p:val>
                                        </p:tav>
                                      </p:tavLst>
                                    </p:anim>
                                    <p:anim calcmode="lin" valueType="num">
                                      <p:cBhvr additive="base">
                                        <p:cTn id="76" dur="1000" fill="hold"/>
                                        <p:tgtEl>
                                          <p:spTgt spid="19"/>
                                        </p:tgtEl>
                                        <p:attrNameLst>
                                          <p:attrName>ppt_y</p:attrName>
                                        </p:attrNameLst>
                                      </p:cBhvr>
                                      <p:tavLst>
                                        <p:tav tm="0">
                                          <p:val>
                                            <p:strVal val="#ppt_y"/>
                                          </p:val>
                                        </p:tav>
                                        <p:tav tm="100000">
                                          <p:val>
                                            <p:strVal val="#ppt_y"/>
                                          </p:val>
                                        </p:tav>
                                      </p:tavLst>
                                    </p:anim>
                                  </p:childTnLst>
                                </p:cTn>
                              </p:par>
                              <p:par>
                                <p:cTn id="77" presetID="49" presetClass="entr" presetSubtype="0" decel="100000" fill="hold" grpId="1" nodeType="withEffect">
                                  <p:stCondLst>
                                    <p:cond delay="0"/>
                                  </p:stCondLst>
                                  <p:childTnLst>
                                    <p:set>
                                      <p:cBhvr>
                                        <p:cTn id="78" dur="1" fill="hold">
                                          <p:stCondLst>
                                            <p:cond delay="0"/>
                                          </p:stCondLst>
                                        </p:cTn>
                                        <p:tgtEl>
                                          <p:spTgt spid="22">
                                            <p:txEl>
                                              <p:pRg st="0" end="0"/>
                                            </p:txEl>
                                          </p:spTgt>
                                        </p:tgtEl>
                                        <p:attrNameLst>
                                          <p:attrName>style.visibility</p:attrName>
                                        </p:attrNameLst>
                                      </p:cBhvr>
                                      <p:to>
                                        <p:strVal val="visible"/>
                                      </p:to>
                                    </p:set>
                                    <p:anim calcmode="lin" valueType="num">
                                      <p:cBhvr>
                                        <p:cTn id="79" dur="10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80" dur="1000" fill="hold"/>
                                        <p:tgtEl>
                                          <p:spTgt spid="22">
                                            <p:txEl>
                                              <p:pRg st="0" end="0"/>
                                            </p:txEl>
                                          </p:spTgt>
                                        </p:tgtEl>
                                        <p:attrNameLst>
                                          <p:attrName>ppt_h</p:attrName>
                                        </p:attrNameLst>
                                      </p:cBhvr>
                                      <p:tavLst>
                                        <p:tav tm="0">
                                          <p:val>
                                            <p:fltVal val="0"/>
                                          </p:val>
                                        </p:tav>
                                        <p:tav tm="100000">
                                          <p:val>
                                            <p:strVal val="#ppt_h"/>
                                          </p:val>
                                        </p:tav>
                                      </p:tavLst>
                                    </p:anim>
                                    <p:anim calcmode="lin" valueType="num">
                                      <p:cBhvr>
                                        <p:cTn id="81" dur="1000" fill="hold"/>
                                        <p:tgtEl>
                                          <p:spTgt spid="22">
                                            <p:txEl>
                                              <p:pRg st="0" end="0"/>
                                            </p:txEl>
                                          </p:spTgt>
                                        </p:tgtEl>
                                        <p:attrNameLst>
                                          <p:attrName>style.rotation</p:attrName>
                                        </p:attrNameLst>
                                      </p:cBhvr>
                                      <p:tavLst>
                                        <p:tav tm="0">
                                          <p:val>
                                            <p:fltVal val="360"/>
                                          </p:val>
                                        </p:tav>
                                        <p:tav tm="100000">
                                          <p:val>
                                            <p:fltVal val="0"/>
                                          </p:val>
                                        </p:tav>
                                      </p:tavLst>
                                    </p:anim>
                                    <p:animEffect transition="in" filter="fade">
                                      <p:cBhvr>
                                        <p:cTn id="82" dur="1000"/>
                                        <p:tgtEl>
                                          <p:spTgt spid="22">
                                            <p:txEl>
                                              <p:pRg st="0" end="0"/>
                                            </p:txEl>
                                          </p:spTgt>
                                        </p:tgtEl>
                                      </p:cBhvr>
                                    </p:animEffect>
                                  </p:childTnLst>
                                </p:cTn>
                              </p:par>
                              <p:par>
                                <p:cTn id="83" presetID="49" presetClass="entr" presetSubtype="0" decel="10000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 calcmode="lin" valueType="num">
                                      <p:cBhvr>
                                        <p:cTn id="85" dur="1000" fill="hold"/>
                                        <p:tgtEl>
                                          <p:spTgt spid="19"/>
                                        </p:tgtEl>
                                        <p:attrNameLst>
                                          <p:attrName>ppt_w</p:attrName>
                                        </p:attrNameLst>
                                      </p:cBhvr>
                                      <p:tavLst>
                                        <p:tav tm="0">
                                          <p:val>
                                            <p:fltVal val="0"/>
                                          </p:val>
                                        </p:tav>
                                        <p:tav tm="100000">
                                          <p:val>
                                            <p:strVal val="#ppt_w"/>
                                          </p:val>
                                        </p:tav>
                                      </p:tavLst>
                                    </p:anim>
                                    <p:anim calcmode="lin" valueType="num">
                                      <p:cBhvr>
                                        <p:cTn id="86" dur="1000" fill="hold"/>
                                        <p:tgtEl>
                                          <p:spTgt spid="19"/>
                                        </p:tgtEl>
                                        <p:attrNameLst>
                                          <p:attrName>ppt_h</p:attrName>
                                        </p:attrNameLst>
                                      </p:cBhvr>
                                      <p:tavLst>
                                        <p:tav tm="0">
                                          <p:val>
                                            <p:fltVal val="0"/>
                                          </p:val>
                                        </p:tav>
                                        <p:tav tm="100000">
                                          <p:val>
                                            <p:strVal val="#ppt_h"/>
                                          </p:val>
                                        </p:tav>
                                      </p:tavLst>
                                    </p:anim>
                                    <p:anim calcmode="lin" valueType="num">
                                      <p:cBhvr>
                                        <p:cTn id="87" dur="1000" fill="hold"/>
                                        <p:tgtEl>
                                          <p:spTgt spid="19"/>
                                        </p:tgtEl>
                                        <p:attrNameLst>
                                          <p:attrName>style.rotation</p:attrName>
                                        </p:attrNameLst>
                                      </p:cBhvr>
                                      <p:tavLst>
                                        <p:tav tm="0">
                                          <p:val>
                                            <p:fltVal val="360"/>
                                          </p:val>
                                        </p:tav>
                                        <p:tav tm="100000">
                                          <p:val>
                                            <p:fltVal val="0"/>
                                          </p:val>
                                        </p:tav>
                                      </p:tavLst>
                                    </p:anim>
                                    <p:animEffect transition="in" filter="fade">
                                      <p:cBhvr>
                                        <p:cTn id="88" dur="1000"/>
                                        <p:tgtEl>
                                          <p:spTgt spid="19"/>
                                        </p:tgtEl>
                                      </p:cBhvr>
                                    </p:animEffect>
                                  </p:childTnLst>
                                </p:cTn>
                              </p:par>
                            </p:childTnLst>
                          </p:cTn>
                        </p:par>
                        <p:par>
                          <p:cTn id="89" fill="hold">
                            <p:stCondLst>
                              <p:cond delay="5550"/>
                            </p:stCondLst>
                            <p:childTnLst>
                              <p:par>
                                <p:cTn id="90" presetID="10" presetClass="entr" presetSubtype="0" fill="hold" grpId="0" nodeType="after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500"/>
                                        <p:tgtEl>
                                          <p:spTgt spid="2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fade">
                                      <p:cBhvr>
                                        <p:cTn id="95" dur="500"/>
                                        <p:tgtEl>
                                          <p:spTgt spid="23"/>
                                        </p:tgtEl>
                                      </p:cBhvr>
                                    </p:animEffect>
                                  </p:childTnLst>
                                </p:cTn>
                              </p:par>
                            </p:childTnLst>
                          </p:cTn>
                        </p:par>
                        <p:par>
                          <p:cTn id="96" fill="hold">
                            <p:stCondLst>
                              <p:cond delay="6050"/>
                            </p:stCondLst>
                            <p:childTnLst>
                              <p:par>
                                <p:cTn id="97" presetID="2" presetClass="entr" presetSubtype="2" decel="100000" fill="hold" grpId="0" nodeType="afterEffect">
                                  <p:stCondLst>
                                    <p:cond delay="0"/>
                                  </p:stCondLst>
                                  <p:childTnLst>
                                    <p:set>
                                      <p:cBhvr>
                                        <p:cTn id="98" dur="1" fill="hold">
                                          <p:stCondLst>
                                            <p:cond delay="0"/>
                                          </p:stCondLst>
                                        </p:cTn>
                                        <p:tgtEl>
                                          <p:spTgt spid="40">
                                            <p:txEl>
                                              <p:pRg st="0" end="0"/>
                                            </p:txEl>
                                          </p:spTgt>
                                        </p:tgtEl>
                                        <p:attrNameLst>
                                          <p:attrName>style.visibility</p:attrName>
                                        </p:attrNameLst>
                                      </p:cBhvr>
                                      <p:to>
                                        <p:strVal val="visible"/>
                                      </p:to>
                                    </p:set>
                                    <p:anim calcmode="lin" valueType="num">
                                      <p:cBhvr additive="base">
                                        <p:cTn id="99" dur="1000" fill="hold"/>
                                        <p:tgtEl>
                                          <p:spTgt spid="40">
                                            <p:txEl>
                                              <p:pRg st="0" end="0"/>
                                            </p:txEl>
                                          </p:spTgt>
                                        </p:tgtEl>
                                        <p:attrNameLst>
                                          <p:attrName>ppt_x</p:attrName>
                                        </p:attrNameLst>
                                      </p:cBhvr>
                                      <p:tavLst>
                                        <p:tav tm="0">
                                          <p:val>
                                            <p:strVal val="1+#ppt_w/2"/>
                                          </p:val>
                                        </p:tav>
                                        <p:tav tm="100000">
                                          <p:val>
                                            <p:strVal val="#ppt_x"/>
                                          </p:val>
                                        </p:tav>
                                      </p:tavLst>
                                    </p:anim>
                                    <p:anim calcmode="lin" valueType="num">
                                      <p:cBhvr additive="base">
                                        <p:cTn id="100" dur="1000" fill="hold"/>
                                        <p:tgtEl>
                                          <p:spTgt spid="40">
                                            <p:txEl>
                                              <p:pRg st="0" end="0"/>
                                            </p:txEl>
                                          </p:spTgt>
                                        </p:tgtEl>
                                        <p:attrNameLst>
                                          <p:attrName>ppt_y</p:attrName>
                                        </p:attrNameLst>
                                      </p:cBhvr>
                                      <p:tavLst>
                                        <p:tav tm="0">
                                          <p:val>
                                            <p:strVal val="#ppt_y"/>
                                          </p:val>
                                        </p:tav>
                                        <p:tav tm="100000">
                                          <p:val>
                                            <p:strVal val="#ppt_y"/>
                                          </p:val>
                                        </p:tav>
                                      </p:tavLst>
                                    </p:anim>
                                  </p:childTnLst>
                                </p:cTn>
                              </p:par>
                              <p:par>
                                <p:cTn id="101" presetID="2" presetClass="entr" presetSubtype="2" decel="100000" fill="hold" nodeType="withEffect">
                                  <p:stCondLst>
                                    <p:cond delay="0"/>
                                  </p:stCondLst>
                                  <p:childTnLst>
                                    <p:set>
                                      <p:cBhvr>
                                        <p:cTn id="102" dur="1" fill="hold">
                                          <p:stCondLst>
                                            <p:cond delay="0"/>
                                          </p:stCondLst>
                                        </p:cTn>
                                        <p:tgtEl>
                                          <p:spTgt spid="37"/>
                                        </p:tgtEl>
                                        <p:attrNameLst>
                                          <p:attrName>style.visibility</p:attrName>
                                        </p:attrNameLst>
                                      </p:cBhvr>
                                      <p:to>
                                        <p:strVal val="visible"/>
                                      </p:to>
                                    </p:set>
                                    <p:anim calcmode="lin" valueType="num">
                                      <p:cBhvr additive="base">
                                        <p:cTn id="103" dur="1000" fill="hold"/>
                                        <p:tgtEl>
                                          <p:spTgt spid="37"/>
                                        </p:tgtEl>
                                        <p:attrNameLst>
                                          <p:attrName>ppt_x</p:attrName>
                                        </p:attrNameLst>
                                      </p:cBhvr>
                                      <p:tavLst>
                                        <p:tav tm="0">
                                          <p:val>
                                            <p:strVal val="1+#ppt_w/2"/>
                                          </p:val>
                                        </p:tav>
                                        <p:tav tm="100000">
                                          <p:val>
                                            <p:strVal val="#ppt_x"/>
                                          </p:val>
                                        </p:tav>
                                      </p:tavLst>
                                    </p:anim>
                                    <p:anim calcmode="lin" valueType="num">
                                      <p:cBhvr additive="base">
                                        <p:cTn id="104" dur="1000" fill="hold"/>
                                        <p:tgtEl>
                                          <p:spTgt spid="37"/>
                                        </p:tgtEl>
                                        <p:attrNameLst>
                                          <p:attrName>ppt_y</p:attrName>
                                        </p:attrNameLst>
                                      </p:cBhvr>
                                      <p:tavLst>
                                        <p:tav tm="0">
                                          <p:val>
                                            <p:strVal val="#ppt_y"/>
                                          </p:val>
                                        </p:tav>
                                        <p:tav tm="100000">
                                          <p:val>
                                            <p:strVal val="#ppt_y"/>
                                          </p:val>
                                        </p:tav>
                                      </p:tavLst>
                                    </p:anim>
                                  </p:childTnLst>
                                </p:cTn>
                              </p:par>
                              <p:par>
                                <p:cTn id="105" presetID="49" presetClass="entr" presetSubtype="0" decel="100000" fill="hold" grpId="1" nodeType="withEffect">
                                  <p:stCondLst>
                                    <p:cond delay="0"/>
                                  </p:stCondLst>
                                  <p:childTnLst>
                                    <p:set>
                                      <p:cBhvr>
                                        <p:cTn id="106" dur="1" fill="hold">
                                          <p:stCondLst>
                                            <p:cond delay="0"/>
                                          </p:stCondLst>
                                        </p:cTn>
                                        <p:tgtEl>
                                          <p:spTgt spid="40">
                                            <p:txEl>
                                              <p:pRg st="0" end="0"/>
                                            </p:txEl>
                                          </p:spTgt>
                                        </p:tgtEl>
                                        <p:attrNameLst>
                                          <p:attrName>style.visibility</p:attrName>
                                        </p:attrNameLst>
                                      </p:cBhvr>
                                      <p:to>
                                        <p:strVal val="visible"/>
                                      </p:to>
                                    </p:set>
                                    <p:anim calcmode="lin" valueType="num">
                                      <p:cBhvr>
                                        <p:cTn id="107" dur="10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108" dur="1000" fill="hold"/>
                                        <p:tgtEl>
                                          <p:spTgt spid="40">
                                            <p:txEl>
                                              <p:pRg st="0" end="0"/>
                                            </p:txEl>
                                          </p:spTgt>
                                        </p:tgtEl>
                                        <p:attrNameLst>
                                          <p:attrName>ppt_h</p:attrName>
                                        </p:attrNameLst>
                                      </p:cBhvr>
                                      <p:tavLst>
                                        <p:tav tm="0">
                                          <p:val>
                                            <p:fltVal val="0"/>
                                          </p:val>
                                        </p:tav>
                                        <p:tav tm="100000">
                                          <p:val>
                                            <p:strVal val="#ppt_h"/>
                                          </p:val>
                                        </p:tav>
                                      </p:tavLst>
                                    </p:anim>
                                    <p:anim calcmode="lin" valueType="num">
                                      <p:cBhvr>
                                        <p:cTn id="109" dur="1000" fill="hold"/>
                                        <p:tgtEl>
                                          <p:spTgt spid="40">
                                            <p:txEl>
                                              <p:pRg st="0" end="0"/>
                                            </p:txEl>
                                          </p:spTgt>
                                        </p:tgtEl>
                                        <p:attrNameLst>
                                          <p:attrName>style.rotation</p:attrName>
                                        </p:attrNameLst>
                                      </p:cBhvr>
                                      <p:tavLst>
                                        <p:tav tm="0">
                                          <p:val>
                                            <p:fltVal val="360"/>
                                          </p:val>
                                        </p:tav>
                                        <p:tav tm="100000">
                                          <p:val>
                                            <p:fltVal val="0"/>
                                          </p:val>
                                        </p:tav>
                                      </p:tavLst>
                                    </p:anim>
                                    <p:animEffect transition="in" filter="fade">
                                      <p:cBhvr>
                                        <p:cTn id="110" dur="1000"/>
                                        <p:tgtEl>
                                          <p:spTgt spid="40">
                                            <p:txEl>
                                              <p:pRg st="0" end="0"/>
                                            </p:txEl>
                                          </p:spTgt>
                                        </p:tgtEl>
                                      </p:cBhvr>
                                    </p:animEffect>
                                  </p:childTnLst>
                                </p:cTn>
                              </p:par>
                              <p:par>
                                <p:cTn id="111" presetID="49" presetClass="entr" presetSubtype="0" decel="100000" fill="hold" nodeType="withEffect">
                                  <p:stCondLst>
                                    <p:cond delay="0"/>
                                  </p:stCondLst>
                                  <p:childTnLst>
                                    <p:set>
                                      <p:cBhvr>
                                        <p:cTn id="112" dur="1" fill="hold">
                                          <p:stCondLst>
                                            <p:cond delay="0"/>
                                          </p:stCondLst>
                                        </p:cTn>
                                        <p:tgtEl>
                                          <p:spTgt spid="37"/>
                                        </p:tgtEl>
                                        <p:attrNameLst>
                                          <p:attrName>style.visibility</p:attrName>
                                        </p:attrNameLst>
                                      </p:cBhvr>
                                      <p:to>
                                        <p:strVal val="visible"/>
                                      </p:to>
                                    </p:set>
                                    <p:anim calcmode="lin" valueType="num">
                                      <p:cBhvr>
                                        <p:cTn id="113" dur="1000" fill="hold"/>
                                        <p:tgtEl>
                                          <p:spTgt spid="37"/>
                                        </p:tgtEl>
                                        <p:attrNameLst>
                                          <p:attrName>ppt_w</p:attrName>
                                        </p:attrNameLst>
                                      </p:cBhvr>
                                      <p:tavLst>
                                        <p:tav tm="0">
                                          <p:val>
                                            <p:fltVal val="0"/>
                                          </p:val>
                                        </p:tav>
                                        <p:tav tm="100000">
                                          <p:val>
                                            <p:strVal val="#ppt_w"/>
                                          </p:val>
                                        </p:tav>
                                      </p:tavLst>
                                    </p:anim>
                                    <p:anim calcmode="lin" valueType="num">
                                      <p:cBhvr>
                                        <p:cTn id="114" dur="1000" fill="hold"/>
                                        <p:tgtEl>
                                          <p:spTgt spid="37"/>
                                        </p:tgtEl>
                                        <p:attrNameLst>
                                          <p:attrName>ppt_h</p:attrName>
                                        </p:attrNameLst>
                                      </p:cBhvr>
                                      <p:tavLst>
                                        <p:tav tm="0">
                                          <p:val>
                                            <p:fltVal val="0"/>
                                          </p:val>
                                        </p:tav>
                                        <p:tav tm="100000">
                                          <p:val>
                                            <p:strVal val="#ppt_h"/>
                                          </p:val>
                                        </p:tav>
                                      </p:tavLst>
                                    </p:anim>
                                    <p:anim calcmode="lin" valueType="num">
                                      <p:cBhvr>
                                        <p:cTn id="115" dur="1000" fill="hold"/>
                                        <p:tgtEl>
                                          <p:spTgt spid="37"/>
                                        </p:tgtEl>
                                        <p:attrNameLst>
                                          <p:attrName>style.rotation</p:attrName>
                                        </p:attrNameLst>
                                      </p:cBhvr>
                                      <p:tavLst>
                                        <p:tav tm="0">
                                          <p:val>
                                            <p:fltVal val="360"/>
                                          </p:val>
                                        </p:tav>
                                        <p:tav tm="100000">
                                          <p:val>
                                            <p:fltVal val="0"/>
                                          </p:val>
                                        </p:tav>
                                      </p:tavLst>
                                    </p:anim>
                                    <p:animEffect transition="in" filter="fade">
                                      <p:cBhvr>
                                        <p:cTn id="116" dur="1000"/>
                                        <p:tgtEl>
                                          <p:spTgt spid="37"/>
                                        </p:tgtEl>
                                      </p:cBhvr>
                                    </p:animEffect>
                                  </p:childTnLst>
                                </p:cTn>
                              </p:par>
                            </p:childTnLst>
                          </p:cTn>
                        </p:par>
                        <p:par>
                          <p:cTn id="117" fill="hold">
                            <p:stCondLst>
                              <p:cond delay="7050"/>
                            </p:stCondLst>
                            <p:childTnLst>
                              <p:par>
                                <p:cTn id="118" presetID="10" presetClass="entr" presetSubtype="0" fill="hold" grpId="0" nodeType="afterEffect">
                                  <p:stCondLst>
                                    <p:cond delay="0"/>
                                  </p:stCondLst>
                                  <p:childTnLst>
                                    <p:set>
                                      <p:cBhvr>
                                        <p:cTn id="119" dur="1" fill="hold">
                                          <p:stCondLst>
                                            <p:cond delay="0"/>
                                          </p:stCondLst>
                                        </p:cTn>
                                        <p:tgtEl>
                                          <p:spTgt spid="42"/>
                                        </p:tgtEl>
                                        <p:attrNameLst>
                                          <p:attrName>style.visibility</p:attrName>
                                        </p:attrNameLst>
                                      </p:cBhvr>
                                      <p:to>
                                        <p:strVal val="visible"/>
                                      </p:to>
                                    </p:set>
                                    <p:animEffect transition="in" filter="fade">
                                      <p:cBhvr>
                                        <p:cTn id="120" dur="500"/>
                                        <p:tgtEl>
                                          <p:spTgt spid="42"/>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41"/>
                                        </p:tgtEl>
                                        <p:attrNameLst>
                                          <p:attrName>style.visibility</p:attrName>
                                        </p:attrNameLst>
                                      </p:cBhvr>
                                      <p:to>
                                        <p:strVal val="visible"/>
                                      </p:to>
                                    </p:set>
                                    <p:animEffect transition="in" filter="fade">
                                      <p:cBhvr>
                                        <p:cTn id="123" dur="500"/>
                                        <p:tgtEl>
                                          <p:spTgt spid="41"/>
                                        </p:tgtEl>
                                      </p:cBhvr>
                                    </p:animEffect>
                                  </p:childTnLst>
                                </p:cTn>
                              </p:par>
                            </p:childTnLst>
                          </p:cTn>
                        </p:par>
                        <p:par>
                          <p:cTn id="124" fill="hold">
                            <p:stCondLst>
                              <p:cond delay="7550"/>
                            </p:stCondLst>
                            <p:childTnLst>
                              <p:par>
                                <p:cTn id="125" presetID="2" presetClass="entr" presetSubtype="2" decel="100000" fill="hold" grpId="0" nodeType="afterEffect">
                                  <p:stCondLst>
                                    <p:cond delay="0"/>
                                  </p:stCondLst>
                                  <p:childTnLst>
                                    <p:set>
                                      <p:cBhvr>
                                        <p:cTn id="126" dur="1" fill="hold">
                                          <p:stCondLst>
                                            <p:cond delay="0"/>
                                          </p:stCondLst>
                                        </p:cTn>
                                        <p:tgtEl>
                                          <p:spTgt spid="46">
                                            <p:txEl>
                                              <p:pRg st="0" end="0"/>
                                            </p:txEl>
                                          </p:spTgt>
                                        </p:tgtEl>
                                        <p:attrNameLst>
                                          <p:attrName>style.visibility</p:attrName>
                                        </p:attrNameLst>
                                      </p:cBhvr>
                                      <p:to>
                                        <p:strVal val="visible"/>
                                      </p:to>
                                    </p:set>
                                    <p:anim calcmode="lin" valueType="num">
                                      <p:cBhvr additive="base">
                                        <p:cTn id="127" dur="1000" fill="hold"/>
                                        <p:tgtEl>
                                          <p:spTgt spid="46">
                                            <p:txEl>
                                              <p:pRg st="0" end="0"/>
                                            </p:txEl>
                                          </p:spTgt>
                                        </p:tgtEl>
                                        <p:attrNameLst>
                                          <p:attrName>ppt_x</p:attrName>
                                        </p:attrNameLst>
                                      </p:cBhvr>
                                      <p:tavLst>
                                        <p:tav tm="0">
                                          <p:val>
                                            <p:strVal val="1+#ppt_w/2"/>
                                          </p:val>
                                        </p:tav>
                                        <p:tav tm="100000">
                                          <p:val>
                                            <p:strVal val="#ppt_x"/>
                                          </p:val>
                                        </p:tav>
                                      </p:tavLst>
                                    </p:anim>
                                    <p:anim calcmode="lin" valueType="num">
                                      <p:cBhvr additive="base">
                                        <p:cTn id="128" dur="1000" fill="hold"/>
                                        <p:tgtEl>
                                          <p:spTgt spid="46">
                                            <p:txEl>
                                              <p:pRg st="0" end="0"/>
                                            </p:txEl>
                                          </p:spTgt>
                                        </p:tgtEl>
                                        <p:attrNameLst>
                                          <p:attrName>ppt_y</p:attrName>
                                        </p:attrNameLst>
                                      </p:cBhvr>
                                      <p:tavLst>
                                        <p:tav tm="0">
                                          <p:val>
                                            <p:strVal val="#ppt_y"/>
                                          </p:val>
                                        </p:tav>
                                        <p:tav tm="100000">
                                          <p:val>
                                            <p:strVal val="#ppt_y"/>
                                          </p:val>
                                        </p:tav>
                                      </p:tavLst>
                                    </p:anim>
                                  </p:childTnLst>
                                </p:cTn>
                              </p:par>
                              <p:par>
                                <p:cTn id="129" presetID="2" presetClass="entr" presetSubtype="2" decel="100000" fill="hold" nodeType="withEffect">
                                  <p:stCondLst>
                                    <p:cond delay="0"/>
                                  </p:stCondLst>
                                  <p:childTnLst>
                                    <p:set>
                                      <p:cBhvr>
                                        <p:cTn id="130" dur="1" fill="hold">
                                          <p:stCondLst>
                                            <p:cond delay="0"/>
                                          </p:stCondLst>
                                        </p:cTn>
                                        <p:tgtEl>
                                          <p:spTgt spid="43"/>
                                        </p:tgtEl>
                                        <p:attrNameLst>
                                          <p:attrName>style.visibility</p:attrName>
                                        </p:attrNameLst>
                                      </p:cBhvr>
                                      <p:to>
                                        <p:strVal val="visible"/>
                                      </p:to>
                                    </p:set>
                                    <p:anim calcmode="lin" valueType="num">
                                      <p:cBhvr additive="base">
                                        <p:cTn id="131" dur="1000" fill="hold"/>
                                        <p:tgtEl>
                                          <p:spTgt spid="43"/>
                                        </p:tgtEl>
                                        <p:attrNameLst>
                                          <p:attrName>ppt_x</p:attrName>
                                        </p:attrNameLst>
                                      </p:cBhvr>
                                      <p:tavLst>
                                        <p:tav tm="0">
                                          <p:val>
                                            <p:strVal val="1+#ppt_w/2"/>
                                          </p:val>
                                        </p:tav>
                                        <p:tav tm="100000">
                                          <p:val>
                                            <p:strVal val="#ppt_x"/>
                                          </p:val>
                                        </p:tav>
                                      </p:tavLst>
                                    </p:anim>
                                    <p:anim calcmode="lin" valueType="num">
                                      <p:cBhvr additive="base">
                                        <p:cTn id="132" dur="1000" fill="hold"/>
                                        <p:tgtEl>
                                          <p:spTgt spid="43"/>
                                        </p:tgtEl>
                                        <p:attrNameLst>
                                          <p:attrName>ppt_y</p:attrName>
                                        </p:attrNameLst>
                                      </p:cBhvr>
                                      <p:tavLst>
                                        <p:tav tm="0">
                                          <p:val>
                                            <p:strVal val="#ppt_y"/>
                                          </p:val>
                                        </p:tav>
                                        <p:tav tm="100000">
                                          <p:val>
                                            <p:strVal val="#ppt_y"/>
                                          </p:val>
                                        </p:tav>
                                      </p:tavLst>
                                    </p:anim>
                                  </p:childTnLst>
                                </p:cTn>
                              </p:par>
                              <p:par>
                                <p:cTn id="133" presetID="49" presetClass="entr" presetSubtype="0" decel="100000" fill="hold" grpId="1" nodeType="withEffect">
                                  <p:stCondLst>
                                    <p:cond delay="0"/>
                                  </p:stCondLst>
                                  <p:childTnLst>
                                    <p:set>
                                      <p:cBhvr>
                                        <p:cTn id="134" dur="1" fill="hold">
                                          <p:stCondLst>
                                            <p:cond delay="0"/>
                                          </p:stCondLst>
                                        </p:cTn>
                                        <p:tgtEl>
                                          <p:spTgt spid="46">
                                            <p:txEl>
                                              <p:pRg st="0" end="0"/>
                                            </p:txEl>
                                          </p:spTgt>
                                        </p:tgtEl>
                                        <p:attrNameLst>
                                          <p:attrName>style.visibility</p:attrName>
                                        </p:attrNameLst>
                                      </p:cBhvr>
                                      <p:to>
                                        <p:strVal val="visible"/>
                                      </p:to>
                                    </p:set>
                                    <p:anim calcmode="lin" valueType="num">
                                      <p:cBhvr>
                                        <p:cTn id="135" dur="1000" fill="hold"/>
                                        <p:tgtEl>
                                          <p:spTgt spid="46">
                                            <p:txEl>
                                              <p:pRg st="0" end="0"/>
                                            </p:txEl>
                                          </p:spTgt>
                                        </p:tgtEl>
                                        <p:attrNameLst>
                                          <p:attrName>ppt_w</p:attrName>
                                        </p:attrNameLst>
                                      </p:cBhvr>
                                      <p:tavLst>
                                        <p:tav tm="0">
                                          <p:val>
                                            <p:fltVal val="0"/>
                                          </p:val>
                                        </p:tav>
                                        <p:tav tm="100000">
                                          <p:val>
                                            <p:strVal val="#ppt_w"/>
                                          </p:val>
                                        </p:tav>
                                      </p:tavLst>
                                    </p:anim>
                                    <p:anim calcmode="lin" valueType="num">
                                      <p:cBhvr>
                                        <p:cTn id="136" dur="1000" fill="hold"/>
                                        <p:tgtEl>
                                          <p:spTgt spid="46">
                                            <p:txEl>
                                              <p:pRg st="0" end="0"/>
                                            </p:txEl>
                                          </p:spTgt>
                                        </p:tgtEl>
                                        <p:attrNameLst>
                                          <p:attrName>ppt_h</p:attrName>
                                        </p:attrNameLst>
                                      </p:cBhvr>
                                      <p:tavLst>
                                        <p:tav tm="0">
                                          <p:val>
                                            <p:fltVal val="0"/>
                                          </p:val>
                                        </p:tav>
                                        <p:tav tm="100000">
                                          <p:val>
                                            <p:strVal val="#ppt_h"/>
                                          </p:val>
                                        </p:tav>
                                      </p:tavLst>
                                    </p:anim>
                                    <p:anim calcmode="lin" valueType="num">
                                      <p:cBhvr>
                                        <p:cTn id="137" dur="1000" fill="hold"/>
                                        <p:tgtEl>
                                          <p:spTgt spid="46">
                                            <p:txEl>
                                              <p:pRg st="0" end="0"/>
                                            </p:txEl>
                                          </p:spTgt>
                                        </p:tgtEl>
                                        <p:attrNameLst>
                                          <p:attrName>style.rotation</p:attrName>
                                        </p:attrNameLst>
                                      </p:cBhvr>
                                      <p:tavLst>
                                        <p:tav tm="0">
                                          <p:val>
                                            <p:fltVal val="360"/>
                                          </p:val>
                                        </p:tav>
                                        <p:tav tm="100000">
                                          <p:val>
                                            <p:fltVal val="0"/>
                                          </p:val>
                                        </p:tav>
                                      </p:tavLst>
                                    </p:anim>
                                    <p:animEffect transition="in" filter="fade">
                                      <p:cBhvr>
                                        <p:cTn id="138" dur="1000"/>
                                        <p:tgtEl>
                                          <p:spTgt spid="46">
                                            <p:txEl>
                                              <p:pRg st="0" end="0"/>
                                            </p:txEl>
                                          </p:spTgt>
                                        </p:tgtEl>
                                      </p:cBhvr>
                                    </p:animEffect>
                                  </p:childTnLst>
                                </p:cTn>
                              </p:par>
                              <p:par>
                                <p:cTn id="139" presetID="49" presetClass="entr" presetSubtype="0" decel="100000" fill="hold" nodeType="withEffect">
                                  <p:stCondLst>
                                    <p:cond delay="0"/>
                                  </p:stCondLst>
                                  <p:childTnLst>
                                    <p:set>
                                      <p:cBhvr>
                                        <p:cTn id="140" dur="1" fill="hold">
                                          <p:stCondLst>
                                            <p:cond delay="0"/>
                                          </p:stCondLst>
                                        </p:cTn>
                                        <p:tgtEl>
                                          <p:spTgt spid="43"/>
                                        </p:tgtEl>
                                        <p:attrNameLst>
                                          <p:attrName>style.visibility</p:attrName>
                                        </p:attrNameLst>
                                      </p:cBhvr>
                                      <p:to>
                                        <p:strVal val="visible"/>
                                      </p:to>
                                    </p:set>
                                    <p:anim calcmode="lin" valueType="num">
                                      <p:cBhvr>
                                        <p:cTn id="141" dur="1000" fill="hold"/>
                                        <p:tgtEl>
                                          <p:spTgt spid="43"/>
                                        </p:tgtEl>
                                        <p:attrNameLst>
                                          <p:attrName>ppt_w</p:attrName>
                                        </p:attrNameLst>
                                      </p:cBhvr>
                                      <p:tavLst>
                                        <p:tav tm="0">
                                          <p:val>
                                            <p:fltVal val="0"/>
                                          </p:val>
                                        </p:tav>
                                        <p:tav tm="100000">
                                          <p:val>
                                            <p:strVal val="#ppt_w"/>
                                          </p:val>
                                        </p:tav>
                                      </p:tavLst>
                                    </p:anim>
                                    <p:anim calcmode="lin" valueType="num">
                                      <p:cBhvr>
                                        <p:cTn id="142" dur="1000" fill="hold"/>
                                        <p:tgtEl>
                                          <p:spTgt spid="43"/>
                                        </p:tgtEl>
                                        <p:attrNameLst>
                                          <p:attrName>ppt_h</p:attrName>
                                        </p:attrNameLst>
                                      </p:cBhvr>
                                      <p:tavLst>
                                        <p:tav tm="0">
                                          <p:val>
                                            <p:fltVal val="0"/>
                                          </p:val>
                                        </p:tav>
                                        <p:tav tm="100000">
                                          <p:val>
                                            <p:strVal val="#ppt_h"/>
                                          </p:val>
                                        </p:tav>
                                      </p:tavLst>
                                    </p:anim>
                                    <p:anim calcmode="lin" valueType="num">
                                      <p:cBhvr>
                                        <p:cTn id="143" dur="1000" fill="hold"/>
                                        <p:tgtEl>
                                          <p:spTgt spid="43"/>
                                        </p:tgtEl>
                                        <p:attrNameLst>
                                          <p:attrName>style.rotation</p:attrName>
                                        </p:attrNameLst>
                                      </p:cBhvr>
                                      <p:tavLst>
                                        <p:tav tm="0">
                                          <p:val>
                                            <p:fltVal val="360"/>
                                          </p:val>
                                        </p:tav>
                                        <p:tav tm="100000">
                                          <p:val>
                                            <p:fltVal val="0"/>
                                          </p:val>
                                        </p:tav>
                                      </p:tavLst>
                                    </p:anim>
                                    <p:animEffect transition="in" filter="fade">
                                      <p:cBhvr>
                                        <p:cTn id="144" dur="1000"/>
                                        <p:tgtEl>
                                          <p:spTgt spid="43"/>
                                        </p:tgtEl>
                                      </p:cBhvr>
                                    </p:animEffect>
                                  </p:childTnLst>
                                </p:cTn>
                              </p:par>
                            </p:childTnLst>
                          </p:cTn>
                        </p:par>
                        <p:par>
                          <p:cTn id="145" fill="hold">
                            <p:stCondLst>
                              <p:cond delay="8550"/>
                            </p:stCondLst>
                            <p:childTnLst>
                              <p:par>
                                <p:cTn id="146" presetID="10" presetClass="entr" presetSubtype="0" fill="hold" grpId="0" nodeType="afterEffect">
                                  <p:stCondLst>
                                    <p:cond delay="0"/>
                                  </p:stCondLst>
                                  <p:childTnLst>
                                    <p:set>
                                      <p:cBhvr>
                                        <p:cTn id="147" dur="1" fill="hold">
                                          <p:stCondLst>
                                            <p:cond delay="0"/>
                                          </p:stCondLst>
                                        </p:cTn>
                                        <p:tgtEl>
                                          <p:spTgt spid="48"/>
                                        </p:tgtEl>
                                        <p:attrNameLst>
                                          <p:attrName>style.visibility</p:attrName>
                                        </p:attrNameLst>
                                      </p:cBhvr>
                                      <p:to>
                                        <p:strVal val="visible"/>
                                      </p:to>
                                    </p:set>
                                    <p:animEffect transition="in" filter="fade">
                                      <p:cBhvr>
                                        <p:cTn id="148" dur="500"/>
                                        <p:tgtEl>
                                          <p:spTgt spid="48"/>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47"/>
                                        </p:tgtEl>
                                        <p:attrNameLst>
                                          <p:attrName>style.visibility</p:attrName>
                                        </p:attrNameLst>
                                      </p:cBhvr>
                                      <p:to>
                                        <p:strVal val="visible"/>
                                      </p:to>
                                    </p:set>
                                    <p:animEffect transition="in" filter="fade">
                                      <p:cBhvr>
                                        <p:cTn id="151" dur="500"/>
                                        <p:tgtEl>
                                          <p:spTgt spid="47"/>
                                        </p:tgtEl>
                                      </p:cBhvr>
                                    </p:animEffect>
                                  </p:childTnLst>
                                </p:cTn>
                              </p:par>
                            </p:childTnLst>
                          </p:cTn>
                        </p:par>
                        <p:par>
                          <p:cTn id="152" fill="hold">
                            <p:stCondLst>
                              <p:cond delay="9050"/>
                            </p:stCondLst>
                            <p:childTnLst>
                              <p:par>
                                <p:cTn id="153" presetID="2" presetClass="entr" presetSubtype="2" decel="100000" fill="hold" grpId="0" nodeType="afterEffect">
                                  <p:stCondLst>
                                    <p:cond delay="0"/>
                                  </p:stCondLst>
                                  <p:childTnLst>
                                    <p:set>
                                      <p:cBhvr>
                                        <p:cTn id="154" dur="1" fill="hold">
                                          <p:stCondLst>
                                            <p:cond delay="0"/>
                                          </p:stCondLst>
                                        </p:cTn>
                                        <p:tgtEl>
                                          <p:spTgt spid="52">
                                            <p:txEl>
                                              <p:pRg st="0" end="0"/>
                                            </p:txEl>
                                          </p:spTgt>
                                        </p:tgtEl>
                                        <p:attrNameLst>
                                          <p:attrName>style.visibility</p:attrName>
                                        </p:attrNameLst>
                                      </p:cBhvr>
                                      <p:to>
                                        <p:strVal val="visible"/>
                                      </p:to>
                                    </p:set>
                                    <p:anim calcmode="lin" valueType="num">
                                      <p:cBhvr additive="base">
                                        <p:cTn id="155" dur="1000" fill="hold"/>
                                        <p:tgtEl>
                                          <p:spTgt spid="52">
                                            <p:txEl>
                                              <p:pRg st="0" end="0"/>
                                            </p:txEl>
                                          </p:spTgt>
                                        </p:tgtEl>
                                        <p:attrNameLst>
                                          <p:attrName>ppt_x</p:attrName>
                                        </p:attrNameLst>
                                      </p:cBhvr>
                                      <p:tavLst>
                                        <p:tav tm="0">
                                          <p:val>
                                            <p:strVal val="1+#ppt_w/2"/>
                                          </p:val>
                                        </p:tav>
                                        <p:tav tm="100000">
                                          <p:val>
                                            <p:strVal val="#ppt_x"/>
                                          </p:val>
                                        </p:tav>
                                      </p:tavLst>
                                    </p:anim>
                                    <p:anim calcmode="lin" valueType="num">
                                      <p:cBhvr additive="base">
                                        <p:cTn id="156" dur="1000" fill="hold"/>
                                        <p:tgtEl>
                                          <p:spTgt spid="52">
                                            <p:txEl>
                                              <p:pRg st="0" end="0"/>
                                            </p:txEl>
                                          </p:spTgt>
                                        </p:tgtEl>
                                        <p:attrNameLst>
                                          <p:attrName>ppt_y</p:attrName>
                                        </p:attrNameLst>
                                      </p:cBhvr>
                                      <p:tavLst>
                                        <p:tav tm="0">
                                          <p:val>
                                            <p:strVal val="#ppt_y"/>
                                          </p:val>
                                        </p:tav>
                                        <p:tav tm="100000">
                                          <p:val>
                                            <p:strVal val="#ppt_y"/>
                                          </p:val>
                                        </p:tav>
                                      </p:tavLst>
                                    </p:anim>
                                  </p:childTnLst>
                                </p:cTn>
                              </p:par>
                              <p:par>
                                <p:cTn id="157" presetID="2" presetClass="entr" presetSubtype="2" decel="100000" fill="hold" nodeType="withEffect">
                                  <p:stCondLst>
                                    <p:cond delay="0"/>
                                  </p:stCondLst>
                                  <p:childTnLst>
                                    <p:set>
                                      <p:cBhvr>
                                        <p:cTn id="158" dur="1" fill="hold">
                                          <p:stCondLst>
                                            <p:cond delay="0"/>
                                          </p:stCondLst>
                                        </p:cTn>
                                        <p:tgtEl>
                                          <p:spTgt spid="49"/>
                                        </p:tgtEl>
                                        <p:attrNameLst>
                                          <p:attrName>style.visibility</p:attrName>
                                        </p:attrNameLst>
                                      </p:cBhvr>
                                      <p:to>
                                        <p:strVal val="visible"/>
                                      </p:to>
                                    </p:set>
                                    <p:anim calcmode="lin" valueType="num">
                                      <p:cBhvr additive="base">
                                        <p:cTn id="159" dur="1000" fill="hold"/>
                                        <p:tgtEl>
                                          <p:spTgt spid="49"/>
                                        </p:tgtEl>
                                        <p:attrNameLst>
                                          <p:attrName>ppt_x</p:attrName>
                                        </p:attrNameLst>
                                      </p:cBhvr>
                                      <p:tavLst>
                                        <p:tav tm="0">
                                          <p:val>
                                            <p:strVal val="1+#ppt_w/2"/>
                                          </p:val>
                                        </p:tav>
                                        <p:tav tm="100000">
                                          <p:val>
                                            <p:strVal val="#ppt_x"/>
                                          </p:val>
                                        </p:tav>
                                      </p:tavLst>
                                    </p:anim>
                                    <p:anim calcmode="lin" valueType="num">
                                      <p:cBhvr additive="base">
                                        <p:cTn id="160" dur="1000" fill="hold"/>
                                        <p:tgtEl>
                                          <p:spTgt spid="49"/>
                                        </p:tgtEl>
                                        <p:attrNameLst>
                                          <p:attrName>ppt_y</p:attrName>
                                        </p:attrNameLst>
                                      </p:cBhvr>
                                      <p:tavLst>
                                        <p:tav tm="0">
                                          <p:val>
                                            <p:strVal val="#ppt_y"/>
                                          </p:val>
                                        </p:tav>
                                        <p:tav tm="100000">
                                          <p:val>
                                            <p:strVal val="#ppt_y"/>
                                          </p:val>
                                        </p:tav>
                                      </p:tavLst>
                                    </p:anim>
                                  </p:childTnLst>
                                </p:cTn>
                              </p:par>
                              <p:par>
                                <p:cTn id="161" presetID="49" presetClass="entr" presetSubtype="0" decel="100000" fill="hold" grpId="1" nodeType="withEffect">
                                  <p:stCondLst>
                                    <p:cond delay="0"/>
                                  </p:stCondLst>
                                  <p:childTnLst>
                                    <p:set>
                                      <p:cBhvr>
                                        <p:cTn id="162" dur="1" fill="hold">
                                          <p:stCondLst>
                                            <p:cond delay="0"/>
                                          </p:stCondLst>
                                        </p:cTn>
                                        <p:tgtEl>
                                          <p:spTgt spid="52">
                                            <p:txEl>
                                              <p:pRg st="0" end="0"/>
                                            </p:txEl>
                                          </p:spTgt>
                                        </p:tgtEl>
                                        <p:attrNameLst>
                                          <p:attrName>style.visibility</p:attrName>
                                        </p:attrNameLst>
                                      </p:cBhvr>
                                      <p:to>
                                        <p:strVal val="visible"/>
                                      </p:to>
                                    </p:set>
                                    <p:anim calcmode="lin" valueType="num">
                                      <p:cBhvr>
                                        <p:cTn id="163" dur="1000" fill="hold"/>
                                        <p:tgtEl>
                                          <p:spTgt spid="52">
                                            <p:txEl>
                                              <p:pRg st="0" end="0"/>
                                            </p:txEl>
                                          </p:spTgt>
                                        </p:tgtEl>
                                        <p:attrNameLst>
                                          <p:attrName>ppt_w</p:attrName>
                                        </p:attrNameLst>
                                      </p:cBhvr>
                                      <p:tavLst>
                                        <p:tav tm="0">
                                          <p:val>
                                            <p:fltVal val="0"/>
                                          </p:val>
                                        </p:tav>
                                        <p:tav tm="100000">
                                          <p:val>
                                            <p:strVal val="#ppt_w"/>
                                          </p:val>
                                        </p:tav>
                                      </p:tavLst>
                                    </p:anim>
                                    <p:anim calcmode="lin" valueType="num">
                                      <p:cBhvr>
                                        <p:cTn id="164" dur="1000" fill="hold"/>
                                        <p:tgtEl>
                                          <p:spTgt spid="52">
                                            <p:txEl>
                                              <p:pRg st="0" end="0"/>
                                            </p:txEl>
                                          </p:spTgt>
                                        </p:tgtEl>
                                        <p:attrNameLst>
                                          <p:attrName>ppt_h</p:attrName>
                                        </p:attrNameLst>
                                      </p:cBhvr>
                                      <p:tavLst>
                                        <p:tav tm="0">
                                          <p:val>
                                            <p:fltVal val="0"/>
                                          </p:val>
                                        </p:tav>
                                        <p:tav tm="100000">
                                          <p:val>
                                            <p:strVal val="#ppt_h"/>
                                          </p:val>
                                        </p:tav>
                                      </p:tavLst>
                                    </p:anim>
                                    <p:anim calcmode="lin" valueType="num">
                                      <p:cBhvr>
                                        <p:cTn id="165" dur="1000" fill="hold"/>
                                        <p:tgtEl>
                                          <p:spTgt spid="52">
                                            <p:txEl>
                                              <p:pRg st="0" end="0"/>
                                            </p:txEl>
                                          </p:spTgt>
                                        </p:tgtEl>
                                        <p:attrNameLst>
                                          <p:attrName>style.rotation</p:attrName>
                                        </p:attrNameLst>
                                      </p:cBhvr>
                                      <p:tavLst>
                                        <p:tav tm="0">
                                          <p:val>
                                            <p:fltVal val="360"/>
                                          </p:val>
                                        </p:tav>
                                        <p:tav tm="100000">
                                          <p:val>
                                            <p:fltVal val="0"/>
                                          </p:val>
                                        </p:tav>
                                      </p:tavLst>
                                    </p:anim>
                                    <p:animEffect transition="in" filter="fade">
                                      <p:cBhvr>
                                        <p:cTn id="166" dur="1000"/>
                                        <p:tgtEl>
                                          <p:spTgt spid="52">
                                            <p:txEl>
                                              <p:pRg st="0" end="0"/>
                                            </p:txEl>
                                          </p:spTgt>
                                        </p:tgtEl>
                                      </p:cBhvr>
                                    </p:animEffect>
                                  </p:childTnLst>
                                </p:cTn>
                              </p:par>
                              <p:par>
                                <p:cTn id="167" presetID="49" presetClass="entr" presetSubtype="0" decel="100000" fill="hold" nodeType="withEffect">
                                  <p:stCondLst>
                                    <p:cond delay="0"/>
                                  </p:stCondLst>
                                  <p:childTnLst>
                                    <p:set>
                                      <p:cBhvr>
                                        <p:cTn id="168" dur="1" fill="hold">
                                          <p:stCondLst>
                                            <p:cond delay="0"/>
                                          </p:stCondLst>
                                        </p:cTn>
                                        <p:tgtEl>
                                          <p:spTgt spid="49"/>
                                        </p:tgtEl>
                                        <p:attrNameLst>
                                          <p:attrName>style.visibility</p:attrName>
                                        </p:attrNameLst>
                                      </p:cBhvr>
                                      <p:to>
                                        <p:strVal val="visible"/>
                                      </p:to>
                                    </p:set>
                                    <p:anim calcmode="lin" valueType="num">
                                      <p:cBhvr>
                                        <p:cTn id="169" dur="1000" fill="hold"/>
                                        <p:tgtEl>
                                          <p:spTgt spid="49"/>
                                        </p:tgtEl>
                                        <p:attrNameLst>
                                          <p:attrName>ppt_w</p:attrName>
                                        </p:attrNameLst>
                                      </p:cBhvr>
                                      <p:tavLst>
                                        <p:tav tm="0">
                                          <p:val>
                                            <p:fltVal val="0"/>
                                          </p:val>
                                        </p:tav>
                                        <p:tav tm="100000">
                                          <p:val>
                                            <p:strVal val="#ppt_w"/>
                                          </p:val>
                                        </p:tav>
                                      </p:tavLst>
                                    </p:anim>
                                    <p:anim calcmode="lin" valueType="num">
                                      <p:cBhvr>
                                        <p:cTn id="170" dur="1000" fill="hold"/>
                                        <p:tgtEl>
                                          <p:spTgt spid="49"/>
                                        </p:tgtEl>
                                        <p:attrNameLst>
                                          <p:attrName>ppt_h</p:attrName>
                                        </p:attrNameLst>
                                      </p:cBhvr>
                                      <p:tavLst>
                                        <p:tav tm="0">
                                          <p:val>
                                            <p:fltVal val="0"/>
                                          </p:val>
                                        </p:tav>
                                        <p:tav tm="100000">
                                          <p:val>
                                            <p:strVal val="#ppt_h"/>
                                          </p:val>
                                        </p:tav>
                                      </p:tavLst>
                                    </p:anim>
                                    <p:anim calcmode="lin" valueType="num">
                                      <p:cBhvr>
                                        <p:cTn id="171" dur="1000" fill="hold"/>
                                        <p:tgtEl>
                                          <p:spTgt spid="49"/>
                                        </p:tgtEl>
                                        <p:attrNameLst>
                                          <p:attrName>style.rotation</p:attrName>
                                        </p:attrNameLst>
                                      </p:cBhvr>
                                      <p:tavLst>
                                        <p:tav tm="0">
                                          <p:val>
                                            <p:fltVal val="360"/>
                                          </p:val>
                                        </p:tav>
                                        <p:tav tm="100000">
                                          <p:val>
                                            <p:fltVal val="0"/>
                                          </p:val>
                                        </p:tav>
                                      </p:tavLst>
                                    </p:anim>
                                    <p:animEffect transition="in" filter="fade">
                                      <p:cBhvr>
                                        <p:cTn id="172" dur="1000"/>
                                        <p:tgtEl>
                                          <p:spTgt spid="49"/>
                                        </p:tgtEl>
                                      </p:cBhvr>
                                    </p:animEffect>
                                  </p:childTnLst>
                                </p:cTn>
                              </p:par>
                            </p:childTnLst>
                          </p:cTn>
                        </p:par>
                        <p:par>
                          <p:cTn id="173" fill="hold">
                            <p:stCondLst>
                              <p:cond delay="10050"/>
                            </p:stCondLst>
                            <p:childTnLst>
                              <p:par>
                                <p:cTn id="174" presetID="10" presetClass="entr" presetSubtype="0" fill="hold" grpId="0" nodeType="afterEffect">
                                  <p:stCondLst>
                                    <p:cond delay="0"/>
                                  </p:stCondLst>
                                  <p:childTnLst>
                                    <p:set>
                                      <p:cBhvr>
                                        <p:cTn id="175" dur="1" fill="hold">
                                          <p:stCondLst>
                                            <p:cond delay="0"/>
                                          </p:stCondLst>
                                        </p:cTn>
                                        <p:tgtEl>
                                          <p:spTgt spid="54"/>
                                        </p:tgtEl>
                                        <p:attrNameLst>
                                          <p:attrName>style.visibility</p:attrName>
                                        </p:attrNameLst>
                                      </p:cBhvr>
                                      <p:to>
                                        <p:strVal val="visible"/>
                                      </p:to>
                                    </p:set>
                                    <p:animEffect transition="in" filter="fade">
                                      <p:cBhvr>
                                        <p:cTn id="176" dur="500"/>
                                        <p:tgtEl>
                                          <p:spTgt spid="54"/>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53"/>
                                        </p:tgtEl>
                                        <p:attrNameLst>
                                          <p:attrName>style.visibility</p:attrName>
                                        </p:attrNameLst>
                                      </p:cBhvr>
                                      <p:to>
                                        <p:strVal val="visible"/>
                                      </p:to>
                                    </p:set>
                                    <p:animEffect transition="in" filter="fade">
                                      <p:cBhvr>
                                        <p:cTn id="17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build="p">
        <p:tmplLst>
          <p:tmpl lvl="1">
            <p:tnLst>
              <p:par>
                <p:cTn presetID="2" presetClass="entr" presetSubtype="2" decel="10000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1+#ppt_w/2"/>
                          </p:val>
                        </p:tav>
                        <p:tav tm="100000">
                          <p:val>
                            <p:strVal val="#ppt_x"/>
                          </p:val>
                        </p:tav>
                      </p:tavLst>
                    </p:anim>
                    <p:anim calcmode="lin" valueType="num">
                      <p:cBhvr additive="base">
                        <p:cTn dur="1000" fill="hold"/>
                        <p:tgtEl>
                          <p:spTgt spid="10"/>
                        </p:tgtEl>
                        <p:attrNameLst>
                          <p:attrName>ppt_y</p:attrName>
                        </p:attrNameLst>
                      </p:cBhvr>
                      <p:tavLst>
                        <p:tav tm="0">
                          <p:val>
                            <p:strVal val="#ppt_y"/>
                          </p:val>
                        </p:tav>
                        <p:tav tm="100000">
                          <p:val>
                            <p:strVal val="#ppt_y"/>
                          </p:val>
                        </p:tav>
                      </p:tavLst>
                    </p:anim>
                  </p:childTnLst>
                </p:cTn>
              </p:par>
            </p:tnLst>
          </p:tmpl>
        </p:tmplLst>
      </p:bldP>
      <p:bldP spid="10" grpId="1" build="p">
        <p:tmplLst>
          <p:tmpl lvl="1">
            <p:tnLst>
              <p:par>
                <p:cTn presetID="49" presetClass="entr" presetSubtype="0"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p:cTn dur="1000" fill="hold"/>
                        <p:tgtEl>
                          <p:spTgt spid="10"/>
                        </p:tgtEl>
                        <p:attrNameLst>
                          <p:attrName>ppt_w</p:attrName>
                        </p:attrNameLst>
                      </p:cBhvr>
                      <p:tavLst>
                        <p:tav tm="0">
                          <p:val>
                            <p:fltVal val="0"/>
                          </p:val>
                        </p:tav>
                        <p:tav tm="100000">
                          <p:val>
                            <p:strVal val="#ppt_w"/>
                          </p:val>
                        </p:tav>
                      </p:tavLst>
                    </p:anim>
                    <p:anim calcmode="lin" valueType="num">
                      <p:cBhvr>
                        <p:cTn dur="1000" fill="hold"/>
                        <p:tgtEl>
                          <p:spTgt spid="10"/>
                        </p:tgtEl>
                        <p:attrNameLst>
                          <p:attrName>ppt_h</p:attrName>
                        </p:attrNameLst>
                      </p:cBhvr>
                      <p:tavLst>
                        <p:tav tm="0">
                          <p:val>
                            <p:fltVal val="0"/>
                          </p:val>
                        </p:tav>
                        <p:tav tm="100000">
                          <p:val>
                            <p:strVal val="#ppt_h"/>
                          </p:val>
                        </p:tav>
                      </p:tavLst>
                    </p:anim>
                    <p:anim calcmode="lin" valueType="num">
                      <p:cBhvr>
                        <p:cTn dur="1000" fill="hold"/>
                        <p:tgtEl>
                          <p:spTgt spid="10"/>
                        </p:tgtEl>
                        <p:attrNameLst>
                          <p:attrName>style.rotation</p:attrName>
                        </p:attrNameLst>
                      </p:cBhvr>
                      <p:tavLst>
                        <p:tav tm="0">
                          <p:val>
                            <p:fltVal val="360"/>
                          </p:val>
                        </p:tav>
                        <p:tav tm="100000">
                          <p:val>
                            <p:fltVal val="0"/>
                          </p:val>
                        </p:tav>
                      </p:tavLst>
                    </p:anim>
                    <p:animEffect transition="in" filter="fade">
                      <p:cBhvr>
                        <p:cTn dur="10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6" grpId="0" build="p">
        <p:tmplLst>
          <p:tmpl lvl="1">
            <p:tnLst>
              <p:par>
                <p:cTn presetID="2" presetClass="entr" presetSubtype="2"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1000" fill="hold"/>
                        <p:tgtEl>
                          <p:spTgt spid="16"/>
                        </p:tgtEl>
                        <p:attrNameLst>
                          <p:attrName>ppt_x</p:attrName>
                        </p:attrNameLst>
                      </p:cBhvr>
                      <p:tavLst>
                        <p:tav tm="0">
                          <p:val>
                            <p:strVal val="1+#ppt_w/2"/>
                          </p:val>
                        </p:tav>
                        <p:tav tm="100000">
                          <p:val>
                            <p:strVal val="#ppt_x"/>
                          </p:val>
                        </p:tav>
                      </p:tavLst>
                    </p:anim>
                    <p:anim calcmode="lin" valueType="num">
                      <p:cBhvr additive="base">
                        <p:cTn dur="1000" fill="hold"/>
                        <p:tgtEl>
                          <p:spTgt spid="16"/>
                        </p:tgtEl>
                        <p:attrNameLst>
                          <p:attrName>ppt_y</p:attrName>
                        </p:attrNameLst>
                      </p:cBhvr>
                      <p:tavLst>
                        <p:tav tm="0">
                          <p:val>
                            <p:strVal val="#ppt_y"/>
                          </p:val>
                        </p:tav>
                        <p:tav tm="100000">
                          <p:val>
                            <p:strVal val="#ppt_y"/>
                          </p:val>
                        </p:tav>
                      </p:tavLst>
                    </p:anim>
                  </p:childTnLst>
                </p:cTn>
              </p:par>
            </p:tnLst>
          </p:tmpl>
        </p:tmplLst>
      </p:bldP>
      <p:bldP spid="16" grpId="1" build="p">
        <p:tmplLst>
          <p:tmpl lvl="1">
            <p:tnLst>
              <p:par>
                <p:cTn presetID="49" presetClass="entr" presetSubtype="0" decel="10000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p:cTn dur="1000" fill="hold"/>
                        <p:tgtEl>
                          <p:spTgt spid="16"/>
                        </p:tgtEl>
                        <p:attrNameLst>
                          <p:attrName>ppt_w</p:attrName>
                        </p:attrNameLst>
                      </p:cBhvr>
                      <p:tavLst>
                        <p:tav tm="0">
                          <p:val>
                            <p:fltVal val="0"/>
                          </p:val>
                        </p:tav>
                        <p:tav tm="100000">
                          <p:val>
                            <p:strVal val="#ppt_w"/>
                          </p:val>
                        </p:tav>
                      </p:tavLst>
                    </p:anim>
                    <p:anim calcmode="lin" valueType="num">
                      <p:cBhvr>
                        <p:cTn dur="1000" fill="hold"/>
                        <p:tgtEl>
                          <p:spTgt spid="16"/>
                        </p:tgtEl>
                        <p:attrNameLst>
                          <p:attrName>ppt_h</p:attrName>
                        </p:attrNameLst>
                      </p:cBhvr>
                      <p:tavLst>
                        <p:tav tm="0">
                          <p:val>
                            <p:fltVal val="0"/>
                          </p:val>
                        </p:tav>
                        <p:tav tm="100000">
                          <p:val>
                            <p:strVal val="#ppt_h"/>
                          </p:val>
                        </p:tav>
                      </p:tavLst>
                    </p:anim>
                    <p:anim calcmode="lin" valueType="num">
                      <p:cBhvr>
                        <p:cTn dur="1000" fill="hold"/>
                        <p:tgtEl>
                          <p:spTgt spid="16"/>
                        </p:tgtEl>
                        <p:attrNameLst>
                          <p:attrName>style.rotation</p:attrName>
                        </p:attrNameLst>
                      </p:cBhvr>
                      <p:tavLst>
                        <p:tav tm="0">
                          <p:val>
                            <p:fltVal val="360"/>
                          </p:val>
                        </p:tav>
                        <p:tav tm="100000">
                          <p:val>
                            <p:fltVal val="0"/>
                          </p:val>
                        </p:tav>
                      </p:tavLst>
                    </p:anim>
                    <p:animEffect transition="in" filter="fade">
                      <p:cBhvr>
                        <p:cTn dur="1000"/>
                        <p:tgtEl>
                          <p:spTgt spid="16"/>
                        </p:tgtEl>
                      </p:cBhvr>
                    </p:animEffect>
                  </p:childTnLst>
                </p:cTn>
              </p:par>
            </p:tnLst>
          </p:tmpl>
        </p:tmplLst>
      </p:bldP>
      <p:bldP spid="17" grpId="0">
        <p:tmplLst>
          <p:tmpl>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p:tmplLst>
          <p:tmpl>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22" grpId="0" build="p">
        <p:tmplLst>
          <p:tmpl lvl="1">
            <p:tnLst>
              <p:par>
                <p:cTn presetID="2" presetClass="entr" presetSubtype="2" decel="10000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1+#ppt_w/2"/>
                          </p:val>
                        </p:tav>
                        <p:tav tm="100000">
                          <p:val>
                            <p:strVal val="#ppt_x"/>
                          </p:val>
                        </p:tav>
                      </p:tavLst>
                    </p:anim>
                    <p:anim calcmode="lin" valueType="num">
                      <p:cBhvr additive="base">
                        <p:cTn dur="1000" fill="hold"/>
                        <p:tgtEl>
                          <p:spTgt spid="22"/>
                        </p:tgtEl>
                        <p:attrNameLst>
                          <p:attrName>ppt_y</p:attrName>
                        </p:attrNameLst>
                      </p:cBhvr>
                      <p:tavLst>
                        <p:tav tm="0">
                          <p:val>
                            <p:strVal val="#ppt_y"/>
                          </p:val>
                        </p:tav>
                        <p:tav tm="100000">
                          <p:val>
                            <p:strVal val="#ppt_y"/>
                          </p:val>
                        </p:tav>
                      </p:tavLst>
                    </p:anim>
                  </p:childTnLst>
                </p:cTn>
              </p:par>
            </p:tnLst>
          </p:tmpl>
        </p:tmplLst>
      </p:bldP>
      <p:bldP spid="22" grpId="1" build="p">
        <p:tmplLst>
          <p:tmpl lvl="1">
            <p:tnLst>
              <p:par>
                <p:cTn presetID="49" presetClass="entr" presetSubtype="0"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p:cTn dur="1000" fill="hold"/>
                        <p:tgtEl>
                          <p:spTgt spid="22"/>
                        </p:tgtEl>
                        <p:attrNameLst>
                          <p:attrName>ppt_w</p:attrName>
                        </p:attrNameLst>
                      </p:cBhvr>
                      <p:tavLst>
                        <p:tav tm="0">
                          <p:val>
                            <p:fltVal val="0"/>
                          </p:val>
                        </p:tav>
                        <p:tav tm="100000">
                          <p:val>
                            <p:strVal val="#ppt_w"/>
                          </p:val>
                        </p:tav>
                      </p:tavLst>
                    </p:anim>
                    <p:anim calcmode="lin" valueType="num">
                      <p:cBhvr>
                        <p:cTn dur="1000" fill="hold"/>
                        <p:tgtEl>
                          <p:spTgt spid="22"/>
                        </p:tgtEl>
                        <p:attrNameLst>
                          <p:attrName>ppt_h</p:attrName>
                        </p:attrNameLst>
                      </p:cBhvr>
                      <p:tavLst>
                        <p:tav tm="0">
                          <p:val>
                            <p:fltVal val="0"/>
                          </p:val>
                        </p:tav>
                        <p:tav tm="100000">
                          <p:val>
                            <p:strVal val="#ppt_h"/>
                          </p:val>
                        </p:tav>
                      </p:tavLst>
                    </p:anim>
                    <p:anim calcmode="lin" valueType="num">
                      <p:cBhvr>
                        <p:cTn dur="1000" fill="hold"/>
                        <p:tgtEl>
                          <p:spTgt spid="22"/>
                        </p:tgtEl>
                        <p:attrNameLst>
                          <p:attrName>style.rotation</p:attrName>
                        </p:attrNameLst>
                      </p:cBhvr>
                      <p:tavLst>
                        <p:tav tm="0">
                          <p:val>
                            <p:fltVal val="360"/>
                          </p:val>
                        </p:tav>
                        <p:tav tm="100000">
                          <p:val>
                            <p:fltVal val="0"/>
                          </p:val>
                        </p:tav>
                      </p:tavLst>
                    </p:anim>
                    <p:animEffect transition="in" filter="fade">
                      <p:cBhvr>
                        <p:cTn dur="1000"/>
                        <p:tgtEl>
                          <p:spTgt spid="22"/>
                        </p:tgtEl>
                      </p:cBhvr>
                    </p:animEffect>
                  </p:childTnLst>
                </p:cTn>
              </p:par>
            </p:tnLst>
          </p:tmpl>
        </p:tmplLst>
      </p:bldP>
      <p:bldP spid="23" grpId="0">
        <p:tmplLst>
          <p:tmpl>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p:tmplLst>
          <p:tmpl>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40" grpId="0" build="p">
        <p:tmplLst>
          <p:tmpl lvl="1">
            <p:tnLst>
              <p:par>
                <p:cTn presetID="2" presetClass="entr" presetSubtype="2" decel="100000"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1000" fill="hold"/>
                        <p:tgtEl>
                          <p:spTgt spid="40"/>
                        </p:tgtEl>
                        <p:attrNameLst>
                          <p:attrName>ppt_x</p:attrName>
                        </p:attrNameLst>
                      </p:cBhvr>
                      <p:tavLst>
                        <p:tav tm="0">
                          <p:val>
                            <p:strVal val="1+#ppt_w/2"/>
                          </p:val>
                        </p:tav>
                        <p:tav tm="100000">
                          <p:val>
                            <p:strVal val="#ppt_x"/>
                          </p:val>
                        </p:tav>
                      </p:tavLst>
                    </p:anim>
                    <p:anim calcmode="lin" valueType="num">
                      <p:cBhvr additive="base">
                        <p:cTn dur="1000" fill="hold"/>
                        <p:tgtEl>
                          <p:spTgt spid="40"/>
                        </p:tgtEl>
                        <p:attrNameLst>
                          <p:attrName>ppt_y</p:attrName>
                        </p:attrNameLst>
                      </p:cBhvr>
                      <p:tavLst>
                        <p:tav tm="0">
                          <p:val>
                            <p:strVal val="#ppt_y"/>
                          </p:val>
                        </p:tav>
                        <p:tav tm="100000">
                          <p:val>
                            <p:strVal val="#ppt_y"/>
                          </p:val>
                        </p:tav>
                      </p:tavLst>
                    </p:anim>
                  </p:childTnLst>
                </p:cTn>
              </p:par>
            </p:tnLst>
          </p:tmpl>
        </p:tmplLst>
      </p:bldP>
      <p:bldP spid="40" grpId="1" build="p">
        <p:tmplLst>
          <p:tmpl lvl="1">
            <p:tnLst>
              <p:par>
                <p:cTn presetID="49" presetClass="entr" presetSubtype="0" decel="10000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p:cTn dur="1000" fill="hold"/>
                        <p:tgtEl>
                          <p:spTgt spid="40"/>
                        </p:tgtEl>
                        <p:attrNameLst>
                          <p:attrName>ppt_w</p:attrName>
                        </p:attrNameLst>
                      </p:cBhvr>
                      <p:tavLst>
                        <p:tav tm="0">
                          <p:val>
                            <p:fltVal val="0"/>
                          </p:val>
                        </p:tav>
                        <p:tav tm="100000">
                          <p:val>
                            <p:strVal val="#ppt_w"/>
                          </p:val>
                        </p:tav>
                      </p:tavLst>
                    </p:anim>
                    <p:anim calcmode="lin" valueType="num">
                      <p:cBhvr>
                        <p:cTn dur="1000" fill="hold"/>
                        <p:tgtEl>
                          <p:spTgt spid="40"/>
                        </p:tgtEl>
                        <p:attrNameLst>
                          <p:attrName>ppt_h</p:attrName>
                        </p:attrNameLst>
                      </p:cBhvr>
                      <p:tavLst>
                        <p:tav tm="0">
                          <p:val>
                            <p:fltVal val="0"/>
                          </p:val>
                        </p:tav>
                        <p:tav tm="100000">
                          <p:val>
                            <p:strVal val="#ppt_h"/>
                          </p:val>
                        </p:tav>
                      </p:tavLst>
                    </p:anim>
                    <p:anim calcmode="lin" valueType="num">
                      <p:cBhvr>
                        <p:cTn dur="1000" fill="hold"/>
                        <p:tgtEl>
                          <p:spTgt spid="40"/>
                        </p:tgtEl>
                        <p:attrNameLst>
                          <p:attrName>style.rotation</p:attrName>
                        </p:attrNameLst>
                      </p:cBhvr>
                      <p:tavLst>
                        <p:tav tm="0">
                          <p:val>
                            <p:fltVal val="360"/>
                          </p:val>
                        </p:tav>
                        <p:tav tm="100000">
                          <p:val>
                            <p:fltVal val="0"/>
                          </p:val>
                        </p:tav>
                      </p:tavLst>
                    </p:anim>
                    <p:animEffect transition="in" filter="fade">
                      <p:cBhvr>
                        <p:cTn dur="1000"/>
                        <p:tgtEl>
                          <p:spTgt spid="40"/>
                        </p:tgtEl>
                      </p:cBhvr>
                    </p:animEffect>
                  </p:childTnLst>
                </p:cTn>
              </p:par>
            </p:tnLst>
          </p:tmpl>
        </p:tmplLst>
      </p:bldP>
      <p:bldP spid="41" grpId="0">
        <p:tmplLst>
          <p:tmpl>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p:tmplLst>
          <p:tmpl>
            <p:tnLst>
              <p:par>
                <p:cTn presetID="10" presetClass="entr" presetSubtype="0"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6" grpId="0" build="p">
        <p:tmplLst>
          <p:tmpl lvl="1">
            <p:tnLst>
              <p:par>
                <p:cTn presetID="2" presetClass="entr" presetSubtype="2" decel="100000"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1000" fill="hold"/>
                        <p:tgtEl>
                          <p:spTgt spid="46"/>
                        </p:tgtEl>
                        <p:attrNameLst>
                          <p:attrName>ppt_x</p:attrName>
                        </p:attrNameLst>
                      </p:cBhvr>
                      <p:tavLst>
                        <p:tav tm="0">
                          <p:val>
                            <p:strVal val="1+#ppt_w/2"/>
                          </p:val>
                        </p:tav>
                        <p:tav tm="100000">
                          <p:val>
                            <p:strVal val="#ppt_x"/>
                          </p:val>
                        </p:tav>
                      </p:tavLst>
                    </p:anim>
                    <p:anim calcmode="lin" valueType="num">
                      <p:cBhvr additive="base">
                        <p:cTn dur="1000" fill="hold"/>
                        <p:tgtEl>
                          <p:spTgt spid="46"/>
                        </p:tgtEl>
                        <p:attrNameLst>
                          <p:attrName>ppt_y</p:attrName>
                        </p:attrNameLst>
                      </p:cBhvr>
                      <p:tavLst>
                        <p:tav tm="0">
                          <p:val>
                            <p:strVal val="#ppt_y"/>
                          </p:val>
                        </p:tav>
                        <p:tav tm="100000">
                          <p:val>
                            <p:strVal val="#ppt_y"/>
                          </p:val>
                        </p:tav>
                      </p:tavLst>
                    </p:anim>
                  </p:childTnLst>
                </p:cTn>
              </p:par>
            </p:tnLst>
          </p:tmpl>
        </p:tmplLst>
      </p:bldP>
      <p:bldP spid="46" grpId="1" build="p">
        <p:tmplLst>
          <p:tmpl lvl="1">
            <p:tnLst>
              <p:par>
                <p:cTn presetID="49" presetClass="entr" presetSubtype="0" decel="10000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p:cTn dur="1000" fill="hold"/>
                        <p:tgtEl>
                          <p:spTgt spid="46"/>
                        </p:tgtEl>
                        <p:attrNameLst>
                          <p:attrName>ppt_w</p:attrName>
                        </p:attrNameLst>
                      </p:cBhvr>
                      <p:tavLst>
                        <p:tav tm="0">
                          <p:val>
                            <p:fltVal val="0"/>
                          </p:val>
                        </p:tav>
                        <p:tav tm="100000">
                          <p:val>
                            <p:strVal val="#ppt_w"/>
                          </p:val>
                        </p:tav>
                      </p:tavLst>
                    </p:anim>
                    <p:anim calcmode="lin" valueType="num">
                      <p:cBhvr>
                        <p:cTn dur="1000" fill="hold"/>
                        <p:tgtEl>
                          <p:spTgt spid="46"/>
                        </p:tgtEl>
                        <p:attrNameLst>
                          <p:attrName>ppt_h</p:attrName>
                        </p:attrNameLst>
                      </p:cBhvr>
                      <p:tavLst>
                        <p:tav tm="0">
                          <p:val>
                            <p:fltVal val="0"/>
                          </p:val>
                        </p:tav>
                        <p:tav tm="100000">
                          <p:val>
                            <p:strVal val="#ppt_h"/>
                          </p:val>
                        </p:tav>
                      </p:tavLst>
                    </p:anim>
                    <p:anim calcmode="lin" valueType="num">
                      <p:cBhvr>
                        <p:cTn dur="1000" fill="hold"/>
                        <p:tgtEl>
                          <p:spTgt spid="46"/>
                        </p:tgtEl>
                        <p:attrNameLst>
                          <p:attrName>style.rotation</p:attrName>
                        </p:attrNameLst>
                      </p:cBhvr>
                      <p:tavLst>
                        <p:tav tm="0">
                          <p:val>
                            <p:fltVal val="360"/>
                          </p:val>
                        </p:tav>
                        <p:tav tm="100000">
                          <p:val>
                            <p:fltVal val="0"/>
                          </p:val>
                        </p:tav>
                      </p:tavLst>
                    </p:anim>
                    <p:animEffect transition="in" filter="fade">
                      <p:cBhvr>
                        <p:cTn dur="1000"/>
                        <p:tgtEl>
                          <p:spTgt spid="46"/>
                        </p:tgtEl>
                      </p:cBhvr>
                    </p:animEffect>
                  </p:childTnLst>
                </p:cTn>
              </p:par>
            </p:tnLst>
          </p:tmpl>
        </p:tmplLst>
      </p:bldP>
      <p:bldP spid="47" grpId="0">
        <p:tmplLst>
          <p:tmpl>
            <p:tnLst>
              <p:par>
                <p:cTn presetID="10" presetClass="entr" presetSubtype="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48" grpId="0">
        <p:tmplLst>
          <p:tmpl>
            <p:tnLst>
              <p:par>
                <p:cTn presetID="10" presetClass="entr" presetSubtype="0" fill="hold" nodeType="after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52" grpId="0" build="p">
        <p:tmplLst>
          <p:tmpl lvl="1">
            <p:tnLst>
              <p:par>
                <p:cTn presetID="2" presetClass="entr" presetSubtype="2" decel="100000"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1000" fill="hold"/>
                        <p:tgtEl>
                          <p:spTgt spid="52"/>
                        </p:tgtEl>
                        <p:attrNameLst>
                          <p:attrName>ppt_x</p:attrName>
                        </p:attrNameLst>
                      </p:cBhvr>
                      <p:tavLst>
                        <p:tav tm="0">
                          <p:val>
                            <p:strVal val="1+#ppt_w/2"/>
                          </p:val>
                        </p:tav>
                        <p:tav tm="100000">
                          <p:val>
                            <p:strVal val="#ppt_x"/>
                          </p:val>
                        </p:tav>
                      </p:tavLst>
                    </p:anim>
                    <p:anim calcmode="lin" valueType="num">
                      <p:cBhvr additive="base">
                        <p:cTn dur="1000" fill="hold"/>
                        <p:tgtEl>
                          <p:spTgt spid="52"/>
                        </p:tgtEl>
                        <p:attrNameLst>
                          <p:attrName>ppt_y</p:attrName>
                        </p:attrNameLst>
                      </p:cBhvr>
                      <p:tavLst>
                        <p:tav tm="0">
                          <p:val>
                            <p:strVal val="#ppt_y"/>
                          </p:val>
                        </p:tav>
                        <p:tav tm="100000">
                          <p:val>
                            <p:strVal val="#ppt_y"/>
                          </p:val>
                        </p:tav>
                      </p:tavLst>
                    </p:anim>
                  </p:childTnLst>
                </p:cTn>
              </p:par>
            </p:tnLst>
          </p:tmpl>
        </p:tmplLst>
      </p:bldP>
      <p:bldP spid="52" grpId="1" build="p">
        <p:tmplLst>
          <p:tmpl lvl="1">
            <p:tnLst>
              <p:par>
                <p:cTn presetID="49" presetClass="entr" presetSubtype="0" decel="10000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p:cTn dur="1000" fill="hold"/>
                        <p:tgtEl>
                          <p:spTgt spid="52"/>
                        </p:tgtEl>
                        <p:attrNameLst>
                          <p:attrName>ppt_w</p:attrName>
                        </p:attrNameLst>
                      </p:cBhvr>
                      <p:tavLst>
                        <p:tav tm="0">
                          <p:val>
                            <p:fltVal val="0"/>
                          </p:val>
                        </p:tav>
                        <p:tav tm="100000">
                          <p:val>
                            <p:strVal val="#ppt_w"/>
                          </p:val>
                        </p:tav>
                      </p:tavLst>
                    </p:anim>
                    <p:anim calcmode="lin" valueType="num">
                      <p:cBhvr>
                        <p:cTn dur="1000" fill="hold"/>
                        <p:tgtEl>
                          <p:spTgt spid="52"/>
                        </p:tgtEl>
                        <p:attrNameLst>
                          <p:attrName>ppt_h</p:attrName>
                        </p:attrNameLst>
                      </p:cBhvr>
                      <p:tavLst>
                        <p:tav tm="0">
                          <p:val>
                            <p:fltVal val="0"/>
                          </p:val>
                        </p:tav>
                        <p:tav tm="100000">
                          <p:val>
                            <p:strVal val="#ppt_h"/>
                          </p:val>
                        </p:tav>
                      </p:tavLst>
                    </p:anim>
                    <p:anim calcmode="lin" valueType="num">
                      <p:cBhvr>
                        <p:cTn dur="1000" fill="hold"/>
                        <p:tgtEl>
                          <p:spTgt spid="52"/>
                        </p:tgtEl>
                        <p:attrNameLst>
                          <p:attrName>style.rotation</p:attrName>
                        </p:attrNameLst>
                      </p:cBhvr>
                      <p:tavLst>
                        <p:tav tm="0">
                          <p:val>
                            <p:fltVal val="360"/>
                          </p:val>
                        </p:tav>
                        <p:tav tm="100000">
                          <p:val>
                            <p:fltVal val="0"/>
                          </p:val>
                        </p:tav>
                      </p:tavLst>
                    </p:anim>
                    <p:animEffect transition="in" filter="fade">
                      <p:cBhvr>
                        <p:cTn dur="1000"/>
                        <p:tgtEl>
                          <p:spTgt spid="52"/>
                        </p:tgtEl>
                      </p:cBhvr>
                    </p:animEffect>
                  </p:childTnLst>
                </p:cTn>
              </p:par>
            </p:tnLst>
          </p:tmpl>
        </p:tmplLst>
      </p:bldP>
      <p:bldP spid="53" grpId="0">
        <p:tmplLst>
          <p:tmpl>
            <p:tnLst>
              <p:par>
                <p:cTn presetID="10" presetClass="entr" presetSubtype="0" fill="hold" nodeType="with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p:tmplLst>
          <p:tmpl>
            <p:tnLst>
              <p:par>
                <p:cTn presetID="10" presetClass="entr" presetSubtype="0"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6" y="-1588"/>
            <a:ext cx="6857207" cy="10286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6" name="Title 1"/>
          <p:cNvSpPr>
            <a:spLocks noGrp="1"/>
          </p:cNvSpPr>
          <p:nvPr>
            <p:ph type="title" hasCustomPrompt="1"/>
          </p:nvPr>
        </p:nvSpPr>
        <p:spPr>
          <a:xfrm>
            <a:off x="1052781" y="2086669"/>
            <a:ext cx="4574483" cy="611051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8376274" y="2918733"/>
            <a:ext cx="3880989" cy="2107520"/>
          </a:xfrm>
        </p:spPr>
        <p:txBody>
          <a:bodyPr numCol="1" spcCol="540000" anchor="t"/>
          <a:lstStyle>
            <a:lvl1pPr marL="0" indent="0" algn="just">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8376268" y="2154012"/>
            <a:ext cx="3880988" cy="595666"/>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6" hasCustomPrompt="1"/>
          </p:nvPr>
        </p:nvSpPr>
        <p:spPr>
          <a:xfrm>
            <a:off x="8376274" y="5973990"/>
            <a:ext cx="3880989" cy="2107520"/>
          </a:xfrm>
        </p:spPr>
        <p:txBody>
          <a:bodyPr numCol="1" spcCol="540000" anchor="t"/>
          <a:lstStyle>
            <a:lvl1pPr marL="0" indent="0" algn="just">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7" hasCustomPrompt="1"/>
          </p:nvPr>
        </p:nvSpPr>
        <p:spPr>
          <a:xfrm>
            <a:off x="8376268" y="5209269"/>
            <a:ext cx="3880988" cy="595666"/>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324716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800"/>
                            </p:stCondLst>
                            <p:childTnLst>
                              <p:par>
                                <p:cTn id="21" presetID="10" presetClass="entr" presetSubtype="0" fill="hold" grpId="0" nodeType="afterEffect">
                                  <p:stCondLst>
                                    <p:cond delay="25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3550"/>
                            </p:stCondLst>
                            <p:childTnLst>
                              <p:par>
                                <p:cTn id="25" presetID="10" presetClass="entr" presetSubtype="0" fill="hold" grpId="0" nodeType="afterEffect">
                                  <p:stCondLst>
                                    <p:cond delay="25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tmplLst>
          <p:tmpl>
            <p:tnLst>
              <p:par>
                <p:cTn presetID="10" presetClass="entr" presetSubtype="0"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23" name="Picture Placeholder 6"/>
          <p:cNvSpPr>
            <a:spLocks noGrp="1"/>
          </p:cNvSpPr>
          <p:nvPr>
            <p:ph type="pic" sz="quarter" idx="16"/>
          </p:nvPr>
        </p:nvSpPr>
        <p:spPr>
          <a:xfrm>
            <a:off x="5815535" y="2244485"/>
            <a:ext cx="2083353" cy="2778125"/>
          </a:xfrm>
          <a:prstGeom prst="ellipse">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4" name="Text Placeholder 5"/>
          <p:cNvSpPr>
            <a:spLocks noGrp="1"/>
          </p:cNvSpPr>
          <p:nvPr>
            <p:ph type="body" sz="quarter" idx="17" hasCustomPrompt="1"/>
          </p:nvPr>
        </p:nvSpPr>
        <p:spPr>
          <a:xfrm>
            <a:off x="5279487" y="6216440"/>
            <a:ext cx="3155441" cy="1789613"/>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25" name="Text Placeholder 5"/>
          <p:cNvSpPr>
            <a:spLocks noGrp="1"/>
          </p:cNvSpPr>
          <p:nvPr>
            <p:ph type="body" sz="quarter" idx="18" hasCustomPrompt="1"/>
          </p:nvPr>
        </p:nvSpPr>
        <p:spPr>
          <a:xfrm>
            <a:off x="5279487" y="5107095"/>
            <a:ext cx="3155441" cy="58624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Caption goes here</a:t>
            </a:r>
            <a:endParaRPr kumimoji="1" lang="ja-JP" altLang="en-US" dirty="0"/>
          </a:p>
        </p:txBody>
      </p:sp>
      <p:sp>
        <p:nvSpPr>
          <p:cNvPr id="26" name="Picture Placeholder 6"/>
          <p:cNvSpPr>
            <a:spLocks noGrp="1"/>
          </p:cNvSpPr>
          <p:nvPr>
            <p:ph type="pic" sz="quarter" idx="19"/>
          </p:nvPr>
        </p:nvSpPr>
        <p:spPr>
          <a:xfrm>
            <a:off x="10042631" y="2244485"/>
            <a:ext cx="2083353" cy="2778125"/>
          </a:xfrm>
          <a:prstGeom prst="ellipse">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7" name="Text Placeholder 5"/>
          <p:cNvSpPr>
            <a:spLocks noGrp="1"/>
          </p:cNvSpPr>
          <p:nvPr>
            <p:ph type="body" sz="quarter" idx="20" hasCustomPrompt="1"/>
          </p:nvPr>
        </p:nvSpPr>
        <p:spPr>
          <a:xfrm>
            <a:off x="9506583" y="6216440"/>
            <a:ext cx="3155441" cy="1789613"/>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28" name="Text Placeholder 5"/>
          <p:cNvSpPr>
            <a:spLocks noGrp="1"/>
          </p:cNvSpPr>
          <p:nvPr>
            <p:ph type="body" sz="quarter" idx="21" hasCustomPrompt="1"/>
          </p:nvPr>
        </p:nvSpPr>
        <p:spPr>
          <a:xfrm>
            <a:off x="9506583" y="5107095"/>
            <a:ext cx="3155441" cy="58624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Caption goes here</a:t>
            </a:r>
            <a:endParaRPr kumimoji="1" lang="ja-JP" altLang="en-US" dirty="0"/>
          </a:p>
        </p:txBody>
      </p:sp>
      <p:sp>
        <p:nvSpPr>
          <p:cNvPr id="29" name="Text Placeholder 5"/>
          <p:cNvSpPr>
            <a:spLocks noGrp="1"/>
          </p:cNvSpPr>
          <p:nvPr>
            <p:ph type="body" sz="quarter" idx="23" hasCustomPrompt="1"/>
          </p:nvPr>
        </p:nvSpPr>
        <p:spPr>
          <a:xfrm>
            <a:off x="5279487" y="5731577"/>
            <a:ext cx="3155441" cy="440459"/>
          </a:xfrm>
        </p:spPr>
        <p:txBody>
          <a:bodyPr anchor="t">
            <a:normAutofit/>
          </a:bodyPr>
          <a:lstStyle>
            <a:lvl1pPr marL="0" indent="0" algn="ctr">
              <a:lnSpc>
                <a:spcPct val="100000"/>
              </a:lnSpc>
              <a:spcBef>
                <a:spcPts val="0"/>
              </a:spcBef>
              <a:buFontTx/>
              <a:buNone/>
              <a:defRPr sz="2000">
                <a:solidFill>
                  <a:schemeClr val="tx2">
                    <a:lumMod val="60000"/>
                    <a:lumOff val="40000"/>
                  </a:schemeClr>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24" hasCustomPrompt="1"/>
          </p:nvPr>
        </p:nvSpPr>
        <p:spPr>
          <a:xfrm>
            <a:off x="9506583" y="5731577"/>
            <a:ext cx="3155441" cy="440459"/>
          </a:xfrm>
        </p:spPr>
        <p:txBody>
          <a:bodyPr anchor="t">
            <a:normAutofit/>
          </a:bodyPr>
          <a:lstStyle>
            <a:lvl1pPr marL="0" indent="0" algn="ctr">
              <a:lnSpc>
                <a:spcPct val="100000"/>
              </a:lnSpc>
              <a:spcBef>
                <a:spcPts val="0"/>
              </a:spcBef>
              <a:buFontTx/>
              <a:buNone/>
              <a:defRPr sz="2000">
                <a:solidFill>
                  <a:schemeClr val="tx2">
                    <a:lumMod val="60000"/>
                    <a:lumOff val="40000"/>
                  </a:schemeClr>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31" name="Title 1"/>
          <p:cNvSpPr>
            <a:spLocks noGrp="1"/>
          </p:cNvSpPr>
          <p:nvPr>
            <p:ph type="title" hasCustomPrompt="1"/>
          </p:nvPr>
        </p:nvSpPr>
        <p:spPr>
          <a:xfrm>
            <a:off x="1052396" y="2116818"/>
            <a:ext cx="3388467" cy="3018343"/>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2" name="Text Placeholder 5"/>
          <p:cNvSpPr>
            <a:spLocks noGrp="1"/>
          </p:cNvSpPr>
          <p:nvPr>
            <p:ph type="body" sz="quarter" idx="25" hasCustomPrompt="1"/>
          </p:nvPr>
        </p:nvSpPr>
        <p:spPr>
          <a:xfrm>
            <a:off x="1052390" y="5365107"/>
            <a:ext cx="3388468" cy="3512273"/>
          </a:xfrm>
        </p:spPr>
        <p:txBody>
          <a:bodyPr anchor="t"/>
          <a:lstStyle>
            <a:lvl1pPr marL="0" indent="0" algn="just">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45718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par>
                          <p:cTn id="17" fill="hold">
                            <p:stCondLst>
                              <p:cond delay="2550"/>
                            </p:stCondLst>
                            <p:childTnLst>
                              <p:par>
                                <p:cTn id="18" presetID="22" presetClass="entr" presetSubtype="8" fill="hold" grpId="0" nodeType="afterEffect">
                                  <p:stCondLst>
                                    <p:cond delay="0"/>
                                  </p:stCondLst>
                                  <p:childTnLst>
                                    <p:set>
                                      <p:cBhvr>
                                        <p:cTn id="19" dur="1" fill="hold">
                                          <p:stCondLst>
                                            <p:cond delay="0"/>
                                          </p:stCondLst>
                                        </p:cTn>
                                        <p:tgtEl>
                                          <p:spTgt spid="25">
                                            <p:txEl>
                                              <p:pRg st="0" end="0"/>
                                            </p:txEl>
                                          </p:spTgt>
                                        </p:tgtEl>
                                        <p:attrNameLst>
                                          <p:attrName>style.visibility</p:attrName>
                                        </p:attrNameLst>
                                      </p:cBhvr>
                                      <p:to>
                                        <p:strVal val="visible"/>
                                      </p:to>
                                    </p:set>
                                    <p:animEffect transition="in" filter="wipe(left)">
                                      <p:cBhvr>
                                        <p:cTn id="20" dur="500"/>
                                        <p:tgtEl>
                                          <p:spTgt spid="25">
                                            <p:txEl>
                                              <p:pRg st="0" end="0"/>
                                            </p:txEl>
                                          </p:spTgt>
                                        </p:tgtEl>
                                      </p:cBhvr>
                                    </p:animEffect>
                                  </p:childTnLst>
                                </p:cTn>
                              </p:par>
                            </p:childTnLst>
                          </p:cTn>
                        </p:par>
                        <p:par>
                          <p:cTn id="21" fill="hold">
                            <p:stCondLst>
                              <p:cond delay="3050"/>
                            </p:stCondLst>
                            <p:childTnLst>
                              <p:par>
                                <p:cTn id="22" presetID="10" presetClass="entr" presetSubtype="0"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par>
                          <p:cTn id="25" fill="hold">
                            <p:stCondLst>
                              <p:cond delay="3550"/>
                            </p:stCondLst>
                            <p:childTnLst>
                              <p:par>
                                <p:cTn id="26" presetID="10" presetClass="entr" presetSubtype="0" fill="hold" grpId="0" nodeType="afterEffect">
                                  <p:stCondLst>
                                    <p:cond delay="25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par>
                          <p:cTn id="29" fill="hold">
                            <p:stCondLst>
                              <p:cond delay="4300"/>
                            </p:stCondLst>
                            <p:childTnLst>
                              <p:par>
                                <p:cTn id="30" presetID="10" presetClass="entr" presetSubtype="0" fill="hold" grpId="0" nodeType="afterEffect">
                                  <p:stCondLst>
                                    <p:cond delay="25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par>
                          <p:cTn id="33" fill="hold">
                            <p:stCondLst>
                              <p:cond delay="5050"/>
                            </p:stCondLst>
                            <p:childTnLst>
                              <p:par>
                                <p:cTn id="34" presetID="22" presetClass="entr" presetSubtype="8" fill="hold" grpId="0" nodeType="afterEffect">
                                  <p:stCondLst>
                                    <p:cond delay="0"/>
                                  </p:stCondLst>
                                  <p:childTnLst>
                                    <p:set>
                                      <p:cBhvr>
                                        <p:cTn id="35" dur="1" fill="hold">
                                          <p:stCondLst>
                                            <p:cond delay="0"/>
                                          </p:stCondLst>
                                        </p:cTn>
                                        <p:tgtEl>
                                          <p:spTgt spid="28">
                                            <p:txEl>
                                              <p:pRg st="0" end="0"/>
                                            </p:txEl>
                                          </p:spTgt>
                                        </p:tgtEl>
                                        <p:attrNameLst>
                                          <p:attrName>style.visibility</p:attrName>
                                        </p:attrNameLst>
                                      </p:cBhvr>
                                      <p:to>
                                        <p:strVal val="visible"/>
                                      </p:to>
                                    </p:set>
                                    <p:animEffect transition="in" filter="wipe(left)">
                                      <p:cBhvr>
                                        <p:cTn id="36" dur="500"/>
                                        <p:tgtEl>
                                          <p:spTgt spid="28">
                                            <p:txEl>
                                              <p:pRg st="0" end="0"/>
                                            </p:txEl>
                                          </p:spTgt>
                                        </p:tgtEl>
                                      </p:cBhvr>
                                    </p:animEffect>
                                  </p:childTnLst>
                                </p:cTn>
                              </p:par>
                            </p:childTnLst>
                          </p:cTn>
                        </p:par>
                        <p:par>
                          <p:cTn id="37" fill="hold">
                            <p:stCondLst>
                              <p:cond delay="5550"/>
                            </p:stCondLst>
                            <p:childTnLst>
                              <p:par>
                                <p:cTn id="38" presetID="10" presetClass="entr" presetSubtype="0" fill="hold" grpId="0"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childTnLst>
                          </p:cTn>
                        </p:par>
                        <p:par>
                          <p:cTn id="41" fill="hold">
                            <p:stCondLst>
                              <p:cond delay="6050"/>
                            </p:stCondLst>
                            <p:childTnLst>
                              <p:par>
                                <p:cTn id="42" presetID="10" presetClass="entr" presetSubtype="0" fill="hold" grpId="0" nodeType="afterEffect">
                                  <p:stCondLst>
                                    <p:cond delay="25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tmplLst>
          <p:tmpl>
            <p:tnLst>
              <p:par>
                <p:cTn presetID="10" presetClass="entr" presetSubtype="0" fill="hold" nodeType="afterEffect">
                  <p:stCondLst>
                    <p:cond delay="25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animBg="1"/>
      <p:bldP spid="27" grpId="0">
        <p:tmplLst>
          <p:tmpl>
            <p:tnLst>
              <p:par>
                <p:cTn presetID="10" presetClass="entr" presetSubtype="0" fill="hold" nodeType="after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22" presetClass="entr" presetSubtype="8"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P spid="29" grpId="0">
        <p:tmplLst>
          <p:tmpl>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p:tmplLst>
          <p:tmpl>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p:bldP spid="32" grpId="0">
        <p:tmplLst>
          <p:tmpl>
            <p:tnLst>
              <p:par>
                <p:cTn presetID="10"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1" y="13"/>
            <a:ext cx="13714413" cy="10285413"/>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5" name="Text Placeholder 5"/>
          <p:cNvSpPr>
            <a:spLocks noGrp="1"/>
          </p:cNvSpPr>
          <p:nvPr>
            <p:ph type="body" sz="quarter" idx="18" hasCustomPrompt="1"/>
          </p:nvPr>
        </p:nvSpPr>
        <p:spPr>
          <a:xfrm rot="18900000">
            <a:off x="1457156" y="2787283"/>
            <a:ext cx="3531535" cy="4709258"/>
          </a:xfrm>
          <a:solidFill>
            <a:schemeClr val="tx1">
              <a:alpha val="20000"/>
            </a:schemeClr>
          </a:solidFill>
        </p:spPr>
        <p:txBody>
          <a:bodyPr anchor="b">
            <a:noAutofit/>
          </a:bodyPr>
          <a:lstStyle>
            <a:lvl1pPr marL="0" indent="0" algn="just">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 </a:t>
            </a:r>
            <a:endParaRPr kumimoji="1" lang="ja-JP" altLang="en-US" dirty="0"/>
          </a:p>
        </p:txBody>
      </p:sp>
      <p:sp>
        <p:nvSpPr>
          <p:cNvPr id="8" name="Text Placeholder 5"/>
          <p:cNvSpPr>
            <a:spLocks noGrp="1"/>
          </p:cNvSpPr>
          <p:nvPr>
            <p:ph type="body" sz="quarter" idx="19" hasCustomPrompt="1"/>
          </p:nvPr>
        </p:nvSpPr>
        <p:spPr>
          <a:xfrm rot="18900000">
            <a:off x="1731990" y="3153782"/>
            <a:ext cx="2981870" cy="3976287"/>
          </a:xfrm>
          <a:solidFill>
            <a:schemeClr val="bg1">
              <a:alpha val="20000"/>
            </a:schemeClr>
          </a:solidFill>
        </p:spPr>
        <p:txBody>
          <a:bodyPr anchor="b">
            <a:noAutofit/>
          </a:bodyPr>
          <a:lstStyle>
            <a:lvl1pPr marL="0" indent="0" algn="just">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 </a:t>
            </a:r>
            <a:endParaRPr kumimoji="1" lang="ja-JP" altLang="en-US" dirty="0"/>
          </a:p>
        </p:txBody>
      </p:sp>
      <p:sp>
        <p:nvSpPr>
          <p:cNvPr id="7" name="Title 1"/>
          <p:cNvSpPr>
            <a:spLocks noGrp="1"/>
          </p:cNvSpPr>
          <p:nvPr>
            <p:ph type="title" hasCustomPrompt="1"/>
          </p:nvPr>
        </p:nvSpPr>
        <p:spPr>
          <a:xfrm>
            <a:off x="1731990" y="3632754"/>
            <a:ext cx="2981870" cy="3018343"/>
          </a:xfrm>
        </p:spPr>
        <p:txBody>
          <a:bodyPr anchor="ctr">
            <a:normAutofit/>
          </a:bodyPr>
          <a:lstStyle>
            <a:lvl1pPr algn="ctr">
              <a:defRPr sz="4401">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87233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750"/>
                            </p:stCondLst>
                            <p:childTnLst>
                              <p:par>
                                <p:cTn id="9" presetID="2" presetClass="entr" presetSubtype="1" decel="10000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0-#ppt_h/2"/>
                                          </p:val>
                                        </p:tav>
                                        <p:tav tm="100000">
                                          <p:val>
                                            <p:strVal val="#ppt_y"/>
                                          </p:val>
                                        </p:tav>
                                      </p:tavLst>
                                    </p:anim>
                                  </p:childTnLst>
                                </p:cTn>
                              </p:par>
                              <p:par>
                                <p:cTn id="13" presetID="10" presetClass="entr" presetSubtype="0" fill="hold" grpId="1"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par>
                                <p:cTn id="16" presetID="2" presetClass="entr" presetSubtype="1" decel="100000" fill="hold" grpId="0" nodeType="withEffect">
                                  <p:stCondLst>
                                    <p:cond delay="25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fill="hold"/>
                                        <p:tgtEl>
                                          <p:spTgt spid="8"/>
                                        </p:tgtEl>
                                        <p:attrNameLst>
                                          <p:attrName>ppt_x</p:attrName>
                                        </p:attrNameLst>
                                      </p:cBhvr>
                                      <p:tavLst>
                                        <p:tav tm="0">
                                          <p:val>
                                            <p:strVal val="#ppt_x"/>
                                          </p:val>
                                        </p:tav>
                                        <p:tav tm="100000">
                                          <p:val>
                                            <p:strVal val="#ppt_x"/>
                                          </p:val>
                                        </p:tav>
                                      </p:tavLst>
                                    </p:anim>
                                    <p:anim calcmode="lin" valueType="num">
                                      <p:cBhvr additive="base">
                                        <p:cTn id="19" dur="1000" fill="hold"/>
                                        <p:tgtEl>
                                          <p:spTgt spid="8"/>
                                        </p:tgtEl>
                                        <p:attrNameLst>
                                          <p:attrName>ppt_y</p:attrName>
                                        </p:attrNameLst>
                                      </p:cBhvr>
                                      <p:tavLst>
                                        <p:tav tm="0">
                                          <p:val>
                                            <p:strVal val="0-#ppt_h/2"/>
                                          </p:val>
                                        </p:tav>
                                        <p:tav tm="100000">
                                          <p:val>
                                            <p:strVal val="#ppt_y"/>
                                          </p:val>
                                        </p:tav>
                                      </p:tavLst>
                                    </p:anim>
                                  </p:childTnLst>
                                </p:cTn>
                              </p:par>
                              <p:par>
                                <p:cTn id="20" presetID="10" presetClass="entr" presetSubtype="0" fill="hold" grpId="1" nodeType="withEffect">
                                  <p:stCondLst>
                                    <p:cond delay="25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par>
                                <p:cTn id="23" presetID="2" presetClass="entr" presetSubtype="1" decel="100000" fill="hold" grpId="0" nodeType="withEffect">
                                  <p:stCondLst>
                                    <p:cond delay="50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ppt_x"/>
                                          </p:val>
                                        </p:tav>
                                        <p:tav tm="100000">
                                          <p:val>
                                            <p:strVal val="#ppt_x"/>
                                          </p:val>
                                        </p:tav>
                                      </p:tavLst>
                                    </p:anim>
                                    <p:anim calcmode="lin" valueType="num">
                                      <p:cBhvr additive="base">
                                        <p:cTn id="26" dur="1000" fill="hold"/>
                                        <p:tgtEl>
                                          <p:spTgt spid="7"/>
                                        </p:tgtEl>
                                        <p:attrNameLst>
                                          <p:attrName>ppt_y</p:attrName>
                                        </p:attrNameLst>
                                      </p:cBhvr>
                                      <p:tavLst>
                                        <p:tav tm="0">
                                          <p:val>
                                            <p:strVal val="0-#ppt_h/2"/>
                                          </p:val>
                                        </p:tav>
                                        <p:tav tm="100000">
                                          <p:val>
                                            <p:strVal val="#ppt_y"/>
                                          </p:val>
                                        </p:tav>
                                      </p:tavLst>
                                    </p:anim>
                                  </p:childTnLst>
                                </p:cTn>
                              </p:par>
                              <p:par>
                                <p:cTn id="27" presetID="10" presetClass="entr" presetSubtype="0" fill="hold" grpId="1" nodeType="withEffect">
                                  <p:stCondLst>
                                    <p:cond delay="5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tmplLst>
          <p:tmpl>
            <p:tnLst>
              <p:par>
                <p:cTn presetID="2" presetClass="entr" presetSubtype="1" decel="10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1000" fill="hold"/>
                        <p:tgtEl>
                          <p:spTgt spid="5"/>
                        </p:tgtEl>
                        <p:attrNameLst>
                          <p:attrName>ppt_x</p:attrName>
                        </p:attrNameLst>
                      </p:cBhvr>
                      <p:tavLst>
                        <p:tav tm="0">
                          <p:val>
                            <p:strVal val="#ppt_x"/>
                          </p:val>
                        </p:tav>
                        <p:tav tm="100000">
                          <p:val>
                            <p:strVal val="#ppt_x"/>
                          </p:val>
                        </p:tav>
                      </p:tavLst>
                    </p:anim>
                    <p:anim calcmode="lin" valueType="num">
                      <p:cBhvr additive="base">
                        <p:cTn dur="1000" fill="hold"/>
                        <p:tgtEl>
                          <p:spTgt spid="5"/>
                        </p:tgtEl>
                        <p:attrNameLst>
                          <p:attrName>ppt_y</p:attrName>
                        </p:attrNameLst>
                      </p:cBhvr>
                      <p:tavLst>
                        <p:tav tm="0">
                          <p:val>
                            <p:strVal val="0-#ppt_h/2"/>
                          </p:val>
                        </p:tav>
                        <p:tav tm="100000">
                          <p:val>
                            <p:strVal val="#ppt_y"/>
                          </p:val>
                        </p:tav>
                      </p:tavLst>
                    </p:anim>
                  </p:childTnLst>
                </p:cTn>
              </p:par>
            </p:tnLst>
          </p:tmpl>
        </p:tmplLst>
      </p:bldP>
      <p:bldP spid="5" grpId="1" animBg="1">
        <p:tmplLst>
          <p:tmpl>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000"/>
                        <p:tgtEl>
                          <p:spTgt spid="5"/>
                        </p:tgtEl>
                      </p:cBhvr>
                    </p:animEffect>
                  </p:childTnLst>
                </p:cTn>
              </p:par>
            </p:tnLst>
          </p:tmpl>
        </p:tmplLst>
      </p:bldP>
      <p:bldP spid="8" grpId="0" animBg="1">
        <p:tmplLst>
          <p:tmpl>
            <p:tnLst>
              <p:par>
                <p:cTn presetID="2" presetClass="entr" presetSubtype="1" decel="10000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ppt_x"/>
                          </p:val>
                        </p:tav>
                        <p:tav tm="100000">
                          <p:val>
                            <p:strVal val="#ppt_x"/>
                          </p:val>
                        </p:tav>
                      </p:tavLst>
                    </p:anim>
                    <p:anim calcmode="lin" valueType="num">
                      <p:cBhvr additive="base">
                        <p:cTn dur="1000" fill="hold"/>
                        <p:tgtEl>
                          <p:spTgt spid="8"/>
                        </p:tgtEl>
                        <p:attrNameLst>
                          <p:attrName>ppt_y</p:attrName>
                        </p:attrNameLst>
                      </p:cBhvr>
                      <p:tavLst>
                        <p:tav tm="0">
                          <p:val>
                            <p:strVal val="0-#ppt_h/2"/>
                          </p:val>
                        </p:tav>
                        <p:tav tm="100000">
                          <p:val>
                            <p:strVal val="#ppt_y"/>
                          </p:val>
                        </p:tav>
                      </p:tavLst>
                    </p:anim>
                  </p:childTnLst>
                </p:cTn>
              </p:par>
            </p:tnLst>
          </p:tmpl>
        </p:tmplLst>
      </p:bldP>
      <p:bldP spid="8" grpId="1" animBg="1">
        <p:tmplLst>
          <p:tmpl>
            <p:tnLst>
              <p:par>
                <p:cTn presetID="10" presetClass="entr" presetSubtype="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P spid="7" grpId="0"/>
      <p:bldP spid="7" grpId="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13" name="Title 1"/>
          <p:cNvSpPr>
            <a:spLocks noGrp="1"/>
          </p:cNvSpPr>
          <p:nvPr>
            <p:ph type="title" hasCustomPrompt="1"/>
          </p:nvPr>
        </p:nvSpPr>
        <p:spPr>
          <a:xfrm>
            <a:off x="1052396" y="2116818"/>
            <a:ext cx="3388467" cy="3018343"/>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4" name="Text Placeholder 5"/>
          <p:cNvSpPr>
            <a:spLocks noGrp="1"/>
          </p:cNvSpPr>
          <p:nvPr>
            <p:ph type="body" sz="quarter" idx="25" hasCustomPrompt="1"/>
          </p:nvPr>
        </p:nvSpPr>
        <p:spPr>
          <a:xfrm>
            <a:off x="1052390" y="5365107"/>
            <a:ext cx="3388468" cy="3512273"/>
          </a:xfrm>
        </p:spPr>
        <p:txBody>
          <a:bodyPr anchor="t"/>
          <a:lstStyle>
            <a:lvl1pPr marL="0" indent="0" algn="just">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5" name="Picture Placeholder 6"/>
          <p:cNvSpPr>
            <a:spLocks noGrp="1"/>
          </p:cNvSpPr>
          <p:nvPr>
            <p:ph type="pic" sz="quarter" idx="13"/>
          </p:nvPr>
        </p:nvSpPr>
        <p:spPr>
          <a:xfrm>
            <a:off x="5984595" y="1433930"/>
            <a:ext cx="1745224" cy="2327234"/>
          </a:xfrm>
          <a:prstGeom prst="ellipse">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6" name="Text Placeholder 5"/>
          <p:cNvSpPr>
            <a:spLocks noGrp="1"/>
          </p:cNvSpPr>
          <p:nvPr>
            <p:ph type="body" sz="quarter" idx="12" hasCustomPrompt="1"/>
          </p:nvPr>
        </p:nvSpPr>
        <p:spPr>
          <a:xfrm>
            <a:off x="5621628" y="4500221"/>
            <a:ext cx="2471159" cy="480140"/>
          </a:xfrm>
        </p:spPr>
        <p:txBody>
          <a:bodyPr anchor="t"/>
          <a:lstStyle>
            <a:lvl1pPr marL="0" indent="0" algn="ctr">
              <a:lnSpc>
                <a:spcPct val="100000"/>
              </a:lnSpc>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7" name="Text Placeholder 5"/>
          <p:cNvSpPr>
            <a:spLocks noGrp="1"/>
          </p:cNvSpPr>
          <p:nvPr>
            <p:ph type="body" sz="quarter" idx="14" hasCustomPrompt="1"/>
          </p:nvPr>
        </p:nvSpPr>
        <p:spPr>
          <a:xfrm>
            <a:off x="5621628" y="3965172"/>
            <a:ext cx="2471159" cy="53506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Caption goes here</a:t>
            </a:r>
            <a:endParaRPr kumimoji="1" lang="ja-JP" altLang="en-US" dirty="0"/>
          </a:p>
        </p:txBody>
      </p:sp>
      <p:sp>
        <p:nvSpPr>
          <p:cNvPr id="18" name="Picture Placeholder 6"/>
          <p:cNvSpPr>
            <a:spLocks noGrp="1"/>
          </p:cNvSpPr>
          <p:nvPr>
            <p:ph type="pic" sz="quarter" idx="15"/>
          </p:nvPr>
        </p:nvSpPr>
        <p:spPr>
          <a:xfrm>
            <a:off x="9339535" y="1433930"/>
            <a:ext cx="1745224" cy="2327234"/>
          </a:xfrm>
          <a:prstGeom prst="ellipse">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Text Placeholder 5"/>
          <p:cNvSpPr>
            <a:spLocks noGrp="1"/>
          </p:cNvSpPr>
          <p:nvPr>
            <p:ph type="body" sz="quarter" idx="16" hasCustomPrompt="1"/>
          </p:nvPr>
        </p:nvSpPr>
        <p:spPr>
          <a:xfrm>
            <a:off x="8976566" y="4500221"/>
            <a:ext cx="2471159" cy="480140"/>
          </a:xfrm>
        </p:spPr>
        <p:txBody>
          <a:bodyPr anchor="t"/>
          <a:lstStyle>
            <a:lvl1pPr marL="0" indent="0" algn="ctr">
              <a:lnSpc>
                <a:spcPct val="100000"/>
              </a:lnSpc>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20" name="Text Placeholder 5"/>
          <p:cNvSpPr>
            <a:spLocks noGrp="1"/>
          </p:cNvSpPr>
          <p:nvPr>
            <p:ph type="body" sz="quarter" idx="17" hasCustomPrompt="1"/>
          </p:nvPr>
        </p:nvSpPr>
        <p:spPr>
          <a:xfrm>
            <a:off x="8976566" y="3965172"/>
            <a:ext cx="2471159" cy="53506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Caption goes here</a:t>
            </a:r>
            <a:endParaRPr kumimoji="1" lang="ja-JP" altLang="en-US" dirty="0"/>
          </a:p>
        </p:txBody>
      </p:sp>
      <p:sp>
        <p:nvSpPr>
          <p:cNvPr id="21" name="Picture Placeholder 6"/>
          <p:cNvSpPr>
            <a:spLocks noGrp="1"/>
          </p:cNvSpPr>
          <p:nvPr>
            <p:ph type="pic" sz="quarter" idx="21"/>
          </p:nvPr>
        </p:nvSpPr>
        <p:spPr>
          <a:xfrm>
            <a:off x="5984595" y="5330936"/>
            <a:ext cx="1745224" cy="2327234"/>
          </a:xfrm>
          <a:prstGeom prst="ellipse">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2" name="Text Placeholder 5"/>
          <p:cNvSpPr>
            <a:spLocks noGrp="1"/>
          </p:cNvSpPr>
          <p:nvPr>
            <p:ph type="body" sz="quarter" idx="22" hasCustomPrompt="1"/>
          </p:nvPr>
        </p:nvSpPr>
        <p:spPr>
          <a:xfrm>
            <a:off x="5621628" y="8397227"/>
            <a:ext cx="2471159" cy="480140"/>
          </a:xfrm>
        </p:spPr>
        <p:txBody>
          <a:bodyPr anchor="t"/>
          <a:lstStyle>
            <a:lvl1pPr marL="0" indent="0" algn="ctr">
              <a:lnSpc>
                <a:spcPct val="100000"/>
              </a:lnSpc>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23" hasCustomPrompt="1"/>
          </p:nvPr>
        </p:nvSpPr>
        <p:spPr>
          <a:xfrm>
            <a:off x="5621628" y="7862178"/>
            <a:ext cx="2471159" cy="53506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Caption goes here</a:t>
            </a:r>
            <a:endParaRPr kumimoji="1" lang="ja-JP" altLang="en-US" dirty="0"/>
          </a:p>
        </p:txBody>
      </p:sp>
      <p:sp>
        <p:nvSpPr>
          <p:cNvPr id="24" name="Picture Placeholder 6"/>
          <p:cNvSpPr>
            <a:spLocks noGrp="1"/>
          </p:cNvSpPr>
          <p:nvPr>
            <p:ph type="pic" sz="quarter" idx="24"/>
          </p:nvPr>
        </p:nvSpPr>
        <p:spPr>
          <a:xfrm>
            <a:off x="9339535" y="5330936"/>
            <a:ext cx="1745224" cy="2327234"/>
          </a:xfrm>
          <a:prstGeom prst="ellipse">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5" name="Text Placeholder 5"/>
          <p:cNvSpPr>
            <a:spLocks noGrp="1"/>
          </p:cNvSpPr>
          <p:nvPr>
            <p:ph type="body" sz="quarter" idx="26" hasCustomPrompt="1"/>
          </p:nvPr>
        </p:nvSpPr>
        <p:spPr>
          <a:xfrm>
            <a:off x="8976566" y="8397227"/>
            <a:ext cx="2471159" cy="480140"/>
          </a:xfrm>
        </p:spPr>
        <p:txBody>
          <a:bodyPr anchor="t"/>
          <a:lstStyle>
            <a:lvl1pPr marL="0" indent="0" algn="ctr">
              <a:lnSpc>
                <a:spcPct val="100000"/>
              </a:lnSpc>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26" name="Text Placeholder 5"/>
          <p:cNvSpPr>
            <a:spLocks noGrp="1"/>
          </p:cNvSpPr>
          <p:nvPr>
            <p:ph type="body" sz="quarter" idx="27" hasCustomPrompt="1"/>
          </p:nvPr>
        </p:nvSpPr>
        <p:spPr>
          <a:xfrm>
            <a:off x="8976566" y="7862178"/>
            <a:ext cx="2471159" cy="53506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Caption goes here</a:t>
            </a:r>
            <a:endParaRPr kumimoji="1" lang="ja-JP" altLang="en-US" dirty="0"/>
          </a:p>
        </p:txBody>
      </p:sp>
    </p:spTree>
    <p:extLst>
      <p:ext uri="{BB962C8B-B14F-4D97-AF65-F5344CB8AC3E}">
        <p14:creationId xmlns:p14="http://schemas.microsoft.com/office/powerpoint/2010/main" val="76146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2550"/>
                            </p:stCondLst>
                            <p:childTnLst>
                              <p:par>
                                <p:cTn id="18" presetID="22" presetClass="entr" presetSubtype="8" fill="hold" grpId="0" nodeType="after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left)">
                                      <p:cBhvr>
                                        <p:cTn id="20" dur="500"/>
                                        <p:tgtEl>
                                          <p:spTgt spid="17">
                                            <p:txEl>
                                              <p:pRg st="0" end="0"/>
                                            </p:txEl>
                                          </p:spTgt>
                                        </p:tgtEl>
                                      </p:cBhvr>
                                    </p:animEffect>
                                  </p:childTnLst>
                                </p:cTn>
                              </p:par>
                            </p:childTnLst>
                          </p:cTn>
                        </p:par>
                        <p:par>
                          <p:cTn id="21" fill="hold">
                            <p:stCondLst>
                              <p:cond delay="3050"/>
                            </p:stCondLst>
                            <p:childTnLst>
                              <p:par>
                                <p:cTn id="22" presetID="10" presetClass="entr" presetSubtype="0" fill="hold" grpId="0" nodeType="afterEffect">
                                  <p:stCondLst>
                                    <p:cond delay="25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3800"/>
                            </p:stCondLst>
                            <p:childTnLst>
                              <p:par>
                                <p:cTn id="26" presetID="10" presetClass="entr" presetSubtype="0" fill="hold" grpId="0" nodeType="afterEffect">
                                  <p:stCondLst>
                                    <p:cond delay="2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par>
                          <p:cTn id="29" fill="hold">
                            <p:stCondLst>
                              <p:cond delay="4550"/>
                            </p:stCondLst>
                            <p:childTnLst>
                              <p:par>
                                <p:cTn id="30" presetID="22" presetClass="entr" presetSubtype="8" fill="hold" grpId="0" nodeType="after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wipe(left)">
                                      <p:cBhvr>
                                        <p:cTn id="32" dur="500"/>
                                        <p:tgtEl>
                                          <p:spTgt spid="20">
                                            <p:txEl>
                                              <p:pRg st="0" end="0"/>
                                            </p:txEl>
                                          </p:spTgt>
                                        </p:tgtEl>
                                      </p:cBhvr>
                                    </p:animEffect>
                                  </p:childTnLst>
                                </p:cTn>
                              </p:par>
                            </p:childTnLst>
                          </p:cTn>
                        </p:par>
                        <p:par>
                          <p:cTn id="33" fill="hold">
                            <p:stCondLst>
                              <p:cond delay="5050"/>
                            </p:stCondLst>
                            <p:childTnLst>
                              <p:par>
                                <p:cTn id="34" presetID="10" presetClass="entr" presetSubtype="0" fill="hold" grpId="0" nodeType="afterEffect">
                                  <p:stCondLst>
                                    <p:cond delay="25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5800"/>
                            </p:stCondLst>
                            <p:childTnLst>
                              <p:par>
                                <p:cTn id="38" presetID="10" presetClass="entr" presetSubtype="0" fill="hold" grpId="0" nodeType="afterEffect">
                                  <p:stCondLst>
                                    <p:cond delay="25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par>
                          <p:cTn id="41" fill="hold">
                            <p:stCondLst>
                              <p:cond delay="6550"/>
                            </p:stCondLst>
                            <p:childTnLst>
                              <p:par>
                                <p:cTn id="42" presetID="22" presetClass="entr" presetSubtype="8" fill="hold" grpId="0" nodeType="afterEffect">
                                  <p:stCondLst>
                                    <p:cond delay="0"/>
                                  </p:stCondLst>
                                  <p:childTnLst>
                                    <p:set>
                                      <p:cBhvr>
                                        <p:cTn id="43" dur="1" fill="hold">
                                          <p:stCondLst>
                                            <p:cond delay="0"/>
                                          </p:stCondLst>
                                        </p:cTn>
                                        <p:tgtEl>
                                          <p:spTgt spid="23">
                                            <p:txEl>
                                              <p:pRg st="0" end="0"/>
                                            </p:txEl>
                                          </p:spTgt>
                                        </p:tgtEl>
                                        <p:attrNameLst>
                                          <p:attrName>style.visibility</p:attrName>
                                        </p:attrNameLst>
                                      </p:cBhvr>
                                      <p:to>
                                        <p:strVal val="visible"/>
                                      </p:to>
                                    </p:set>
                                    <p:animEffect transition="in" filter="wipe(left)">
                                      <p:cBhvr>
                                        <p:cTn id="44" dur="500"/>
                                        <p:tgtEl>
                                          <p:spTgt spid="23">
                                            <p:txEl>
                                              <p:pRg st="0" end="0"/>
                                            </p:txEl>
                                          </p:spTgt>
                                        </p:tgtEl>
                                      </p:cBhvr>
                                    </p:animEffect>
                                  </p:childTnLst>
                                </p:cTn>
                              </p:par>
                            </p:childTnLst>
                          </p:cTn>
                        </p:par>
                        <p:par>
                          <p:cTn id="45" fill="hold">
                            <p:stCondLst>
                              <p:cond delay="7050"/>
                            </p:stCondLst>
                            <p:childTnLst>
                              <p:par>
                                <p:cTn id="46" presetID="10" presetClass="entr" presetSubtype="0" fill="hold" grpId="0" nodeType="afterEffect">
                                  <p:stCondLst>
                                    <p:cond delay="25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par>
                          <p:cTn id="49" fill="hold">
                            <p:stCondLst>
                              <p:cond delay="7800"/>
                            </p:stCondLst>
                            <p:childTnLst>
                              <p:par>
                                <p:cTn id="50" presetID="10" presetClass="entr" presetSubtype="0" fill="hold" grpId="0" nodeType="afterEffect">
                                  <p:stCondLst>
                                    <p:cond delay="25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par>
                          <p:cTn id="53" fill="hold">
                            <p:stCondLst>
                              <p:cond delay="8550"/>
                            </p:stCondLst>
                            <p:childTnLst>
                              <p:par>
                                <p:cTn id="54" presetID="22" presetClass="entr" presetSubtype="8" fill="hold" grpId="0" nodeType="afterEffect">
                                  <p:stCondLst>
                                    <p:cond delay="0"/>
                                  </p:stCondLst>
                                  <p:childTnLst>
                                    <p:set>
                                      <p:cBhvr>
                                        <p:cTn id="55" dur="1" fill="hold">
                                          <p:stCondLst>
                                            <p:cond delay="0"/>
                                          </p:stCondLst>
                                        </p:cTn>
                                        <p:tgtEl>
                                          <p:spTgt spid="26">
                                            <p:txEl>
                                              <p:pRg st="0" end="0"/>
                                            </p:txEl>
                                          </p:spTgt>
                                        </p:tgtEl>
                                        <p:attrNameLst>
                                          <p:attrName>style.visibility</p:attrName>
                                        </p:attrNameLst>
                                      </p:cBhvr>
                                      <p:to>
                                        <p:strVal val="visible"/>
                                      </p:to>
                                    </p:set>
                                    <p:animEffect transition="in" filter="wipe(left)">
                                      <p:cBhvr>
                                        <p:cTn id="56" dur="500"/>
                                        <p:tgtEl>
                                          <p:spTgt spid="26">
                                            <p:txEl>
                                              <p:pRg st="0" end="0"/>
                                            </p:txEl>
                                          </p:spTgt>
                                        </p:tgtEl>
                                      </p:cBhvr>
                                    </p:animEffect>
                                  </p:childTnLst>
                                </p:cTn>
                              </p:par>
                            </p:childTnLst>
                          </p:cTn>
                        </p:par>
                        <p:par>
                          <p:cTn id="57" fill="hold">
                            <p:stCondLst>
                              <p:cond delay="9050"/>
                            </p:stCondLst>
                            <p:childTnLst>
                              <p:par>
                                <p:cTn id="58" presetID="10" presetClass="entr" presetSubtype="0" fill="hold" grpId="0" nodeType="afterEffect">
                                  <p:stCondLst>
                                    <p:cond delay="25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bldP spid="16" grpId="0">
        <p:tmplLst>
          <p:tmpl>
            <p:tnLst>
              <p:par>
                <p:cTn presetID="10" presetClass="entr" presetSubtype="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8" grpId="0" animBg="1"/>
      <p:bldP spid="19" grpId="0">
        <p:tmplLst>
          <p:tmpl>
            <p:tnLst>
              <p:par>
                <p:cTn presetID="10" presetClass="entr" presetSubtype="0" fill="hold" nodeType="afterEffect">
                  <p:stCondLst>
                    <p:cond delay="25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22" presetClass="entr" presetSubtype="8"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1" grpId="0" animBg="1"/>
      <p:bldP spid="22" grpId="0">
        <p:tmplLst>
          <p:tmpl>
            <p:tnLst>
              <p:par>
                <p:cTn presetID="10" presetClass="entr" presetSubtype="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bldP spid="25" grpId="0">
        <p:tmplLst>
          <p:tmpl>
            <p:tnLst>
              <p:par>
                <p:cTn presetID="10" presetClass="entr" presetSubtype="0" fill="hold" nodeType="after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18" name="Picture Placeholder 6"/>
          <p:cNvSpPr>
            <a:spLocks noGrp="1"/>
          </p:cNvSpPr>
          <p:nvPr>
            <p:ph type="pic" sz="quarter" idx="13"/>
          </p:nvPr>
        </p:nvSpPr>
        <p:spPr>
          <a:xfrm>
            <a:off x="5111983" y="1433930"/>
            <a:ext cx="1745224" cy="2327234"/>
          </a:xfrm>
          <a:prstGeom prst="ellipse">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Text Placeholder 5"/>
          <p:cNvSpPr>
            <a:spLocks noGrp="1"/>
          </p:cNvSpPr>
          <p:nvPr>
            <p:ph type="body" sz="quarter" idx="12" hasCustomPrompt="1"/>
          </p:nvPr>
        </p:nvSpPr>
        <p:spPr>
          <a:xfrm>
            <a:off x="4749015" y="4500221"/>
            <a:ext cx="2471159" cy="480140"/>
          </a:xfrm>
        </p:spPr>
        <p:txBody>
          <a:bodyPr anchor="t"/>
          <a:lstStyle>
            <a:lvl1pPr marL="0" indent="0" algn="ctr">
              <a:lnSpc>
                <a:spcPct val="100000"/>
              </a:lnSpc>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20" name="Text Placeholder 5"/>
          <p:cNvSpPr>
            <a:spLocks noGrp="1"/>
          </p:cNvSpPr>
          <p:nvPr>
            <p:ph type="body" sz="quarter" idx="14" hasCustomPrompt="1"/>
          </p:nvPr>
        </p:nvSpPr>
        <p:spPr>
          <a:xfrm>
            <a:off x="4749015" y="3965172"/>
            <a:ext cx="2471159" cy="53506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Caption goes here</a:t>
            </a:r>
            <a:endParaRPr kumimoji="1" lang="ja-JP" altLang="en-US" dirty="0"/>
          </a:p>
        </p:txBody>
      </p:sp>
      <p:sp>
        <p:nvSpPr>
          <p:cNvPr id="21" name="Picture Placeholder 6"/>
          <p:cNvSpPr>
            <a:spLocks noGrp="1"/>
          </p:cNvSpPr>
          <p:nvPr>
            <p:ph type="pic" sz="quarter" idx="15"/>
          </p:nvPr>
        </p:nvSpPr>
        <p:spPr>
          <a:xfrm>
            <a:off x="7832906" y="1433930"/>
            <a:ext cx="1745224" cy="2327234"/>
          </a:xfrm>
          <a:prstGeom prst="ellipse">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2" name="Text Placeholder 5"/>
          <p:cNvSpPr>
            <a:spLocks noGrp="1"/>
          </p:cNvSpPr>
          <p:nvPr>
            <p:ph type="body" sz="quarter" idx="16" hasCustomPrompt="1"/>
          </p:nvPr>
        </p:nvSpPr>
        <p:spPr>
          <a:xfrm>
            <a:off x="7469940" y="4500221"/>
            <a:ext cx="2471159" cy="480140"/>
          </a:xfrm>
        </p:spPr>
        <p:txBody>
          <a:bodyPr anchor="t"/>
          <a:lstStyle>
            <a:lvl1pPr marL="0" indent="0" algn="ctr">
              <a:lnSpc>
                <a:spcPct val="100000"/>
              </a:lnSpc>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17" hasCustomPrompt="1"/>
          </p:nvPr>
        </p:nvSpPr>
        <p:spPr>
          <a:xfrm>
            <a:off x="7469940" y="3965172"/>
            <a:ext cx="2471159" cy="53506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Caption goes here</a:t>
            </a:r>
            <a:endParaRPr kumimoji="1" lang="ja-JP" altLang="en-US" dirty="0"/>
          </a:p>
        </p:txBody>
      </p:sp>
      <p:sp>
        <p:nvSpPr>
          <p:cNvPr id="24" name="Picture Placeholder 6"/>
          <p:cNvSpPr>
            <a:spLocks noGrp="1"/>
          </p:cNvSpPr>
          <p:nvPr>
            <p:ph type="pic" sz="quarter" idx="18"/>
          </p:nvPr>
        </p:nvSpPr>
        <p:spPr>
          <a:xfrm>
            <a:off x="10553832" y="1433930"/>
            <a:ext cx="1745224" cy="2327234"/>
          </a:xfrm>
          <a:prstGeom prst="ellipse">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5" name="Text Placeholder 5"/>
          <p:cNvSpPr>
            <a:spLocks noGrp="1"/>
          </p:cNvSpPr>
          <p:nvPr>
            <p:ph type="body" sz="quarter" idx="19" hasCustomPrompt="1"/>
          </p:nvPr>
        </p:nvSpPr>
        <p:spPr>
          <a:xfrm>
            <a:off x="10190863" y="4500221"/>
            <a:ext cx="2471159" cy="480140"/>
          </a:xfrm>
        </p:spPr>
        <p:txBody>
          <a:bodyPr anchor="t"/>
          <a:lstStyle>
            <a:lvl1pPr marL="0" indent="0" algn="ctr">
              <a:lnSpc>
                <a:spcPct val="100000"/>
              </a:lnSpc>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26" name="Text Placeholder 5"/>
          <p:cNvSpPr>
            <a:spLocks noGrp="1"/>
          </p:cNvSpPr>
          <p:nvPr>
            <p:ph type="body" sz="quarter" idx="20" hasCustomPrompt="1"/>
          </p:nvPr>
        </p:nvSpPr>
        <p:spPr>
          <a:xfrm>
            <a:off x="10190863" y="3965172"/>
            <a:ext cx="2471159" cy="53506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Caption goes here</a:t>
            </a:r>
            <a:endParaRPr kumimoji="1" lang="ja-JP" altLang="en-US" dirty="0"/>
          </a:p>
        </p:txBody>
      </p:sp>
      <p:sp>
        <p:nvSpPr>
          <p:cNvPr id="27" name="Picture Placeholder 6"/>
          <p:cNvSpPr>
            <a:spLocks noGrp="1"/>
          </p:cNvSpPr>
          <p:nvPr>
            <p:ph type="pic" sz="quarter" idx="21"/>
          </p:nvPr>
        </p:nvSpPr>
        <p:spPr>
          <a:xfrm>
            <a:off x="5111983" y="5330936"/>
            <a:ext cx="1745224" cy="2327234"/>
          </a:xfrm>
          <a:prstGeom prst="ellipse">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8" name="Text Placeholder 5"/>
          <p:cNvSpPr>
            <a:spLocks noGrp="1"/>
          </p:cNvSpPr>
          <p:nvPr>
            <p:ph type="body" sz="quarter" idx="22" hasCustomPrompt="1"/>
          </p:nvPr>
        </p:nvSpPr>
        <p:spPr>
          <a:xfrm>
            <a:off x="4749015" y="8397227"/>
            <a:ext cx="2471159" cy="480140"/>
          </a:xfrm>
        </p:spPr>
        <p:txBody>
          <a:bodyPr anchor="t"/>
          <a:lstStyle>
            <a:lvl1pPr marL="0" indent="0" algn="ctr">
              <a:lnSpc>
                <a:spcPct val="100000"/>
              </a:lnSpc>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23" hasCustomPrompt="1"/>
          </p:nvPr>
        </p:nvSpPr>
        <p:spPr>
          <a:xfrm>
            <a:off x="4749015" y="7862178"/>
            <a:ext cx="2471159" cy="53506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Caption goes here</a:t>
            </a:r>
            <a:endParaRPr kumimoji="1" lang="ja-JP" altLang="en-US" dirty="0"/>
          </a:p>
        </p:txBody>
      </p:sp>
      <p:sp>
        <p:nvSpPr>
          <p:cNvPr id="30" name="Picture Placeholder 6"/>
          <p:cNvSpPr>
            <a:spLocks noGrp="1"/>
          </p:cNvSpPr>
          <p:nvPr>
            <p:ph type="pic" sz="quarter" idx="24"/>
          </p:nvPr>
        </p:nvSpPr>
        <p:spPr>
          <a:xfrm>
            <a:off x="7832906" y="5330936"/>
            <a:ext cx="1745224" cy="2327234"/>
          </a:xfrm>
          <a:prstGeom prst="ellipse">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1" name="Text Placeholder 5"/>
          <p:cNvSpPr>
            <a:spLocks noGrp="1"/>
          </p:cNvSpPr>
          <p:nvPr>
            <p:ph type="body" sz="quarter" idx="25" hasCustomPrompt="1"/>
          </p:nvPr>
        </p:nvSpPr>
        <p:spPr>
          <a:xfrm>
            <a:off x="7469940" y="8397227"/>
            <a:ext cx="2471159" cy="480140"/>
          </a:xfrm>
        </p:spPr>
        <p:txBody>
          <a:bodyPr anchor="t"/>
          <a:lstStyle>
            <a:lvl1pPr marL="0" indent="0" algn="ctr">
              <a:lnSpc>
                <a:spcPct val="100000"/>
              </a:lnSpc>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26" hasCustomPrompt="1"/>
          </p:nvPr>
        </p:nvSpPr>
        <p:spPr>
          <a:xfrm>
            <a:off x="7469940" y="7862178"/>
            <a:ext cx="2471159" cy="53506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Caption goes here</a:t>
            </a:r>
            <a:endParaRPr kumimoji="1" lang="ja-JP" altLang="en-US" dirty="0"/>
          </a:p>
        </p:txBody>
      </p:sp>
      <p:sp>
        <p:nvSpPr>
          <p:cNvPr id="33" name="Picture Placeholder 6"/>
          <p:cNvSpPr>
            <a:spLocks noGrp="1"/>
          </p:cNvSpPr>
          <p:nvPr>
            <p:ph type="pic" sz="quarter" idx="27"/>
          </p:nvPr>
        </p:nvSpPr>
        <p:spPr>
          <a:xfrm>
            <a:off x="10553832" y="5330936"/>
            <a:ext cx="1745224" cy="2327234"/>
          </a:xfrm>
          <a:prstGeom prst="ellipse">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4" name="Text Placeholder 5"/>
          <p:cNvSpPr>
            <a:spLocks noGrp="1"/>
          </p:cNvSpPr>
          <p:nvPr>
            <p:ph type="body" sz="quarter" idx="28" hasCustomPrompt="1"/>
          </p:nvPr>
        </p:nvSpPr>
        <p:spPr>
          <a:xfrm>
            <a:off x="10190863" y="8397227"/>
            <a:ext cx="2471159" cy="480140"/>
          </a:xfrm>
        </p:spPr>
        <p:txBody>
          <a:bodyPr anchor="t"/>
          <a:lstStyle>
            <a:lvl1pPr marL="0" indent="0" algn="ctr">
              <a:lnSpc>
                <a:spcPct val="100000"/>
              </a:lnSpc>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29" hasCustomPrompt="1"/>
          </p:nvPr>
        </p:nvSpPr>
        <p:spPr>
          <a:xfrm>
            <a:off x="10190863" y="7862178"/>
            <a:ext cx="2471159" cy="53506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Caption goes here</a:t>
            </a:r>
            <a:endParaRPr kumimoji="1" lang="ja-JP" altLang="en-US" dirty="0"/>
          </a:p>
        </p:txBody>
      </p:sp>
      <p:sp>
        <p:nvSpPr>
          <p:cNvPr id="36" name="Title 1"/>
          <p:cNvSpPr>
            <a:spLocks noGrp="1"/>
          </p:cNvSpPr>
          <p:nvPr>
            <p:ph type="title" hasCustomPrompt="1"/>
          </p:nvPr>
        </p:nvSpPr>
        <p:spPr>
          <a:xfrm>
            <a:off x="1052396" y="2116818"/>
            <a:ext cx="3388467" cy="3018343"/>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7" name="Text Placeholder 5"/>
          <p:cNvSpPr>
            <a:spLocks noGrp="1"/>
          </p:cNvSpPr>
          <p:nvPr>
            <p:ph type="body" sz="quarter" idx="30" hasCustomPrompt="1"/>
          </p:nvPr>
        </p:nvSpPr>
        <p:spPr>
          <a:xfrm>
            <a:off x="1052390" y="5365107"/>
            <a:ext cx="3388468" cy="3512273"/>
          </a:xfrm>
        </p:spPr>
        <p:txBody>
          <a:bodyPr anchor="t"/>
          <a:lstStyle>
            <a:lvl1pPr marL="0" indent="0" algn="just">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110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ppt_x"/>
                                          </p:val>
                                        </p:tav>
                                        <p:tav tm="100000">
                                          <p:val>
                                            <p:strVal val="#ppt_x"/>
                                          </p:val>
                                        </p:tav>
                                      </p:tavLst>
                                    </p:anim>
                                    <p:anim calcmode="lin" valueType="num">
                                      <p:cBhvr additive="base">
                                        <p:cTn id="8" dur="1000" fill="hold"/>
                                        <p:tgtEl>
                                          <p:spTgt spid="36"/>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2550"/>
                            </p:stCondLst>
                            <p:childTnLst>
                              <p:par>
                                <p:cTn id="18" presetID="22" presetClass="entr" presetSubtype="8" fill="hold" grpId="0" nodeType="after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wipe(left)">
                                      <p:cBhvr>
                                        <p:cTn id="20" dur="500"/>
                                        <p:tgtEl>
                                          <p:spTgt spid="20">
                                            <p:txEl>
                                              <p:pRg st="0" end="0"/>
                                            </p:txEl>
                                          </p:spTgt>
                                        </p:tgtEl>
                                      </p:cBhvr>
                                    </p:animEffect>
                                  </p:childTnLst>
                                </p:cTn>
                              </p:par>
                            </p:childTnLst>
                          </p:cTn>
                        </p:par>
                        <p:par>
                          <p:cTn id="21" fill="hold">
                            <p:stCondLst>
                              <p:cond delay="3050"/>
                            </p:stCondLst>
                            <p:childTnLst>
                              <p:par>
                                <p:cTn id="22" presetID="10" presetClass="entr" presetSubtype="0" fill="hold" grpId="0" nodeType="afterEffect">
                                  <p:stCondLst>
                                    <p:cond delay="25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par>
                          <p:cTn id="25" fill="hold">
                            <p:stCondLst>
                              <p:cond delay="3800"/>
                            </p:stCondLst>
                            <p:childTnLst>
                              <p:par>
                                <p:cTn id="26" presetID="10" presetClass="entr" presetSubtype="0" fill="hold" grpId="0" nodeType="afterEffect">
                                  <p:stCondLst>
                                    <p:cond delay="25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par>
                          <p:cTn id="29" fill="hold">
                            <p:stCondLst>
                              <p:cond delay="4550"/>
                            </p:stCondLst>
                            <p:childTnLst>
                              <p:par>
                                <p:cTn id="30" presetID="22" presetClass="entr" presetSubtype="8" fill="hold" grpId="0" nodeType="afterEffect">
                                  <p:stCondLst>
                                    <p:cond delay="0"/>
                                  </p:stCondLst>
                                  <p:childTnLst>
                                    <p:set>
                                      <p:cBhvr>
                                        <p:cTn id="31" dur="1" fill="hold">
                                          <p:stCondLst>
                                            <p:cond delay="0"/>
                                          </p:stCondLst>
                                        </p:cTn>
                                        <p:tgtEl>
                                          <p:spTgt spid="23">
                                            <p:txEl>
                                              <p:pRg st="0" end="0"/>
                                            </p:txEl>
                                          </p:spTgt>
                                        </p:tgtEl>
                                        <p:attrNameLst>
                                          <p:attrName>style.visibility</p:attrName>
                                        </p:attrNameLst>
                                      </p:cBhvr>
                                      <p:to>
                                        <p:strVal val="visible"/>
                                      </p:to>
                                    </p:set>
                                    <p:animEffect transition="in" filter="wipe(left)">
                                      <p:cBhvr>
                                        <p:cTn id="32" dur="500"/>
                                        <p:tgtEl>
                                          <p:spTgt spid="23">
                                            <p:txEl>
                                              <p:pRg st="0" end="0"/>
                                            </p:txEl>
                                          </p:spTgt>
                                        </p:tgtEl>
                                      </p:cBhvr>
                                    </p:animEffect>
                                  </p:childTnLst>
                                </p:cTn>
                              </p:par>
                            </p:childTnLst>
                          </p:cTn>
                        </p:par>
                        <p:par>
                          <p:cTn id="33" fill="hold">
                            <p:stCondLst>
                              <p:cond delay="5050"/>
                            </p:stCondLst>
                            <p:childTnLst>
                              <p:par>
                                <p:cTn id="34" presetID="10" presetClass="entr" presetSubtype="0" fill="hold" grpId="0" nodeType="afterEffect">
                                  <p:stCondLst>
                                    <p:cond delay="25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par>
                          <p:cTn id="37" fill="hold">
                            <p:stCondLst>
                              <p:cond delay="5800"/>
                            </p:stCondLst>
                            <p:childTnLst>
                              <p:par>
                                <p:cTn id="38" presetID="10" presetClass="entr" presetSubtype="0" fill="hold" grpId="0" nodeType="afterEffect">
                                  <p:stCondLst>
                                    <p:cond delay="25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par>
                          <p:cTn id="41" fill="hold">
                            <p:stCondLst>
                              <p:cond delay="6550"/>
                            </p:stCondLst>
                            <p:childTnLst>
                              <p:par>
                                <p:cTn id="42" presetID="22" presetClass="entr" presetSubtype="8" fill="hold" grpId="0" nodeType="afterEffect">
                                  <p:stCondLst>
                                    <p:cond delay="0"/>
                                  </p:stCondLst>
                                  <p:childTnLst>
                                    <p:set>
                                      <p:cBhvr>
                                        <p:cTn id="43" dur="1" fill="hold">
                                          <p:stCondLst>
                                            <p:cond delay="0"/>
                                          </p:stCondLst>
                                        </p:cTn>
                                        <p:tgtEl>
                                          <p:spTgt spid="26">
                                            <p:txEl>
                                              <p:pRg st="0" end="0"/>
                                            </p:txEl>
                                          </p:spTgt>
                                        </p:tgtEl>
                                        <p:attrNameLst>
                                          <p:attrName>style.visibility</p:attrName>
                                        </p:attrNameLst>
                                      </p:cBhvr>
                                      <p:to>
                                        <p:strVal val="visible"/>
                                      </p:to>
                                    </p:set>
                                    <p:animEffect transition="in" filter="wipe(left)">
                                      <p:cBhvr>
                                        <p:cTn id="44" dur="500"/>
                                        <p:tgtEl>
                                          <p:spTgt spid="26">
                                            <p:txEl>
                                              <p:pRg st="0" end="0"/>
                                            </p:txEl>
                                          </p:spTgt>
                                        </p:tgtEl>
                                      </p:cBhvr>
                                    </p:animEffect>
                                  </p:childTnLst>
                                </p:cTn>
                              </p:par>
                            </p:childTnLst>
                          </p:cTn>
                        </p:par>
                        <p:par>
                          <p:cTn id="45" fill="hold">
                            <p:stCondLst>
                              <p:cond delay="7050"/>
                            </p:stCondLst>
                            <p:childTnLst>
                              <p:par>
                                <p:cTn id="46" presetID="10" presetClass="entr" presetSubtype="0" fill="hold" grpId="0" nodeType="afterEffect">
                                  <p:stCondLst>
                                    <p:cond delay="25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par>
                          <p:cTn id="49" fill="hold">
                            <p:stCondLst>
                              <p:cond delay="7800"/>
                            </p:stCondLst>
                            <p:childTnLst>
                              <p:par>
                                <p:cTn id="50" presetID="10" presetClass="entr" presetSubtype="0" fill="hold" grpId="0" nodeType="afterEffect">
                                  <p:stCondLst>
                                    <p:cond delay="25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par>
                          <p:cTn id="53" fill="hold">
                            <p:stCondLst>
                              <p:cond delay="8550"/>
                            </p:stCondLst>
                            <p:childTnLst>
                              <p:par>
                                <p:cTn id="54" presetID="22" presetClass="entr" presetSubtype="8" fill="hold" grpId="0" nodeType="afterEffect">
                                  <p:stCondLst>
                                    <p:cond delay="0"/>
                                  </p:stCondLst>
                                  <p:childTnLst>
                                    <p:set>
                                      <p:cBhvr>
                                        <p:cTn id="55" dur="1" fill="hold">
                                          <p:stCondLst>
                                            <p:cond delay="0"/>
                                          </p:stCondLst>
                                        </p:cTn>
                                        <p:tgtEl>
                                          <p:spTgt spid="29">
                                            <p:txEl>
                                              <p:pRg st="0" end="0"/>
                                            </p:txEl>
                                          </p:spTgt>
                                        </p:tgtEl>
                                        <p:attrNameLst>
                                          <p:attrName>style.visibility</p:attrName>
                                        </p:attrNameLst>
                                      </p:cBhvr>
                                      <p:to>
                                        <p:strVal val="visible"/>
                                      </p:to>
                                    </p:set>
                                    <p:animEffect transition="in" filter="wipe(left)">
                                      <p:cBhvr>
                                        <p:cTn id="56" dur="500"/>
                                        <p:tgtEl>
                                          <p:spTgt spid="29">
                                            <p:txEl>
                                              <p:pRg st="0" end="0"/>
                                            </p:txEl>
                                          </p:spTgt>
                                        </p:tgtEl>
                                      </p:cBhvr>
                                    </p:animEffect>
                                  </p:childTnLst>
                                </p:cTn>
                              </p:par>
                            </p:childTnLst>
                          </p:cTn>
                        </p:par>
                        <p:par>
                          <p:cTn id="57" fill="hold">
                            <p:stCondLst>
                              <p:cond delay="9050"/>
                            </p:stCondLst>
                            <p:childTnLst>
                              <p:par>
                                <p:cTn id="58" presetID="10" presetClass="entr" presetSubtype="0" fill="hold" grpId="0" nodeType="afterEffect">
                                  <p:stCondLst>
                                    <p:cond delay="25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childTnLst>
                          </p:cTn>
                        </p:par>
                        <p:par>
                          <p:cTn id="61" fill="hold">
                            <p:stCondLst>
                              <p:cond delay="9800"/>
                            </p:stCondLst>
                            <p:childTnLst>
                              <p:par>
                                <p:cTn id="62" presetID="10" presetClass="entr" presetSubtype="0" fill="hold" grpId="0" nodeType="afterEffect">
                                  <p:stCondLst>
                                    <p:cond delay="25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childTnLst>
                          </p:cTn>
                        </p:par>
                        <p:par>
                          <p:cTn id="65" fill="hold">
                            <p:stCondLst>
                              <p:cond delay="10550"/>
                            </p:stCondLst>
                            <p:childTnLst>
                              <p:par>
                                <p:cTn id="66" presetID="22" presetClass="entr" presetSubtype="8" fill="hold" grpId="0" nodeType="afterEffect">
                                  <p:stCondLst>
                                    <p:cond delay="0"/>
                                  </p:stCondLst>
                                  <p:childTnLst>
                                    <p:set>
                                      <p:cBhvr>
                                        <p:cTn id="67" dur="1" fill="hold">
                                          <p:stCondLst>
                                            <p:cond delay="0"/>
                                          </p:stCondLst>
                                        </p:cTn>
                                        <p:tgtEl>
                                          <p:spTgt spid="32">
                                            <p:txEl>
                                              <p:pRg st="0" end="0"/>
                                            </p:txEl>
                                          </p:spTgt>
                                        </p:tgtEl>
                                        <p:attrNameLst>
                                          <p:attrName>style.visibility</p:attrName>
                                        </p:attrNameLst>
                                      </p:cBhvr>
                                      <p:to>
                                        <p:strVal val="visible"/>
                                      </p:to>
                                    </p:set>
                                    <p:animEffect transition="in" filter="wipe(left)">
                                      <p:cBhvr>
                                        <p:cTn id="68" dur="500"/>
                                        <p:tgtEl>
                                          <p:spTgt spid="32">
                                            <p:txEl>
                                              <p:pRg st="0" end="0"/>
                                            </p:txEl>
                                          </p:spTgt>
                                        </p:tgtEl>
                                      </p:cBhvr>
                                    </p:animEffect>
                                  </p:childTnLst>
                                </p:cTn>
                              </p:par>
                            </p:childTnLst>
                          </p:cTn>
                        </p:par>
                        <p:par>
                          <p:cTn id="69" fill="hold">
                            <p:stCondLst>
                              <p:cond delay="11050"/>
                            </p:stCondLst>
                            <p:childTnLst>
                              <p:par>
                                <p:cTn id="70" presetID="10" presetClass="entr" presetSubtype="0" fill="hold" grpId="0" nodeType="afterEffect">
                                  <p:stCondLst>
                                    <p:cond delay="25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childTnLst>
                          </p:cTn>
                        </p:par>
                        <p:par>
                          <p:cTn id="73" fill="hold">
                            <p:stCondLst>
                              <p:cond delay="11800"/>
                            </p:stCondLst>
                            <p:childTnLst>
                              <p:par>
                                <p:cTn id="74" presetID="10" presetClass="entr" presetSubtype="0" fill="hold" grpId="0" nodeType="afterEffect">
                                  <p:stCondLst>
                                    <p:cond delay="25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500"/>
                                        <p:tgtEl>
                                          <p:spTgt spid="33"/>
                                        </p:tgtEl>
                                      </p:cBhvr>
                                    </p:animEffect>
                                  </p:childTnLst>
                                </p:cTn>
                              </p:par>
                            </p:childTnLst>
                          </p:cTn>
                        </p:par>
                        <p:par>
                          <p:cTn id="77" fill="hold">
                            <p:stCondLst>
                              <p:cond delay="12550"/>
                            </p:stCondLst>
                            <p:childTnLst>
                              <p:par>
                                <p:cTn id="78" presetID="22" presetClass="entr" presetSubtype="8" fill="hold" grpId="0" nodeType="afterEffect">
                                  <p:stCondLst>
                                    <p:cond delay="0"/>
                                  </p:stCondLst>
                                  <p:childTnLst>
                                    <p:set>
                                      <p:cBhvr>
                                        <p:cTn id="79" dur="1" fill="hold">
                                          <p:stCondLst>
                                            <p:cond delay="0"/>
                                          </p:stCondLst>
                                        </p:cTn>
                                        <p:tgtEl>
                                          <p:spTgt spid="35">
                                            <p:txEl>
                                              <p:pRg st="0" end="0"/>
                                            </p:txEl>
                                          </p:spTgt>
                                        </p:tgtEl>
                                        <p:attrNameLst>
                                          <p:attrName>style.visibility</p:attrName>
                                        </p:attrNameLst>
                                      </p:cBhvr>
                                      <p:to>
                                        <p:strVal val="visible"/>
                                      </p:to>
                                    </p:set>
                                    <p:animEffect transition="in" filter="wipe(left)">
                                      <p:cBhvr>
                                        <p:cTn id="80" dur="500"/>
                                        <p:tgtEl>
                                          <p:spTgt spid="35">
                                            <p:txEl>
                                              <p:pRg st="0" end="0"/>
                                            </p:txEl>
                                          </p:spTgt>
                                        </p:tgtEl>
                                      </p:cBhvr>
                                    </p:animEffect>
                                  </p:childTnLst>
                                </p:cTn>
                              </p:par>
                            </p:childTnLst>
                          </p:cTn>
                        </p:par>
                        <p:par>
                          <p:cTn id="81" fill="hold">
                            <p:stCondLst>
                              <p:cond delay="13050"/>
                            </p:stCondLst>
                            <p:childTnLst>
                              <p:par>
                                <p:cTn id="82" presetID="10" presetClass="entr" presetSubtype="0" fill="hold" grpId="0" nodeType="afterEffect">
                                  <p:stCondLst>
                                    <p:cond delay="25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tmplLst>
          <p:tmpl>
            <p:tnLst>
              <p:par>
                <p:cTn presetID="10" presetClass="entr" presetSubtype="0" fill="hold" nodeType="afterEffect">
                  <p:stCondLst>
                    <p:cond delay="25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22" presetClass="entr" presetSubtype="8"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1" grpId="0" animBg="1"/>
      <p:bldP spid="22" grpId="0">
        <p:tmplLst>
          <p:tmpl>
            <p:tnLst>
              <p:par>
                <p:cTn presetID="10" presetClass="entr" presetSubtype="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bldP spid="25" grpId="0">
        <p:tmplLst>
          <p:tmpl>
            <p:tnLst>
              <p:par>
                <p:cTn presetID="10" presetClass="entr" presetSubtype="0" fill="hold" nodeType="after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27" grpId="0" animBg="1"/>
      <p:bldP spid="28" grpId="0">
        <p:tmplLst>
          <p:tmpl>
            <p:tnLst>
              <p:par>
                <p:cTn presetID="10" presetClass="entr" presetSubtype="0" fill="hold" nodeType="afterEffect">
                  <p:stCondLst>
                    <p:cond delay="2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animBg="1"/>
      <p:bldP spid="31" grpId="0">
        <p:tmplLst>
          <p:tmpl>
            <p:tnLst>
              <p:par>
                <p:cTn presetID="10" presetClass="entr" presetSubtype="0" fill="hold" nodeType="after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animBg="1"/>
      <p:bldP spid="34" grpId="0">
        <p:tmplLst>
          <p:tmpl>
            <p:tnLst>
              <p:par>
                <p:cTn presetID="10" presetClass="entr" presetSubtype="0" fill="hold" nodeType="afterEffect">
                  <p:stCondLst>
                    <p:cond delay="2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6" grpId="0"/>
      <p:bldP spid="37" grpId="0">
        <p:tmplLst>
          <p:tmpl>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images and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6" name="Picture Placeholder 6"/>
          <p:cNvSpPr>
            <a:spLocks noGrp="1"/>
          </p:cNvSpPr>
          <p:nvPr>
            <p:ph type="pic" sz="quarter" idx="14"/>
          </p:nvPr>
        </p:nvSpPr>
        <p:spPr>
          <a:xfrm>
            <a:off x="1052391" y="5191956"/>
            <a:ext cx="3166696" cy="3685425"/>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9" name="Picture Placeholder 6"/>
          <p:cNvSpPr>
            <a:spLocks noGrp="1"/>
          </p:cNvSpPr>
          <p:nvPr>
            <p:ph type="pic" sz="quarter" idx="15"/>
          </p:nvPr>
        </p:nvSpPr>
        <p:spPr>
          <a:xfrm>
            <a:off x="1052391" y="1398601"/>
            <a:ext cx="3166696" cy="3685425"/>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6"/>
          </p:nvPr>
        </p:nvSpPr>
        <p:spPr>
          <a:xfrm>
            <a:off x="4311110" y="1398587"/>
            <a:ext cx="2546103" cy="7488238"/>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Title 1"/>
          <p:cNvSpPr>
            <a:spLocks noGrp="1"/>
          </p:cNvSpPr>
          <p:nvPr>
            <p:ph type="title" hasCustomPrompt="1"/>
          </p:nvPr>
        </p:nvSpPr>
        <p:spPr>
          <a:xfrm>
            <a:off x="8376268" y="1398589"/>
            <a:ext cx="3880988"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4" name="Text Placeholder 5"/>
          <p:cNvSpPr>
            <a:spLocks noGrp="1"/>
          </p:cNvSpPr>
          <p:nvPr>
            <p:ph type="body" sz="quarter" idx="12" hasCustomPrompt="1"/>
          </p:nvPr>
        </p:nvSpPr>
        <p:spPr>
          <a:xfrm>
            <a:off x="8390554" y="5360988"/>
            <a:ext cx="3880988" cy="3022600"/>
          </a:xfrm>
        </p:spPr>
        <p:txBody>
          <a:bodyPr anchor="t"/>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cxnSp>
        <p:nvCxnSpPr>
          <p:cNvPr id="15" name="Straight Connector 14"/>
          <p:cNvCxnSpPr/>
          <p:nvPr userDrawn="1"/>
        </p:nvCxnSpPr>
        <p:spPr>
          <a:xfrm>
            <a:off x="8449383" y="5141926"/>
            <a:ext cx="5265030" cy="793"/>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806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2" presetClass="entr" presetSubtype="1" decel="100000" fill="hold" grpId="0" nodeType="afterEffect">
                                  <p:stCondLst>
                                    <p:cond delay="250"/>
                                  </p:stCondLst>
                                  <p:iterate type="wd">
                                    <p:tmPct val="10000"/>
                                  </p:iterate>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0-#ppt_h/2"/>
                                          </p:val>
                                        </p:tav>
                                        <p:tav tm="100000">
                                          <p:val>
                                            <p:strVal val="#ppt_y"/>
                                          </p:val>
                                        </p:tav>
                                      </p:tavLst>
                                    </p:anim>
                                  </p:childTnLst>
                                </p:cTn>
                              </p:par>
                            </p:childTnLst>
                          </p:cTn>
                        </p:par>
                        <p:par>
                          <p:cTn id="21" fill="hold">
                            <p:stCondLst>
                              <p:cond delay="3050"/>
                            </p:stCondLst>
                            <p:childTnLst>
                              <p:par>
                                <p:cTn id="22" presetID="22" presetClass="entr" presetSubtype="2"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right)">
                                      <p:cBhvr>
                                        <p:cTn id="24" dur="500"/>
                                        <p:tgtEl>
                                          <p:spTgt spid="15"/>
                                        </p:tgtEl>
                                      </p:cBhvr>
                                    </p:animEffect>
                                  </p:childTnLst>
                                </p:cTn>
                              </p:par>
                            </p:childTnLst>
                          </p:cTn>
                        </p:par>
                        <p:par>
                          <p:cTn id="25" fill="hold">
                            <p:stCondLst>
                              <p:cond delay="3550"/>
                            </p:stCondLst>
                            <p:childTnLst>
                              <p:par>
                                <p:cTn id="26" presetID="10" presetClass="entr" presetSubtype="0" fill="hold" grpId="0" nodeType="afterEffect">
                                  <p:stCondLst>
                                    <p:cond delay="25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3" grpId="0"/>
      <p:bldP spid="14" grpId="0">
        <p:tmplLst>
          <p:tmpl>
            <p:tnLst>
              <p:par>
                <p:cTn presetID="10" presetClass="entr" presetSubtype="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images and text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5" name="Picture Placeholder 6"/>
          <p:cNvSpPr>
            <a:spLocks noGrp="1"/>
          </p:cNvSpPr>
          <p:nvPr>
            <p:ph type="pic" sz="quarter" idx="15"/>
          </p:nvPr>
        </p:nvSpPr>
        <p:spPr>
          <a:xfrm>
            <a:off x="1052392" y="1398588"/>
            <a:ext cx="4028979" cy="7478780"/>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Picture Placeholder 6"/>
          <p:cNvSpPr>
            <a:spLocks noGrp="1"/>
          </p:cNvSpPr>
          <p:nvPr>
            <p:ph type="pic" sz="quarter" idx="13"/>
          </p:nvPr>
        </p:nvSpPr>
        <p:spPr>
          <a:xfrm>
            <a:off x="5178175" y="5492818"/>
            <a:ext cx="2430079" cy="3384550"/>
          </a:xfrm>
          <a:prstGeom prst="rect">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Picture Placeholder 6"/>
          <p:cNvSpPr>
            <a:spLocks noGrp="1"/>
          </p:cNvSpPr>
          <p:nvPr>
            <p:ph type="pic" sz="quarter" idx="16"/>
          </p:nvPr>
        </p:nvSpPr>
        <p:spPr>
          <a:xfrm>
            <a:off x="7705061" y="5492818"/>
            <a:ext cx="2430079" cy="3384550"/>
          </a:xfrm>
          <a:prstGeom prst="rect">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9" name="Picture Placeholder 6"/>
          <p:cNvSpPr>
            <a:spLocks noGrp="1"/>
          </p:cNvSpPr>
          <p:nvPr>
            <p:ph type="pic" sz="quarter" idx="17"/>
          </p:nvPr>
        </p:nvSpPr>
        <p:spPr>
          <a:xfrm>
            <a:off x="10231943" y="5492818"/>
            <a:ext cx="2430079" cy="3384550"/>
          </a:xfrm>
          <a:prstGeom prst="rect">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Title 1"/>
          <p:cNvSpPr>
            <a:spLocks noGrp="1"/>
          </p:cNvSpPr>
          <p:nvPr>
            <p:ph type="title" hasCustomPrompt="1"/>
          </p:nvPr>
        </p:nvSpPr>
        <p:spPr>
          <a:xfrm>
            <a:off x="5345289" y="1398589"/>
            <a:ext cx="3030981" cy="3648420"/>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3" name="Text Placeholder 5"/>
          <p:cNvSpPr>
            <a:spLocks noGrp="1"/>
          </p:cNvSpPr>
          <p:nvPr>
            <p:ph type="body" sz="quarter" idx="12" hasCustomPrompt="1"/>
          </p:nvPr>
        </p:nvSpPr>
        <p:spPr>
          <a:xfrm>
            <a:off x="8840521" y="1398601"/>
            <a:ext cx="3821501" cy="3648421"/>
          </a:xfrm>
        </p:spPr>
        <p:txBody>
          <a:bodyPr anchor="ctr"/>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46776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250"/>
                            </p:stCondLst>
                            <p:childTnLst>
                              <p:par>
                                <p:cTn id="13" presetID="10" presetClass="entr" presetSubtype="0" fill="hold" grpId="0" nodeType="after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2000"/>
                            </p:stCondLst>
                            <p:childTnLst>
                              <p:par>
                                <p:cTn id="17" presetID="10" presetClass="entr" presetSubtype="0" fill="hold" grpId="0" nodeType="afterEffect">
                                  <p:stCondLst>
                                    <p:cond delay="25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750"/>
                            </p:stCondLst>
                            <p:childTnLst>
                              <p:par>
                                <p:cTn id="21" presetID="2" presetClass="entr" presetSubtype="1" decel="100000" fill="hold" grpId="0" nodeType="afterEffect">
                                  <p:stCondLst>
                                    <p:cond delay="250"/>
                                  </p:stCondLst>
                                  <p:iterate type="wd">
                                    <p:tmPct val="10000"/>
                                  </p:iterate>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ppt_x"/>
                                          </p:val>
                                        </p:tav>
                                        <p:tav tm="100000">
                                          <p:val>
                                            <p:strVal val="#ppt_x"/>
                                          </p:val>
                                        </p:tav>
                                      </p:tavLst>
                                    </p:anim>
                                    <p:anim calcmode="lin" valueType="num">
                                      <p:cBhvr additive="base">
                                        <p:cTn id="24" dur="1000" fill="hold"/>
                                        <p:tgtEl>
                                          <p:spTgt spid="12"/>
                                        </p:tgtEl>
                                        <p:attrNameLst>
                                          <p:attrName>ppt_y</p:attrName>
                                        </p:attrNameLst>
                                      </p:cBhvr>
                                      <p:tavLst>
                                        <p:tav tm="0">
                                          <p:val>
                                            <p:strVal val="0-#ppt_h/2"/>
                                          </p:val>
                                        </p:tav>
                                        <p:tav tm="100000">
                                          <p:val>
                                            <p:strVal val="#ppt_y"/>
                                          </p:val>
                                        </p:tav>
                                      </p:tavLst>
                                    </p:anim>
                                  </p:childTnLst>
                                </p:cTn>
                              </p:par>
                            </p:childTnLst>
                          </p:cTn>
                        </p:par>
                        <p:par>
                          <p:cTn id="25" fill="hold">
                            <p:stCondLst>
                              <p:cond delay="4300"/>
                            </p:stCondLst>
                            <p:childTnLst>
                              <p:par>
                                <p:cTn id="26" presetID="10" presetClass="entr" presetSubtype="0" fill="hold" grpId="0" nodeType="afterEffect">
                                  <p:stCondLst>
                                    <p:cond delay="25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2" grpId="0"/>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images and text 3">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6" name="Title 1"/>
          <p:cNvSpPr>
            <a:spLocks noGrp="1"/>
          </p:cNvSpPr>
          <p:nvPr>
            <p:ph type="title" hasCustomPrompt="1"/>
          </p:nvPr>
        </p:nvSpPr>
        <p:spPr>
          <a:xfrm>
            <a:off x="2266688" y="1250122"/>
            <a:ext cx="9181038" cy="1042908"/>
          </a:xfrm>
        </p:spPr>
        <p:txBody>
          <a:bodyPr anchor="b"/>
          <a:lstStyle>
            <a:lvl1pPr algn="ctr">
              <a:defRPr/>
            </a:lvl1pPr>
          </a:lstStyle>
          <a:p>
            <a:r>
              <a:rPr kumimoji="1" lang="en-US" altLang="ja-JP" dirty="0"/>
              <a:t>Slide title goes here</a:t>
            </a:r>
            <a:endParaRPr kumimoji="1" lang="ja-JP" altLang="en-US" dirty="0"/>
          </a:p>
        </p:txBody>
      </p:sp>
      <p:sp>
        <p:nvSpPr>
          <p:cNvPr id="7" name="Text Placeholder 5"/>
          <p:cNvSpPr>
            <a:spLocks noGrp="1"/>
          </p:cNvSpPr>
          <p:nvPr>
            <p:ph type="body" sz="quarter" idx="16" hasCustomPrompt="1"/>
          </p:nvPr>
        </p:nvSpPr>
        <p:spPr>
          <a:xfrm>
            <a:off x="2266688" y="2293043"/>
            <a:ext cx="9181038" cy="440459"/>
          </a:xfrm>
        </p:spPr>
        <p:txBody>
          <a:bodyPr anchor="t"/>
          <a:lstStyle>
            <a:lvl1pPr marL="0" indent="0" algn="ctr">
              <a:lnSpc>
                <a:spcPct val="100000"/>
              </a:lnSpc>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8" name="Picture Placeholder 6"/>
          <p:cNvSpPr>
            <a:spLocks noGrp="1"/>
          </p:cNvSpPr>
          <p:nvPr>
            <p:ph type="pic" sz="quarter" idx="15"/>
          </p:nvPr>
        </p:nvSpPr>
        <p:spPr>
          <a:xfrm>
            <a:off x="4885766" y="3633912"/>
            <a:ext cx="1748485" cy="2331583"/>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9" name="Text Placeholder 5"/>
          <p:cNvSpPr>
            <a:spLocks noGrp="1"/>
          </p:cNvSpPr>
          <p:nvPr>
            <p:ph type="body" sz="quarter" idx="12" hasCustomPrompt="1"/>
          </p:nvPr>
        </p:nvSpPr>
        <p:spPr>
          <a:xfrm>
            <a:off x="1052391" y="4442002"/>
            <a:ext cx="3282448" cy="1421200"/>
          </a:xfrm>
        </p:spPr>
        <p:txBody>
          <a:bodyPr anchor="t"/>
          <a:lstStyle>
            <a:lvl1pPr marL="0" indent="0" algn="r">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4" hasCustomPrompt="1"/>
          </p:nvPr>
        </p:nvSpPr>
        <p:spPr>
          <a:xfrm>
            <a:off x="1052391" y="3782778"/>
            <a:ext cx="3282448" cy="586241"/>
          </a:xfrm>
        </p:spPr>
        <p:txBody>
          <a:bodyPr anchor="b">
            <a:normAutofit/>
          </a:bodyPr>
          <a:lstStyle>
            <a:lvl1pPr marL="0" indent="0" algn="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11" name="Picture Placeholder 6"/>
          <p:cNvSpPr>
            <a:spLocks noGrp="1"/>
          </p:cNvSpPr>
          <p:nvPr>
            <p:ph type="pic" sz="quarter" idx="17"/>
          </p:nvPr>
        </p:nvSpPr>
        <p:spPr>
          <a:xfrm>
            <a:off x="7084427" y="3633912"/>
            <a:ext cx="1748485" cy="2331583"/>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Text Placeholder 5"/>
          <p:cNvSpPr>
            <a:spLocks noGrp="1"/>
          </p:cNvSpPr>
          <p:nvPr>
            <p:ph type="body" sz="quarter" idx="18" hasCustomPrompt="1"/>
          </p:nvPr>
        </p:nvSpPr>
        <p:spPr>
          <a:xfrm>
            <a:off x="9379574" y="4442002"/>
            <a:ext cx="3282448" cy="1421200"/>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3" name="Text Placeholder 5"/>
          <p:cNvSpPr>
            <a:spLocks noGrp="1"/>
          </p:cNvSpPr>
          <p:nvPr>
            <p:ph type="body" sz="quarter" idx="19" hasCustomPrompt="1"/>
          </p:nvPr>
        </p:nvSpPr>
        <p:spPr>
          <a:xfrm>
            <a:off x="9379574" y="3782778"/>
            <a:ext cx="3282448"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14" name="Picture Placeholder 6"/>
          <p:cNvSpPr>
            <a:spLocks noGrp="1"/>
          </p:cNvSpPr>
          <p:nvPr>
            <p:ph type="pic" sz="quarter" idx="20"/>
          </p:nvPr>
        </p:nvSpPr>
        <p:spPr>
          <a:xfrm>
            <a:off x="4885766" y="6545798"/>
            <a:ext cx="1748485" cy="2331583"/>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5" name="Text Placeholder 5"/>
          <p:cNvSpPr>
            <a:spLocks noGrp="1"/>
          </p:cNvSpPr>
          <p:nvPr>
            <p:ph type="body" sz="quarter" idx="21" hasCustomPrompt="1"/>
          </p:nvPr>
        </p:nvSpPr>
        <p:spPr>
          <a:xfrm>
            <a:off x="1052391" y="7353888"/>
            <a:ext cx="3282448" cy="1421200"/>
          </a:xfrm>
        </p:spPr>
        <p:txBody>
          <a:bodyPr anchor="t"/>
          <a:lstStyle>
            <a:lvl1pPr marL="0" indent="0" algn="r">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2" hasCustomPrompt="1"/>
          </p:nvPr>
        </p:nvSpPr>
        <p:spPr>
          <a:xfrm>
            <a:off x="1052391" y="6694664"/>
            <a:ext cx="3282448" cy="586241"/>
          </a:xfrm>
        </p:spPr>
        <p:txBody>
          <a:bodyPr anchor="b">
            <a:normAutofit/>
          </a:bodyPr>
          <a:lstStyle>
            <a:lvl1pPr marL="0" indent="0" algn="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17" name="Picture Placeholder 6"/>
          <p:cNvSpPr>
            <a:spLocks noGrp="1"/>
          </p:cNvSpPr>
          <p:nvPr>
            <p:ph type="pic" sz="quarter" idx="23"/>
          </p:nvPr>
        </p:nvSpPr>
        <p:spPr>
          <a:xfrm>
            <a:off x="7084427" y="6545798"/>
            <a:ext cx="1748485" cy="2331583"/>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8" name="Text Placeholder 5"/>
          <p:cNvSpPr>
            <a:spLocks noGrp="1"/>
          </p:cNvSpPr>
          <p:nvPr>
            <p:ph type="body" sz="quarter" idx="24" hasCustomPrompt="1"/>
          </p:nvPr>
        </p:nvSpPr>
        <p:spPr>
          <a:xfrm>
            <a:off x="9379574" y="7353888"/>
            <a:ext cx="3282448" cy="1421200"/>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9" name="Text Placeholder 5"/>
          <p:cNvSpPr>
            <a:spLocks noGrp="1"/>
          </p:cNvSpPr>
          <p:nvPr>
            <p:ph type="body" sz="quarter" idx="25" hasCustomPrompt="1"/>
          </p:nvPr>
        </p:nvSpPr>
        <p:spPr>
          <a:xfrm>
            <a:off x="9379574" y="6694664"/>
            <a:ext cx="3282448"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92503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205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2550"/>
                            </p:stCondLst>
                            <p:childTnLst>
                              <p:par>
                                <p:cTn id="18" presetID="22" presetClass="entr" presetSubtype="2" fill="hold" grpId="0" nodeType="afterEffect">
                                  <p:stCondLst>
                                    <p:cond delay="25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right)">
                                      <p:cBhvr>
                                        <p:cTn id="20" dur="500"/>
                                        <p:tgtEl>
                                          <p:spTgt spid="10">
                                            <p:txEl>
                                              <p:pRg st="0" end="0"/>
                                            </p:txEl>
                                          </p:spTgt>
                                        </p:tgtEl>
                                      </p:cBhvr>
                                    </p:animEffect>
                                  </p:childTnLst>
                                </p:cTn>
                              </p:par>
                            </p:childTnLst>
                          </p:cTn>
                        </p:par>
                        <p:par>
                          <p:cTn id="21" fill="hold">
                            <p:stCondLst>
                              <p:cond delay="3300"/>
                            </p:stCondLst>
                            <p:childTnLst>
                              <p:par>
                                <p:cTn id="22" presetID="10" presetClass="entr" presetSubtype="0" fill="hold" grpId="0" nodeType="afterEffect">
                                  <p:stCondLst>
                                    <p:cond delay="25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405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4550"/>
                            </p:stCondLst>
                            <p:childTnLst>
                              <p:par>
                                <p:cTn id="30" presetID="22" presetClass="entr" presetSubtype="8" fill="hold" grpId="0" nodeType="afterEffect">
                                  <p:stCondLst>
                                    <p:cond delay="25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wipe(left)">
                                      <p:cBhvr>
                                        <p:cTn id="32" dur="500"/>
                                        <p:tgtEl>
                                          <p:spTgt spid="13">
                                            <p:txEl>
                                              <p:pRg st="0" end="0"/>
                                            </p:txEl>
                                          </p:spTgt>
                                        </p:tgtEl>
                                      </p:cBhvr>
                                    </p:animEffect>
                                  </p:childTnLst>
                                </p:cTn>
                              </p:par>
                            </p:childTnLst>
                          </p:cTn>
                        </p:par>
                        <p:par>
                          <p:cTn id="33" fill="hold">
                            <p:stCondLst>
                              <p:cond delay="5300"/>
                            </p:stCondLst>
                            <p:childTnLst>
                              <p:par>
                                <p:cTn id="34" presetID="10" presetClass="entr" presetSubtype="0" fill="hold" grpId="0" nodeType="afterEffect">
                                  <p:stCondLst>
                                    <p:cond delay="25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par>
                          <p:cTn id="37" fill="hold">
                            <p:stCondLst>
                              <p:cond delay="6050"/>
                            </p:stCondLst>
                            <p:childTnLst>
                              <p:par>
                                <p:cTn id="38" presetID="10"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par>
                          <p:cTn id="41" fill="hold">
                            <p:stCondLst>
                              <p:cond delay="6550"/>
                            </p:stCondLst>
                            <p:childTnLst>
                              <p:par>
                                <p:cTn id="42" presetID="22" presetClass="entr" presetSubtype="2" fill="hold" grpId="0" nodeType="afterEffect">
                                  <p:stCondLst>
                                    <p:cond delay="25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wipe(right)">
                                      <p:cBhvr>
                                        <p:cTn id="44" dur="500"/>
                                        <p:tgtEl>
                                          <p:spTgt spid="16">
                                            <p:txEl>
                                              <p:pRg st="0" end="0"/>
                                            </p:txEl>
                                          </p:spTgt>
                                        </p:tgtEl>
                                      </p:cBhvr>
                                    </p:animEffect>
                                  </p:childTnLst>
                                </p:cTn>
                              </p:par>
                            </p:childTnLst>
                          </p:cTn>
                        </p:par>
                        <p:par>
                          <p:cTn id="45" fill="hold">
                            <p:stCondLst>
                              <p:cond delay="7300"/>
                            </p:stCondLst>
                            <p:childTnLst>
                              <p:par>
                                <p:cTn id="46" presetID="10" presetClass="entr" presetSubtype="0" fill="hold" grpId="0" nodeType="afterEffect">
                                  <p:stCondLst>
                                    <p:cond delay="25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par>
                          <p:cTn id="49" fill="hold">
                            <p:stCondLst>
                              <p:cond delay="8050"/>
                            </p:stCondLst>
                            <p:childTnLst>
                              <p:par>
                                <p:cTn id="50" presetID="10" presetClass="entr" presetSubtype="0"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par>
                          <p:cTn id="53" fill="hold">
                            <p:stCondLst>
                              <p:cond delay="8550"/>
                            </p:stCondLst>
                            <p:childTnLst>
                              <p:par>
                                <p:cTn id="54" presetID="22" presetClass="entr" presetSubtype="8" fill="hold" grpId="0" nodeType="afterEffect">
                                  <p:stCondLst>
                                    <p:cond delay="250"/>
                                  </p:stCondLst>
                                  <p:childTnLst>
                                    <p:set>
                                      <p:cBhvr>
                                        <p:cTn id="55" dur="1" fill="hold">
                                          <p:stCondLst>
                                            <p:cond delay="0"/>
                                          </p:stCondLst>
                                        </p:cTn>
                                        <p:tgtEl>
                                          <p:spTgt spid="19">
                                            <p:txEl>
                                              <p:pRg st="0" end="0"/>
                                            </p:txEl>
                                          </p:spTgt>
                                        </p:tgtEl>
                                        <p:attrNameLst>
                                          <p:attrName>style.visibility</p:attrName>
                                        </p:attrNameLst>
                                      </p:cBhvr>
                                      <p:to>
                                        <p:strVal val="visible"/>
                                      </p:to>
                                    </p:set>
                                    <p:animEffect transition="in" filter="wipe(left)">
                                      <p:cBhvr>
                                        <p:cTn id="56" dur="500"/>
                                        <p:tgtEl>
                                          <p:spTgt spid="19">
                                            <p:txEl>
                                              <p:pRg st="0" end="0"/>
                                            </p:txEl>
                                          </p:spTgt>
                                        </p:tgtEl>
                                      </p:cBhvr>
                                    </p:animEffect>
                                  </p:childTnLst>
                                </p:cTn>
                              </p:par>
                            </p:childTnLst>
                          </p:cTn>
                        </p:par>
                        <p:par>
                          <p:cTn id="57" fill="hold">
                            <p:stCondLst>
                              <p:cond delay="9300"/>
                            </p:stCondLst>
                            <p:childTnLst>
                              <p:par>
                                <p:cTn id="58" presetID="10" presetClass="entr" presetSubtype="0" fill="hold" grpId="0" nodeType="afterEffect">
                                  <p:stCondLst>
                                    <p:cond delay="25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tmplLst>
          <p:tmpl>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animBg="1"/>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22" presetClass="entr" presetSubtype="2"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wipe(right)">
                      <p:cBhvr>
                        <p:cTn dur="500"/>
                        <p:tgtEl>
                          <p:spTgt spid="10"/>
                        </p:tgtEl>
                      </p:cBhvr>
                    </p:animEffect>
                  </p:childTnLst>
                </p:cTn>
              </p:par>
            </p:tnLst>
          </p:tmpl>
        </p:tmplLst>
      </p:bldP>
      <p:bldP spid="11" grpId="0" animBg="1"/>
      <p:bldP spid="12" grpId="0">
        <p:tmplLst>
          <p:tmpl>
            <p:tnLst>
              <p:par>
                <p:cTn presetID="10" presetClass="entr" presetSubtype="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22" presetClass="entr" presetSubtype="8"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animBg="1"/>
      <p:bldP spid="15" grpId="0">
        <p:tmplLst>
          <p:tmpl>
            <p:tnLst>
              <p:par>
                <p:cTn presetID="10" presetClass="entr" presetSubtype="0" fill="hold" nodeType="after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22" presetClass="entr" presetSubtype="2"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wipe(right)">
                      <p:cBhvr>
                        <p:cTn dur="500"/>
                        <p:tgtEl>
                          <p:spTgt spid="16"/>
                        </p:tgtEl>
                      </p:cBhvr>
                    </p:animEffect>
                  </p:childTnLst>
                </p:cTn>
              </p:par>
            </p:tnLst>
          </p:tmpl>
        </p:tmplLst>
      </p:bldP>
      <p:bldP spid="17" grpId="0" animBg="1"/>
      <p:bldP spid="18" grpId="0">
        <p:tmplLst>
          <p:tmpl>
            <p:tnLst>
              <p:par>
                <p:cTn presetID="10" presetClass="entr" presetSubtype="0"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22" presetClass="entr" presetSubtype="8" fill="hold" nodeType="afterEffect">
                  <p:stCondLst>
                    <p:cond delay="25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images and text 4">
    <p:spTree>
      <p:nvGrpSpPr>
        <p:cNvPr id="1" name=""/>
        <p:cNvGrpSpPr/>
        <p:nvPr/>
      </p:nvGrpSpPr>
      <p:grpSpPr>
        <a:xfrm>
          <a:off x="0" y="0"/>
          <a:ext cx="0" cy="0"/>
          <a:chOff x="0" y="0"/>
          <a:chExt cx="0" cy="0"/>
        </a:xfrm>
      </p:grpSpPr>
      <p:sp>
        <p:nvSpPr>
          <p:cNvPr id="6" name="Picture Placeholder 6"/>
          <p:cNvSpPr>
            <a:spLocks noGrp="1"/>
          </p:cNvSpPr>
          <p:nvPr>
            <p:ph type="pic" sz="quarter" idx="16"/>
          </p:nvPr>
        </p:nvSpPr>
        <p:spPr>
          <a:xfrm>
            <a:off x="9767072" y="5556738"/>
            <a:ext cx="2490184" cy="3320630"/>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Picture Placeholder 6"/>
          <p:cNvSpPr>
            <a:spLocks noGrp="1"/>
          </p:cNvSpPr>
          <p:nvPr>
            <p:ph type="pic" sz="quarter" idx="17"/>
          </p:nvPr>
        </p:nvSpPr>
        <p:spPr>
          <a:xfrm>
            <a:off x="9767074" y="2775858"/>
            <a:ext cx="2085419" cy="2780880"/>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5" name="Picture Placeholder 6"/>
          <p:cNvSpPr>
            <a:spLocks noGrp="1"/>
          </p:cNvSpPr>
          <p:nvPr>
            <p:ph type="pic" sz="quarter" idx="15"/>
          </p:nvPr>
        </p:nvSpPr>
        <p:spPr>
          <a:xfrm>
            <a:off x="6648820" y="1398600"/>
            <a:ext cx="3118252" cy="4158151"/>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Picture Placeholder 6"/>
          <p:cNvSpPr>
            <a:spLocks noGrp="1"/>
          </p:cNvSpPr>
          <p:nvPr>
            <p:ph type="pic" sz="quarter" idx="18"/>
          </p:nvPr>
        </p:nvSpPr>
        <p:spPr>
          <a:xfrm>
            <a:off x="7681653" y="5543569"/>
            <a:ext cx="2085419" cy="2780880"/>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cxnSp>
        <p:nvCxnSpPr>
          <p:cNvPr id="11" name="Straight Connector 10"/>
          <p:cNvCxnSpPr/>
          <p:nvPr userDrawn="1"/>
        </p:nvCxnSpPr>
        <p:spPr>
          <a:xfrm>
            <a:off x="1138107" y="5141913"/>
            <a:ext cx="5510713"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a:off x="1052391" y="1398589"/>
            <a:ext cx="3833369"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3" name="Text Placeholder 5"/>
          <p:cNvSpPr>
            <a:spLocks noGrp="1"/>
          </p:cNvSpPr>
          <p:nvPr>
            <p:ph type="body" sz="quarter" idx="12" hasCustomPrompt="1"/>
          </p:nvPr>
        </p:nvSpPr>
        <p:spPr>
          <a:xfrm>
            <a:off x="1066677" y="5360988"/>
            <a:ext cx="3819083" cy="3022600"/>
          </a:xfrm>
        </p:spPr>
        <p:txBody>
          <a:bodyPr anchor="t"/>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73096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right)">
                                      <p:cBhvr>
                                        <p:cTn id="23" dur="500"/>
                                        <p:tgtEl>
                                          <p:spTgt spid="11"/>
                                        </p:tgtEl>
                                      </p:cBhvr>
                                    </p:animEffect>
                                  </p:childTnLst>
                                </p:cTn>
                              </p:par>
                              <p:par>
                                <p:cTn id="24" presetID="2" presetClass="entr" presetSubtype="1" decel="100000" fill="hold" grpId="0" nodeType="withEffect">
                                  <p:stCondLst>
                                    <p:cond delay="250"/>
                                  </p:stCondLst>
                                  <p:iterate type="wd">
                                    <p:tmPct val="10000"/>
                                  </p:iterate>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1000" fill="hold"/>
                                        <p:tgtEl>
                                          <p:spTgt spid="12"/>
                                        </p:tgtEl>
                                        <p:attrNameLst>
                                          <p:attrName>ppt_x</p:attrName>
                                        </p:attrNameLst>
                                      </p:cBhvr>
                                      <p:tavLst>
                                        <p:tav tm="0">
                                          <p:val>
                                            <p:strVal val="#ppt_x"/>
                                          </p:val>
                                        </p:tav>
                                        <p:tav tm="100000">
                                          <p:val>
                                            <p:strVal val="#ppt_x"/>
                                          </p:val>
                                        </p:tav>
                                      </p:tavLst>
                                    </p:anim>
                                    <p:anim calcmode="lin" valueType="num">
                                      <p:cBhvr additive="base">
                                        <p:cTn id="27" dur="1000" fill="hold"/>
                                        <p:tgtEl>
                                          <p:spTgt spid="12"/>
                                        </p:tgtEl>
                                        <p:attrNameLst>
                                          <p:attrName>ppt_y</p:attrName>
                                        </p:attrNameLst>
                                      </p:cBhvr>
                                      <p:tavLst>
                                        <p:tav tm="0">
                                          <p:val>
                                            <p:strVal val="0-#ppt_h/2"/>
                                          </p:val>
                                        </p:tav>
                                        <p:tav tm="100000">
                                          <p:val>
                                            <p:strVal val="#ppt_y"/>
                                          </p:val>
                                        </p:tav>
                                      </p:tavLst>
                                    </p:anim>
                                  </p:childTnLst>
                                </p:cTn>
                              </p:par>
                            </p:childTnLst>
                          </p:cTn>
                        </p:par>
                        <p:par>
                          <p:cTn id="28" fill="hold">
                            <p:stCondLst>
                              <p:cond delay="3550"/>
                            </p:stCondLst>
                            <p:childTnLst>
                              <p:par>
                                <p:cTn id="29" presetID="10" presetClass="entr" presetSubtype="0" fill="hold" grpId="0" nodeType="afterEffect">
                                  <p:stCondLst>
                                    <p:cond delay="25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5" grpId="0" animBg="1"/>
      <p:bldP spid="8" grpId="0" animBg="1"/>
      <p:bldP spid="12" grpId="0"/>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images and text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7" name="Picture Placeholder 6"/>
          <p:cNvSpPr>
            <a:spLocks noGrp="1"/>
          </p:cNvSpPr>
          <p:nvPr>
            <p:ph type="pic" sz="quarter" idx="13"/>
          </p:nvPr>
        </p:nvSpPr>
        <p:spPr>
          <a:xfrm>
            <a:off x="1052390" y="2508781"/>
            <a:ext cx="3806560" cy="2633132"/>
          </a:xfrm>
          <a:prstGeom prst="rect">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9" name="Text Placeholder 5"/>
          <p:cNvSpPr>
            <a:spLocks noGrp="1"/>
          </p:cNvSpPr>
          <p:nvPr>
            <p:ph type="body" sz="quarter" idx="14" hasCustomPrompt="1"/>
          </p:nvPr>
        </p:nvSpPr>
        <p:spPr>
          <a:xfrm>
            <a:off x="1052390" y="5226411"/>
            <a:ext cx="3806560" cy="58624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Caption goes here</a:t>
            </a:r>
            <a:endParaRPr kumimoji="1" lang="ja-JP" altLang="en-US" dirty="0"/>
          </a:p>
        </p:txBody>
      </p:sp>
      <p:sp>
        <p:nvSpPr>
          <p:cNvPr id="11" name="Picture Placeholder 6"/>
          <p:cNvSpPr>
            <a:spLocks noGrp="1"/>
          </p:cNvSpPr>
          <p:nvPr>
            <p:ph type="pic" sz="quarter" idx="16"/>
          </p:nvPr>
        </p:nvSpPr>
        <p:spPr>
          <a:xfrm>
            <a:off x="4953927" y="2508781"/>
            <a:ext cx="3806560" cy="2633132"/>
          </a:xfrm>
          <a:prstGeom prst="rect">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Text Placeholder 5"/>
          <p:cNvSpPr>
            <a:spLocks noGrp="1"/>
          </p:cNvSpPr>
          <p:nvPr>
            <p:ph type="body" sz="quarter" idx="18" hasCustomPrompt="1"/>
          </p:nvPr>
        </p:nvSpPr>
        <p:spPr>
          <a:xfrm>
            <a:off x="4953927" y="5226411"/>
            <a:ext cx="3806560" cy="58624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Caption goes here</a:t>
            </a:r>
            <a:endParaRPr kumimoji="1" lang="ja-JP" altLang="en-US" dirty="0"/>
          </a:p>
        </p:txBody>
      </p:sp>
      <p:sp>
        <p:nvSpPr>
          <p:cNvPr id="14" name="Picture Placeholder 6"/>
          <p:cNvSpPr>
            <a:spLocks noGrp="1"/>
          </p:cNvSpPr>
          <p:nvPr>
            <p:ph type="pic" sz="quarter" idx="19"/>
          </p:nvPr>
        </p:nvSpPr>
        <p:spPr>
          <a:xfrm>
            <a:off x="8855463" y="2508781"/>
            <a:ext cx="3806560" cy="2633132"/>
          </a:xfrm>
          <a:prstGeom prst="rect">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6" name="Text Placeholder 5"/>
          <p:cNvSpPr>
            <a:spLocks noGrp="1"/>
          </p:cNvSpPr>
          <p:nvPr>
            <p:ph type="body" sz="quarter" idx="21" hasCustomPrompt="1"/>
          </p:nvPr>
        </p:nvSpPr>
        <p:spPr>
          <a:xfrm>
            <a:off x="8855463" y="5226411"/>
            <a:ext cx="3806560" cy="58624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Caption goes here</a:t>
            </a:r>
            <a:endParaRPr kumimoji="1" lang="ja-JP" altLang="en-US" dirty="0"/>
          </a:p>
        </p:txBody>
      </p:sp>
      <p:sp>
        <p:nvSpPr>
          <p:cNvPr id="21" name="Title 1"/>
          <p:cNvSpPr>
            <a:spLocks noGrp="1"/>
          </p:cNvSpPr>
          <p:nvPr>
            <p:ph type="title" hasCustomPrompt="1"/>
          </p:nvPr>
        </p:nvSpPr>
        <p:spPr>
          <a:xfrm>
            <a:off x="1052397" y="6312877"/>
            <a:ext cx="4292897" cy="2539024"/>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22" name="Text Placeholder 5"/>
          <p:cNvSpPr>
            <a:spLocks noGrp="1"/>
          </p:cNvSpPr>
          <p:nvPr>
            <p:ph type="body" sz="quarter" idx="12" hasCustomPrompt="1"/>
          </p:nvPr>
        </p:nvSpPr>
        <p:spPr>
          <a:xfrm>
            <a:off x="5775880" y="6312877"/>
            <a:ext cx="5671847" cy="2539024"/>
          </a:xfrm>
        </p:spPr>
        <p:txBody>
          <a:bodyPr anchor="ctr"/>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39926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left)">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25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750"/>
                            </p:stCondLst>
                            <p:childTnLst>
                              <p:par>
                                <p:cTn id="17" presetID="22" presetClass="entr" presetSubtype="8"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500"/>
                                        <p:tgtEl>
                                          <p:spTgt spid="13">
                                            <p:txEl>
                                              <p:pRg st="0" end="0"/>
                                            </p:txEl>
                                          </p:spTgt>
                                        </p:tgtEl>
                                      </p:cBhvr>
                                    </p:animEffect>
                                  </p:childTnLst>
                                </p:cTn>
                              </p:par>
                            </p:childTnLst>
                          </p:cTn>
                        </p:par>
                        <p:par>
                          <p:cTn id="20" fill="hold">
                            <p:stCondLst>
                              <p:cond delay="2250"/>
                            </p:stCondLst>
                            <p:childTnLst>
                              <p:par>
                                <p:cTn id="21" presetID="10" presetClass="entr" presetSubtype="0" fill="hold" grpId="0" nodeType="afterEffect">
                                  <p:stCondLst>
                                    <p:cond delay="25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wipe(left)">
                                      <p:cBhvr>
                                        <p:cTn id="27" dur="500"/>
                                        <p:tgtEl>
                                          <p:spTgt spid="16">
                                            <p:txEl>
                                              <p:pRg st="0" end="0"/>
                                            </p:txEl>
                                          </p:spTgt>
                                        </p:tgtEl>
                                      </p:cBhvr>
                                    </p:animEffect>
                                  </p:childTnLst>
                                </p:cTn>
                              </p:par>
                            </p:childTnLst>
                          </p:cTn>
                        </p:par>
                        <p:par>
                          <p:cTn id="28" fill="hold">
                            <p:stCondLst>
                              <p:cond delay="3500"/>
                            </p:stCondLst>
                            <p:childTnLst>
                              <p:par>
                                <p:cTn id="29" presetID="2" presetClass="entr" presetSubtype="4" decel="100000" fill="hold" grpId="0" nodeType="afterEffect">
                                  <p:stCondLst>
                                    <p:cond delay="250"/>
                                  </p:stCondLst>
                                  <p:iterate type="wd">
                                    <p:tmPct val="10000"/>
                                  </p:iterate>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ppt_x"/>
                                          </p:val>
                                        </p:tav>
                                        <p:tav tm="100000">
                                          <p:val>
                                            <p:strVal val="#ppt_x"/>
                                          </p:val>
                                        </p:tav>
                                      </p:tavLst>
                                    </p:anim>
                                    <p:anim calcmode="lin" valueType="num">
                                      <p:cBhvr additive="base">
                                        <p:cTn id="32" dur="1000" fill="hold"/>
                                        <p:tgtEl>
                                          <p:spTgt spid="21"/>
                                        </p:tgtEl>
                                        <p:attrNameLst>
                                          <p:attrName>ppt_y</p:attrName>
                                        </p:attrNameLst>
                                      </p:cBhvr>
                                      <p:tavLst>
                                        <p:tav tm="0">
                                          <p:val>
                                            <p:strVal val="1+#ppt_h/2"/>
                                          </p:val>
                                        </p:tav>
                                        <p:tav tm="100000">
                                          <p:val>
                                            <p:strVal val="#ppt_y"/>
                                          </p:val>
                                        </p:tav>
                                      </p:tavLst>
                                    </p:anim>
                                  </p:childTnLst>
                                </p:cTn>
                              </p:par>
                            </p:childTnLst>
                          </p:cTn>
                        </p:par>
                        <p:par>
                          <p:cTn id="33" fill="hold">
                            <p:stCondLst>
                              <p:cond delay="5050"/>
                            </p:stCondLst>
                            <p:childTnLst>
                              <p:par>
                                <p:cTn id="34" presetID="10" presetClass="entr" presetSubtype="0" fill="hold" grpId="0" nodeType="afterEffect">
                                  <p:stCondLst>
                                    <p:cond delay="25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1" grpId="0" animBg="1"/>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animBg="1"/>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21" grpId="0"/>
      <p:bldP spid="22" grpId="0">
        <p:tmplLst>
          <p:tmpl>
            <p:tnLst>
              <p:par>
                <p:cTn presetID="10" presetClass="entr" presetSubtype="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left image and text">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1059535" y="1398588"/>
            <a:ext cx="7316735" cy="7478780"/>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5" name="Title 1"/>
          <p:cNvSpPr>
            <a:spLocks noGrp="1"/>
          </p:cNvSpPr>
          <p:nvPr>
            <p:ph type="title" hasCustomPrompt="1"/>
          </p:nvPr>
        </p:nvSpPr>
        <p:spPr>
          <a:xfrm>
            <a:off x="9273561" y="2116818"/>
            <a:ext cx="3388467" cy="3018343"/>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24" hasCustomPrompt="1"/>
          </p:nvPr>
        </p:nvSpPr>
        <p:spPr>
          <a:xfrm>
            <a:off x="9273554" y="5365107"/>
            <a:ext cx="3388468" cy="3512273"/>
          </a:xfrm>
        </p:spPr>
        <p:txBody>
          <a:bodyPr anchor="t"/>
          <a:lstStyle>
            <a:lvl1pPr marL="0" indent="0" algn="just">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19671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left image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8832002" cy="10285414"/>
          </a:xfrm>
          <a:prstGeom prst="rect">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Rectangle 5"/>
          <p:cNvSpPr/>
          <p:nvPr userDrawn="1"/>
        </p:nvSpPr>
        <p:spPr>
          <a:xfrm>
            <a:off x="8832008" y="-1588"/>
            <a:ext cx="4882411" cy="10286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9" name="Title 1"/>
          <p:cNvSpPr>
            <a:spLocks noGrp="1"/>
          </p:cNvSpPr>
          <p:nvPr>
            <p:ph type="title" hasCustomPrompt="1"/>
          </p:nvPr>
        </p:nvSpPr>
        <p:spPr>
          <a:xfrm>
            <a:off x="9754147" y="1398589"/>
            <a:ext cx="3023838"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0" name="Text Placeholder 5"/>
          <p:cNvSpPr>
            <a:spLocks noGrp="1"/>
          </p:cNvSpPr>
          <p:nvPr>
            <p:ph type="body" sz="quarter" idx="12" hasCustomPrompt="1"/>
          </p:nvPr>
        </p:nvSpPr>
        <p:spPr>
          <a:xfrm>
            <a:off x="9768432" y="5361000"/>
            <a:ext cx="3023838" cy="3525837"/>
          </a:xfrm>
        </p:spPr>
        <p:txBody>
          <a:bodyPr anchor="t"/>
          <a:lstStyle>
            <a:lvl1pPr marL="0" indent="0" algn="just">
              <a:spcBef>
                <a:spcPts val="0"/>
              </a:spcBef>
              <a:buFontTx/>
              <a:buNone/>
              <a:defRPr>
                <a:solidFill>
                  <a:schemeClr val="bg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23976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2" presetClass="entr" presetSubtype="1" decel="100000" fill="hold" grpId="0" nodeType="withEffect">
                                  <p:stCondLst>
                                    <p:cond delay="250"/>
                                  </p:stCondLst>
                                  <p:iterate type="wd">
                                    <p:tmPct val="10000"/>
                                  </p:iterate>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000" fill="hold"/>
                                        <p:tgtEl>
                                          <p:spTgt spid="9"/>
                                        </p:tgtEl>
                                        <p:attrNameLst>
                                          <p:attrName>ppt_x</p:attrName>
                                        </p:attrNameLst>
                                      </p:cBhvr>
                                      <p:tavLst>
                                        <p:tav tm="0">
                                          <p:val>
                                            <p:strVal val="#ppt_x"/>
                                          </p:val>
                                        </p:tav>
                                        <p:tav tm="100000">
                                          <p:val>
                                            <p:strVal val="#ppt_x"/>
                                          </p:val>
                                        </p:tav>
                                      </p:tavLst>
                                    </p:anim>
                                    <p:anim calcmode="lin" valueType="num">
                                      <p:cBhvr additive="base">
                                        <p:cTn id="15" dur="1000" fill="hold"/>
                                        <p:tgtEl>
                                          <p:spTgt spid="9"/>
                                        </p:tgtEl>
                                        <p:attrNameLst>
                                          <p:attrName>ppt_y</p:attrName>
                                        </p:attrNameLst>
                                      </p:cBhvr>
                                      <p:tavLst>
                                        <p:tav tm="0">
                                          <p:val>
                                            <p:strVal val="0-#ppt_h/2"/>
                                          </p:val>
                                        </p:tav>
                                        <p:tav tm="100000">
                                          <p:val>
                                            <p:strVal val="#ppt_y"/>
                                          </p:val>
                                        </p:tav>
                                      </p:tavLst>
                                    </p:anim>
                                  </p:childTnLst>
                                </p:cTn>
                              </p:par>
                            </p:childTnLst>
                          </p:cTn>
                        </p:par>
                        <p:par>
                          <p:cTn id="16" fill="hold">
                            <p:stCondLst>
                              <p:cond delay="2300"/>
                            </p:stCondLst>
                            <p:childTnLst>
                              <p:par>
                                <p:cTn id="17" presetID="10" presetClass="entr" presetSubtype="0" fill="hold" grpId="0" nodeType="afterEffect">
                                  <p:stCondLst>
                                    <p:cond delay="25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2 image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6" y="13"/>
            <a:ext cx="2286635" cy="5141913"/>
          </a:xfrm>
          <a:prstGeom prst="rect">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Picture Placeholder 6"/>
          <p:cNvSpPr>
            <a:spLocks noGrp="1"/>
          </p:cNvSpPr>
          <p:nvPr>
            <p:ph type="pic" sz="quarter" idx="14"/>
          </p:nvPr>
        </p:nvSpPr>
        <p:spPr>
          <a:xfrm>
            <a:off x="2285562" y="13"/>
            <a:ext cx="2286635" cy="5141913"/>
          </a:xfrm>
          <a:prstGeom prst="rect">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Picture Placeholder 6"/>
          <p:cNvSpPr>
            <a:spLocks noGrp="1"/>
          </p:cNvSpPr>
          <p:nvPr>
            <p:ph type="pic" sz="quarter" idx="15"/>
          </p:nvPr>
        </p:nvSpPr>
        <p:spPr>
          <a:xfrm>
            <a:off x="6856673" y="13"/>
            <a:ext cx="2286635" cy="5141913"/>
          </a:xfrm>
          <a:prstGeom prst="rect">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Picture Placeholder 6"/>
          <p:cNvSpPr>
            <a:spLocks noGrp="1"/>
          </p:cNvSpPr>
          <p:nvPr>
            <p:ph type="pic" sz="quarter" idx="16"/>
          </p:nvPr>
        </p:nvSpPr>
        <p:spPr>
          <a:xfrm>
            <a:off x="9142228" y="13"/>
            <a:ext cx="2286635" cy="5141913"/>
          </a:xfrm>
          <a:prstGeom prst="rect">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9" name="Picture Placeholder 6"/>
          <p:cNvSpPr>
            <a:spLocks noGrp="1"/>
          </p:cNvSpPr>
          <p:nvPr>
            <p:ph type="pic" sz="quarter" idx="17"/>
          </p:nvPr>
        </p:nvSpPr>
        <p:spPr>
          <a:xfrm>
            <a:off x="4571117" y="13"/>
            <a:ext cx="2286635" cy="5141913"/>
          </a:xfrm>
          <a:prstGeom prst="rect">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8"/>
          </p:nvPr>
        </p:nvSpPr>
        <p:spPr>
          <a:xfrm>
            <a:off x="11427784" y="13"/>
            <a:ext cx="2286635" cy="5141913"/>
          </a:xfrm>
          <a:prstGeom prst="rect">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1" name="Picture Placeholder 6"/>
          <p:cNvSpPr>
            <a:spLocks noGrp="1"/>
          </p:cNvSpPr>
          <p:nvPr>
            <p:ph type="pic" sz="quarter" idx="19"/>
          </p:nvPr>
        </p:nvSpPr>
        <p:spPr>
          <a:xfrm>
            <a:off x="6" y="5141913"/>
            <a:ext cx="2286635" cy="5143500"/>
          </a:xfrm>
          <a:prstGeom prst="rect">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20"/>
          </p:nvPr>
        </p:nvSpPr>
        <p:spPr>
          <a:xfrm>
            <a:off x="2285562" y="5141913"/>
            <a:ext cx="2286635" cy="5143500"/>
          </a:xfrm>
          <a:prstGeom prst="rect">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21"/>
          </p:nvPr>
        </p:nvSpPr>
        <p:spPr>
          <a:xfrm>
            <a:off x="6856673" y="5141913"/>
            <a:ext cx="2286635" cy="5143500"/>
          </a:xfrm>
          <a:prstGeom prst="rect">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Picture Placeholder 6"/>
          <p:cNvSpPr>
            <a:spLocks noGrp="1"/>
          </p:cNvSpPr>
          <p:nvPr>
            <p:ph type="pic" sz="quarter" idx="22"/>
          </p:nvPr>
        </p:nvSpPr>
        <p:spPr>
          <a:xfrm>
            <a:off x="9142228" y="5141913"/>
            <a:ext cx="2286635" cy="5143500"/>
          </a:xfrm>
          <a:prstGeom prst="rect">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5" name="Picture Placeholder 6"/>
          <p:cNvSpPr>
            <a:spLocks noGrp="1"/>
          </p:cNvSpPr>
          <p:nvPr>
            <p:ph type="pic" sz="quarter" idx="23"/>
          </p:nvPr>
        </p:nvSpPr>
        <p:spPr>
          <a:xfrm>
            <a:off x="4571117" y="5141913"/>
            <a:ext cx="2286635" cy="5143500"/>
          </a:xfrm>
          <a:prstGeom prst="rect">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6" name="Picture Placeholder 6"/>
          <p:cNvSpPr>
            <a:spLocks noGrp="1"/>
          </p:cNvSpPr>
          <p:nvPr>
            <p:ph type="pic" sz="quarter" idx="24"/>
          </p:nvPr>
        </p:nvSpPr>
        <p:spPr>
          <a:xfrm>
            <a:off x="11427784" y="5141913"/>
            <a:ext cx="2286635" cy="5143500"/>
          </a:xfrm>
          <a:prstGeom prst="rect">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116347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1" y="13"/>
            <a:ext cx="13714413" cy="10285413"/>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5" name="Text Placeholder 5"/>
          <p:cNvSpPr>
            <a:spLocks noGrp="1"/>
          </p:cNvSpPr>
          <p:nvPr>
            <p:ph type="body" sz="quarter" idx="18" hasCustomPrompt="1"/>
          </p:nvPr>
        </p:nvSpPr>
        <p:spPr>
          <a:xfrm rot="18900000">
            <a:off x="8725722" y="2787283"/>
            <a:ext cx="3531535" cy="4709258"/>
          </a:xfrm>
          <a:solidFill>
            <a:schemeClr val="tx1">
              <a:alpha val="20000"/>
            </a:schemeClr>
          </a:solidFill>
        </p:spPr>
        <p:txBody>
          <a:bodyPr anchor="b">
            <a:noAutofit/>
          </a:bodyPr>
          <a:lstStyle>
            <a:lvl1pPr marL="0" indent="0" algn="just">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 </a:t>
            </a:r>
            <a:endParaRPr kumimoji="1" lang="ja-JP" altLang="en-US" dirty="0"/>
          </a:p>
        </p:txBody>
      </p:sp>
      <p:sp>
        <p:nvSpPr>
          <p:cNvPr id="8" name="Text Placeholder 5"/>
          <p:cNvSpPr>
            <a:spLocks noGrp="1"/>
          </p:cNvSpPr>
          <p:nvPr>
            <p:ph type="body" sz="quarter" idx="19" hasCustomPrompt="1"/>
          </p:nvPr>
        </p:nvSpPr>
        <p:spPr>
          <a:xfrm rot="18900000">
            <a:off x="9000556" y="3153782"/>
            <a:ext cx="2981870" cy="3976287"/>
          </a:xfrm>
          <a:solidFill>
            <a:schemeClr val="bg1">
              <a:alpha val="20000"/>
            </a:schemeClr>
          </a:solidFill>
        </p:spPr>
        <p:txBody>
          <a:bodyPr anchor="b">
            <a:noAutofit/>
          </a:bodyPr>
          <a:lstStyle>
            <a:lvl1pPr marL="0" indent="0" algn="just">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 </a:t>
            </a:r>
            <a:endParaRPr kumimoji="1" lang="ja-JP" altLang="en-US" dirty="0"/>
          </a:p>
        </p:txBody>
      </p:sp>
      <p:sp>
        <p:nvSpPr>
          <p:cNvPr id="7" name="Title 1"/>
          <p:cNvSpPr>
            <a:spLocks noGrp="1"/>
          </p:cNvSpPr>
          <p:nvPr>
            <p:ph type="title" hasCustomPrompt="1"/>
          </p:nvPr>
        </p:nvSpPr>
        <p:spPr>
          <a:xfrm>
            <a:off x="9000556" y="3632754"/>
            <a:ext cx="2981870" cy="3018343"/>
          </a:xfrm>
        </p:spPr>
        <p:txBody>
          <a:bodyPr anchor="ctr">
            <a:normAutofit/>
          </a:bodyPr>
          <a:lstStyle>
            <a:lvl1pPr algn="ctr">
              <a:defRPr sz="4401">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360509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750"/>
                            </p:stCondLst>
                            <p:childTnLst>
                              <p:par>
                                <p:cTn id="9" presetID="2" presetClass="entr" presetSubtype="1" decel="10000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0-#ppt_h/2"/>
                                          </p:val>
                                        </p:tav>
                                        <p:tav tm="100000">
                                          <p:val>
                                            <p:strVal val="#ppt_y"/>
                                          </p:val>
                                        </p:tav>
                                      </p:tavLst>
                                    </p:anim>
                                  </p:childTnLst>
                                </p:cTn>
                              </p:par>
                              <p:par>
                                <p:cTn id="13" presetID="10" presetClass="entr" presetSubtype="0" fill="hold" grpId="1"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par>
                                <p:cTn id="16" presetID="2" presetClass="entr" presetSubtype="1" decel="100000" fill="hold" grpId="0" nodeType="withEffect">
                                  <p:stCondLst>
                                    <p:cond delay="25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fill="hold"/>
                                        <p:tgtEl>
                                          <p:spTgt spid="8"/>
                                        </p:tgtEl>
                                        <p:attrNameLst>
                                          <p:attrName>ppt_x</p:attrName>
                                        </p:attrNameLst>
                                      </p:cBhvr>
                                      <p:tavLst>
                                        <p:tav tm="0">
                                          <p:val>
                                            <p:strVal val="#ppt_x"/>
                                          </p:val>
                                        </p:tav>
                                        <p:tav tm="100000">
                                          <p:val>
                                            <p:strVal val="#ppt_x"/>
                                          </p:val>
                                        </p:tav>
                                      </p:tavLst>
                                    </p:anim>
                                    <p:anim calcmode="lin" valueType="num">
                                      <p:cBhvr additive="base">
                                        <p:cTn id="19" dur="1000" fill="hold"/>
                                        <p:tgtEl>
                                          <p:spTgt spid="8"/>
                                        </p:tgtEl>
                                        <p:attrNameLst>
                                          <p:attrName>ppt_y</p:attrName>
                                        </p:attrNameLst>
                                      </p:cBhvr>
                                      <p:tavLst>
                                        <p:tav tm="0">
                                          <p:val>
                                            <p:strVal val="0-#ppt_h/2"/>
                                          </p:val>
                                        </p:tav>
                                        <p:tav tm="100000">
                                          <p:val>
                                            <p:strVal val="#ppt_y"/>
                                          </p:val>
                                        </p:tav>
                                      </p:tavLst>
                                    </p:anim>
                                  </p:childTnLst>
                                </p:cTn>
                              </p:par>
                              <p:par>
                                <p:cTn id="20" presetID="10" presetClass="entr" presetSubtype="0" fill="hold" grpId="1" nodeType="withEffect">
                                  <p:stCondLst>
                                    <p:cond delay="25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par>
                                <p:cTn id="23" presetID="2" presetClass="entr" presetSubtype="1" decel="100000" fill="hold" grpId="0" nodeType="withEffect">
                                  <p:stCondLst>
                                    <p:cond delay="50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ppt_x"/>
                                          </p:val>
                                        </p:tav>
                                        <p:tav tm="100000">
                                          <p:val>
                                            <p:strVal val="#ppt_x"/>
                                          </p:val>
                                        </p:tav>
                                      </p:tavLst>
                                    </p:anim>
                                    <p:anim calcmode="lin" valueType="num">
                                      <p:cBhvr additive="base">
                                        <p:cTn id="26" dur="1000" fill="hold"/>
                                        <p:tgtEl>
                                          <p:spTgt spid="7"/>
                                        </p:tgtEl>
                                        <p:attrNameLst>
                                          <p:attrName>ppt_y</p:attrName>
                                        </p:attrNameLst>
                                      </p:cBhvr>
                                      <p:tavLst>
                                        <p:tav tm="0">
                                          <p:val>
                                            <p:strVal val="0-#ppt_h/2"/>
                                          </p:val>
                                        </p:tav>
                                        <p:tav tm="100000">
                                          <p:val>
                                            <p:strVal val="#ppt_y"/>
                                          </p:val>
                                        </p:tav>
                                      </p:tavLst>
                                    </p:anim>
                                  </p:childTnLst>
                                </p:cTn>
                              </p:par>
                              <p:par>
                                <p:cTn id="27" presetID="10" presetClass="entr" presetSubtype="0" fill="hold" grpId="1" nodeType="withEffect">
                                  <p:stCondLst>
                                    <p:cond delay="5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tmplLst>
          <p:tmpl>
            <p:tnLst>
              <p:par>
                <p:cTn presetID="2" presetClass="entr" presetSubtype="1" decel="10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1000" fill="hold"/>
                        <p:tgtEl>
                          <p:spTgt spid="5"/>
                        </p:tgtEl>
                        <p:attrNameLst>
                          <p:attrName>ppt_x</p:attrName>
                        </p:attrNameLst>
                      </p:cBhvr>
                      <p:tavLst>
                        <p:tav tm="0">
                          <p:val>
                            <p:strVal val="#ppt_x"/>
                          </p:val>
                        </p:tav>
                        <p:tav tm="100000">
                          <p:val>
                            <p:strVal val="#ppt_x"/>
                          </p:val>
                        </p:tav>
                      </p:tavLst>
                    </p:anim>
                    <p:anim calcmode="lin" valueType="num">
                      <p:cBhvr additive="base">
                        <p:cTn dur="1000" fill="hold"/>
                        <p:tgtEl>
                          <p:spTgt spid="5"/>
                        </p:tgtEl>
                        <p:attrNameLst>
                          <p:attrName>ppt_y</p:attrName>
                        </p:attrNameLst>
                      </p:cBhvr>
                      <p:tavLst>
                        <p:tav tm="0">
                          <p:val>
                            <p:strVal val="0-#ppt_h/2"/>
                          </p:val>
                        </p:tav>
                        <p:tav tm="100000">
                          <p:val>
                            <p:strVal val="#ppt_y"/>
                          </p:val>
                        </p:tav>
                      </p:tavLst>
                    </p:anim>
                  </p:childTnLst>
                </p:cTn>
              </p:par>
            </p:tnLst>
          </p:tmpl>
        </p:tmplLst>
      </p:bldP>
      <p:bldP spid="5" grpId="1" animBg="1">
        <p:tmplLst>
          <p:tmpl>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000"/>
                        <p:tgtEl>
                          <p:spTgt spid="5"/>
                        </p:tgtEl>
                      </p:cBhvr>
                    </p:animEffect>
                  </p:childTnLst>
                </p:cTn>
              </p:par>
            </p:tnLst>
          </p:tmpl>
        </p:tmplLst>
      </p:bldP>
      <p:bldP spid="8" grpId="0" animBg="1">
        <p:tmplLst>
          <p:tmpl>
            <p:tnLst>
              <p:par>
                <p:cTn presetID="2" presetClass="entr" presetSubtype="1" decel="10000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ppt_x"/>
                          </p:val>
                        </p:tav>
                        <p:tav tm="100000">
                          <p:val>
                            <p:strVal val="#ppt_x"/>
                          </p:val>
                        </p:tav>
                      </p:tavLst>
                    </p:anim>
                    <p:anim calcmode="lin" valueType="num">
                      <p:cBhvr additive="base">
                        <p:cTn dur="1000" fill="hold"/>
                        <p:tgtEl>
                          <p:spTgt spid="8"/>
                        </p:tgtEl>
                        <p:attrNameLst>
                          <p:attrName>ppt_y</p:attrName>
                        </p:attrNameLst>
                      </p:cBhvr>
                      <p:tavLst>
                        <p:tav tm="0">
                          <p:val>
                            <p:strVal val="0-#ppt_h/2"/>
                          </p:val>
                        </p:tav>
                        <p:tav tm="100000">
                          <p:val>
                            <p:strVal val="#ppt_y"/>
                          </p:val>
                        </p:tav>
                      </p:tavLst>
                    </p:anim>
                  </p:childTnLst>
                </p:cTn>
              </p:par>
            </p:tnLst>
          </p:tmpl>
        </p:tmplLst>
      </p:bldP>
      <p:bldP spid="8" grpId="1" animBg="1">
        <p:tmplLst>
          <p:tmpl>
            <p:tnLst>
              <p:par>
                <p:cTn presetID="10" presetClass="entr" presetSubtype="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P spid="7" grpId="0"/>
      <p:bldP spid="7" grpId="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wide image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 y="-1"/>
            <a:ext cx="13714413" cy="5141913"/>
          </a:xfrm>
          <a:prstGeom prst="rect">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Picture Placeholder 6"/>
          <p:cNvSpPr>
            <a:spLocks noGrp="1"/>
          </p:cNvSpPr>
          <p:nvPr>
            <p:ph type="pic" sz="quarter" idx="14"/>
          </p:nvPr>
        </p:nvSpPr>
        <p:spPr>
          <a:xfrm>
            <a:off x="1" y="5141925"/>
            <a:ext cx="13714413" cy="5141913"/>
          </a:xfrm>
          <a:prstGeom prst="rect">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Text Placeholder 5"/>
          <p:cNvSpPr>
            <a:spLocks noGrp="1"/>
          </p:cNvSpPr>
          <p:nvPr>
            <p:ph type="body" sz="quarter" idx="12" hasCustomPrompt="1"/>
          </p:nvPr>
        </p:nvSpPr>
        <p:spPr>
          <a:xfrm>
            <a:off x="1457157" y="3270262"/>
            <a:ext cx="10800100" cy="3744913"/>
          </a:xfrm>
          <a:solidFill>
            <a:schemeClr val="tx1"/>
          </a:solidFill>
        </p:spPr>
        <p:txBody>
          <a:bodyPr anchor="ctr"/>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 </a:t>
            </a:r>
            <a:endParaRPr kumimoji="1" lang="ja-JP" altLang="en-US" dirty="0"/>
          </a:p>
        </p:txBody>
      </p:sp>
      <p:sp>
        <p:nvSpPr>
          <p:cNvPr id="8" name="Title 1"/>
          <p:cNvSpPr>
            <a:spLocks noGrp="1"/>
          </p:cNvSpPr>
          <p:nvPr>
            <p:ph type="title" hasCustomPrompt="1"/>
          </p:nvPr>
        </p:nvSpPr>
        <p:spPr>
          <a:xfrm>
            <a:off x="2266688" y="3663412"/>
            <a:ext cx="3078600" cy="2957025"/>
          </a:xfrm>
        </p:spPr>
        <p:txBody>
          <a:bodyPr anchor="ctr"/>
          <a:lstStyle>
            <a:lvl1pPr algn="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9" name="Text Placeholder 5"/>
          <p:cNvSpPr>
            <a:spLocks noGrp="1"/>
          </p:cNvSpPr>
          <p:nvPr>
            <p:ph type="body" sz="quarter" idx="15" hasCustomPrompt="1"/>
          </p:nvPr>
        </p:nvSpPr>
        <p:spPr>
          <a:xfrm>
            <a:off x="5775879" y="3663412"/>
            <a:ext cx="5138508" cy="2957025"/>
          </a:xfrm>
        </p:spPr>
        <p:txBody>
          <a:bodyPr anchor="ctr"/>
          <a:lstStyle>
            <a:lvl1pPr marL="0" indent="0" algn="just">
              <a:spcBef>
                <a:spcPts val="0"/>
              </a:spcBef>
              <a:buFontTx/>
              <a:buNone/>
              <a:defRPr>
                <a:solidFill>
                  <a:schemeClr val="bg1"/>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44723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500"/>
                            </p:stCondLst>
                            <p:childTnLst>
                              <p:par>
                                <p:cTn id="13" presetID="10" presetClass="entr" presetSubtype="0" fill="hold" grpId="0" nodeType="after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250"/>
                            </p:stCondLst>
                            <p:childTnLst>
                              <p:par>
                                <p:cTn id="17" presetID="2" presetClass="entr" presetSubtype="8" decel="100000" fill="hold" grpId="0" nodeType="afterEffect">
                                  <p:stCondLst>
                                    <p:cond delay="250"/>
                                  </p:stCondLst>
                                  <p:iterate type="wd">
                                    <p:tmPct val="10000"/>
                                  </p:iterate>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0-#ppt_w/2"/>
                                          </p:val>
                                        </p:tav>
                                        <p:tav tm="100000">
                                          <p:val>
                                            <p:strVal val="#ppt_x"/>
                                          </p:val>
                                        </p:tav>
                                      </p:tavLst>
                                    </p:anim>
                                    <p:anim calcmode="lin" valueType="num">
                                      <p:cBhvr additive="base">
                                        <p:cTn id="20" dur="100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3800"/>
                            </p:stCondLst>
                            <p:childTnLst>
                              <p:par>
                                <p:cTn id="22" presetID="10" presetClass="entr" presetSubtype="0" fill="hold" grpId="0" nodeType="afterEffect">
                                  <p:stCondLst>
                                    <p:cond delay="25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images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6" y="-1"/>
            <a:ext cx="6857207" cy="10285414"/>
          </a:xfrm>
          <a:prstGeom prst="rect">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Picture Placeholder 6"/>
          <p:cNvSpPr>
            <a:spLocks noGrp="1"/>
          </p:cNvSpPr>
          <p:nvPr>
            <p:ph type="pic" sz="quarter" idx="14"/>
          </p:nvPr>
        </p:nvSpPr>
        <p:spPr>
          <a:xfrm>
            <a:off x="6857212" y="-1"/>
            <a:ext cx="6857207" cy="10285414"/>
          </a:xfrm>
          <a:prstGeom prst="rect">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Text Placeholder 5"/>
          <p:cNvSpPr>
            <a:spLocks noGrp="1"/>
          </p:cNvSpPr>
          <p:nvPr>
            <p:ph type="body" sz="quarter" idx="12" hasCustomPrompt="1"/>
          </p:nvPr>
        </p:nvSpPr>
        <p:spPr>
          <a:xfrm>
            <a:off x="4650044" y="1398601"/>
            <a:ext cx="4414327" cy="7488237"/>
          </a:xfrm>
          <a:solidFill>
            <a:schemeClr val="tx1"/>
          </a:solidFill>
        </p:spPr>
        <p:txBody>
          <a:bodyPr anchor="ctr"/>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 </a:t>
            </a:r>
            <a:endParaRPr kumimoji="1" lang="ja-JP" altLang="en-US" dirty="0"/>
          </a:p>
        </p:txBody>
      </p:sp>
      <p:sp>
        <p:nvSpPr>
          <p:cNvPr id="10" name="Title 1"/>
          <p:cNvSpPr>
            <a:spLocks noGrp="1"/>
          </p:cNvSpPr>
          <p:nvPr>
            <p:ph type="title" hasCustomPrompt="1"/>
          </p:nvPr>
        </p:nvSpPr>
        <p:spPr>
          <a:xfrm>
            <a:off x="5345288" y="2209799"/>
            <a:ext cx="3023838" cy="2837209"/>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1" name="Text Placeholder 5"/>
          <p:cNvSpPr>
            <a:spLocks noGrp="1"/>
          </p:cNvSpPr>
          <p:nvPr>
            <p:ph type="body" sz="quarter" idx="15" hasCustomPrompt="1"/>
          </p:nvPr>
        </p:nvSpPr>
        <p:spPr>
          <a:xfrm>
            <a:off x="5359573" y="5361000"/>
            <a:ext cx="3023838" cy="2817813"/>
          </a:xfrm>
        </p:spPr>
        <p:txBody>
          <a:bodyPr anchor="t"/>
          <a:lstStyle>
            <a:lvl1pPr marL="0" indent="0" algn="just">
              <a:spcBef>
                <a:spcPts val="0"/>
              </a:spcBef>
              <a:buFontTx/>
              <a:buNone/>
              <a:defRPr>
                <a:solidFill>
                  <a:schemeClr val="bg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29851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500"/>
                            </p:stCondLst>
                            <p:childTnLst>
                              <p:par>
                                <p:cTn id="13" presetID="10" presetClass="entr" presetSubtype="0" fill="hold" grpId="0" nodeType="after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2" presetClass="entr" presetSubtype="1" decel="100000" fill="hold" grpId="0" nodeType="withEffect">
                                  <p:stCondLst>
                                    <p:cond delay="250"/>
                                  </p:stCondLst>
                                  <p:iterate type="wd">
                                    <p:tmPct val="10000"/>
                                  </p:iterate>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000" fill="hold"/>
                                        <p:tgtEl>
                                          <p:spTgt spid="10"/>
                                        </p:tgtEl>
                                        <p:attrNameLst>
                                          <p:attrName>ppt_x</p:attrName>
                                        </p:attrNameLst>
                                      </p:cBhvr>
                                      <p:tavLst>
                                        <p:tav tm="0">
                                          <p:val>
                                            <p:strVal val="#ppt_x"/>
                                          </p:val>
                                        </p:tav>
                                        <p:tav tm="100000">
                                          <p:val>
                                            <p:strVal val="#ppt_x"/>
                                          </p:val>
                                        </p:tav>
                                      </p:tavLst>
                                    </p:anim>
                                    <p:anim calcmode="lin" valueType="num">
                                      <p:cBhvr additive="base">
                                        <p:cTn id="19" dur="1000" fill="hold"/>
                                        <p:tgtEl>
                                          <p:spTgt spid="10"/>
                                        </p:tgtEl>
                                        <p:attrNameLst>
                                          <p:attrName>ppt_y</p:attrName>
                                        </p:attrNameLst>
                                      </p:cBhvr>
                                      <p:tavLst>
                                        <p:tav tm="0">
                                          <p:val>
                                            <p:strVal val="0-#ppt_h/2"/>
                                          </p:val>
                                        </p:tav>
                                        <p:tav tm="100000">
                                          <p:val>
                                            <p:strVal val="#ppt_y"/>
                                          </p:val>
                                        </p:tav>
                                      </p:tavLst>
                                    </p:anim>
                                  </p:childTnLst>
                                </p:cTn>
                              </p:par>
                            </p:childTnLst>
                          </p:cTn>
                        </p:par>
                        <p:par>
                          <p:cTn id="20" fill="hold">
                            <p:stCondLst>
                              <p:cond delay="3050"/>
                            </p:stCondLst>
                            <p:childTnLst>
                              <p:par>
                                <p:cTn id="21" presetID="10" presetClass="entr" presetSubtype="0" fill="hold" grpId="0" nodeType="afterEffect">
                                  <p:stCondLst>
                                    <p:cond delay="25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p:bldP spid="11" grpId="0">
        <p:tmplLst>
          <p:tmpl>
            <p:tnLst>
              <p:par>
                <p:cTn presetID="10" presetClass="entr" presetSubtype="0"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 images and text">
    <p:bg>
      <p:bgPr>
        <a:solidFill>
          <a:schemeClr val="tx1"/>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6" y="13"/>
            <a:ext cx="2286635" cy="5141913"/>
          </a:xfrm>
          <a:prstGeom prst="rect">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Picture Placeholder 6"/>
          <p:cNvSpPr>
            <a:spLocks noGrp="1"/>
          </p:cNvSpPr>
          <p:nvPr>
            <p:ph type="pic" sz="quarter" idx="14"/>
          </p:nvPr>
        </p:nvSpPr>
        <p:spPr>
          <a:xfrm>
            <a:off x="2285562" y="13"/>
            <a:ext cx="2286635" cy="5141913"/>
          </a:xfrm>
          <a:prstGeom prst="rect">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Picture Placeholder 6"/>
          <p:cNvSpPr>
            <a:spLocks noGrp="1"/>
          </p:cNvSpPr>
          <p:nvPr>
            <p:ph type="pic" sz="quarter" idx="16"/>
          </p:nvPr>
        </p:nvSpPr>
        <p:spPr>
          <a:xfrm>
            <a:off x="9142228" y="13"/>
            <a:ext cx="2286635" cy="5141913"/>
          </a:xfrm>
          <a:prstGeom prst="rect">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8"/>
          </p:nvPr>
        </p:nvSpPr>
        <p:spPr>
          <a:xfrm>
            <a:off x="11427784" y="13"/>
            <a:ext cx="2286635" cy="5141913"/>
          </a:xfrm>
          <a:prstGeom prst="rect">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1" name="Picture Placeholder 6"/>
          <p:cNvSpPr>
            <a:spLocks noGrp="1"/>
          </p:cNvSpPr>
          <p:nvPr>
            <p:ph type="pic" sz="quarter" idx="19"/>
          </p:nvPr>
        </p:nvSpPr>
        <p:spPr>
          <a:xfrm>
            <a:off x="6" y="5141913"/>
            <a:ext cx="2286635" cy="5143500"/>
          </a:xfrm>
          <a:prstGeom prst="rect">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20"/>
          </p:nvPr>
        </p:nvSpPr>
        <p:spPr>
          <a:xfrm>
            <a:off x="2285562" y="5141913"/>
            <a:ext cx="2286635" cy="5143500"/>
          </a:xfrm>
          <a:prstGeom prst="rect">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Picture Placeholder 6"/>
          <p:cNvSpPr>
            <a:spLocks noGrp="1"/>
          </p:cNvSpPr>
          <p:nvPr>
            <p:ph type="pic" sz="quarter" idx="22"/>
          </p:nvPr>
        </p:nvSpPr>
        <p:spPr>
          <a:xfrm>
            <a:off x="9142228" y="5141913"/>
            <a:ext cx="2286635" cy="5143500"/>
          </a:xfrm>
          <a:prstGeom prst="rect">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6" name="Picture Placeholder 6"/>
          <p:cNvSpPr>
            <a:spLocks noGrp="1"/>
          </p:cNvSpPr>
          <p:nvPr>
            <p:ph type="pic" sz="quarter" idx="24"/>
          </p:nvPr>
        </p:nvSpPr>
        <p:spPr>
          <a:xfrm>
            <a:off x="11427784" y="5141913"/>
            <a:ext cx="2286635" cy="5143500"/>
          </a:xfrm>
          <a:prstGeom prst="rect">
            <a:avLst/>
          </a:prstGeo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7" name="Title 1"/>
          <p:cNvSpPr>
            <a:spLocks noGrp="1"/>
          </p:cNvSpPr>
          <p:nvPr>
            <p:ph type="title" hasCustomPrompt="1"/>
          </p:nvPr>
        </p:nvSpPr>
        <p:spPr>
          <a:xfrm>
            <a:off x="5345288" y="1398589"/>
            <a:ext cx="3023838"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8" name="Text Placeholder 5"/>
          <p:cNvSpPr>
            <a:spLocks noGrp="1"/>
          </p:cNvSpPr>
          <p:nvPr>
            <p:ph type="body" sz="quarter" idx="12" hasCustomPrompt="1"/>
          </p:nvPr>
        </p:nvSpPr>
        <p:spPr>
          <a:xfrm>
            <a:off x="5359573" y="5361000"/>
            <a:ext cx="3023838" cy="3525837"/>
          </a:xfrm>
        </p:spPr>
        <p:txBody>
          <a:bodyPr anchor="t"/>
          <a:lstStyle>
            <a:lvl1pPr marL="0" indent="0" algn="just">
              <a:spcBef>
                <a:spcPts val="0"/>
              </a:spcBef>
              <a:buFontTx/>
              <a:buNone/>
              <a:defRPr>
                <a:solidFill>
                  <a:schemeClr val="bg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74271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4000"/>
                            </p:stCondLst>
                            <p:childTnLst>
                              <p:par>
                                <p:cTn id="37" presetID="2" presetClass="entr" presetSubtype="1" decel="100000" fill="hold" grpId="0" nodeType="afterEffect">
                                  <p:stCondLst>
                                    <p:cond delay="0"/>
                                  </p:stCondLst>
                                  <p:iterate type="wd">
                                    <p:tmPct val="10000"/>
                                  </p:iterate>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1000" fill="hold"/>
                                        <p:tgtEl>
                                          <p:spTgt spid="17"/>
                                        </p:tgtEl>
                                        <p:attrNameLst>
                                          <p:attrName>ppt_x</p:attrName>
                                        </p:attrNameLst>
                                      </p:cBhvr>
                                      <p:tavLst>
                                        <p:tav tm="0">
                                          <p:val>
                                            <p:strVal val="#ppt_x"/>
                                          </p:val>
                                        </p:tav>
                                        <p:tav tm="100000">
                                          <p:val>
                                            <p:strVal val="#ppt_x"/>
                                          </p:val>
                                        </p:tav>
                                      </p:tavLst>
                                    </p:anim>
                                    <p:anim calcmode="lin" valueType="num">
                                      <p:cBhvr additive="base">
                                        <p:cTn id="40" dur="1000" fill="hold"/>
                                        <p:tgtEl>
                                          <p:spTgt spid="17"/>
                                        </p:tgtEl>
                                        <p:attrNameLst>
                                          <p:attrName>ppt_y</p:attrName>
                                        </p:attrNameLst>
                                      </p:cBhvr>
                                      <p:tavLst>
                                        <p:tav tm="0">
                                          <p:val>
                                            <p:strVal val="0-#ppt_h/2"/>
                                          </p:val>
                                        </p:tav>
                                        <p:tav tm="100000">
                                          <p:val>
                                            <p:strVal val="#ppt_y"/>
                                          </p:val>
                                        </p:tav>
                                      </p:tavLst>
                                    </p:anim>
                                  </p:childTnLst>
                                </p:cTn>
                              </p:par>
                            </p:childTnLst>
                          </p:cTn>
                        </p:par>
                        <p:par>
                          <p:cTn id="41" fill="hold">
                            <p:stCondLst>
                              <p:cond delay="5300"/>
                            </p:stCondLst>
                            <p:childTnLst>
                              <p:par>
                                <p:cTn id="42" presetID="10" presetClass="entr" presetSubtype="0" fill="hold" grpId="0" nodeType="afterEffect">
                                  <p:stCondLst>
                                    <p:cond delay="25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0" grpId="0" animBg="1"/>
      <p:bldP spid="11" grpId="0" animBg="1"/>
      <p:bldP spid="12" grpId="0" animBg="1"/>
      <p:bldP spid="14" grpId="0" animBg="1"/>
      <p:bldP spid="16" grpId="0" animBg="1"/>
      <p:bldP spid="17" grpId="0"/>
      <p:bldP spid="18" grpId="0">
        <p:tmplLst>
          <p:tmpl>
            <p:tnLst>
              <p:par>
                <p:cTn presetID="10" presetClass="entr" presetSubtype="0"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images and text">
    <p:bg>
      <p:bgPr>
        <a:solidFill>
          <a:schemeClr val="tx1"/>
        </a:solidFill>
        <a:effectLst/>
      </p:bgPr>
    </p:bg>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a:xfrm>
            <a:off x="343540" y="9616438"/>
            <a:ext cx="4565349" cy="547603"/>
          </a:xfrm>
          <a:prstGeom prst="rect">
            <a:avLst/>
          </a:prstGeom>
        </p:spPr>
        <p:txBody>
          <a:bodyPr/>
          <a:lstStyle>
            <a:lvl1pPr algn="l">
              <a:defRPr/>
            </a:lvl1pPr>
          </a:lstStyle>
          <a:p>
            <a:r>
              <a:rPr kumimoji="1" lang="en-US" altLang="ja-JP" dirty="0"/>
              <a:t>The Power of PowerPoint - thepopp.com</a:t>
            </a:r>
            <a:endParaRPr kumimoji="1" lang="ja-JP" altLang="en-US" dirty="0"/>
          </a:p>
        </p:txBody>
      </p:sp>
      <p:sp>
        <p:nvSpPr>
          <p:cNvPr id="6" name="Slide Number Placeholder 3"/>
          <p:cNvSpPr>
            <a:spLocks noGrp="1"/>
          </p:cNvSpPr>
          <p:nvPr>
            <p:ph type="sldNum" sz="quarter" idx="11"/>
          </p:nvPr>
        </p:nvSpPr>
        <p:spPr>
          <a:xfrm>
            <a:off x="343541" y="8877368"/>
            <a:ext cx="914294" cy="1012858"/>
          </a:xfrm>
          <a:prstGeom prst="rect">
            <a:avLst/>
          </a:prstGeom>
        </p:spPr>
        <p:txBody>
          <a:bodyPr/>
          <a:lstStyle>
            <a:lvl1pPr algn="l">
              <a:defRPr>
                <a:solidFill>
                  <a:schemeClr val="tx2"/>
                </a:solidFill>
              </a:defRPr>
            </a:lvl1pPr>
          </a:lstStyle>
          <a:p>
            <a:fld id="{B54AD89C-DF1E-4948-B597-5DD47B34A9CA}" type="slidenum">
              <a:rPr kumimoji="1" lang="ja-JP" altLang="en-US" smtClean="0"/>
              <a:pPr/>
              <a:t>‹#›</a:t>
            </a:fld>
            <a:endParaRPr kumimoji="1" lang="ja-JP" altLang="en-US" dirty="0"/>
          </a:p>
        </p:txBody>
      </p:sp>
      <p:sp>
        <p:nvSpPr>
          <p:cNvPr id="7" name="Picture Placeholder 6"/>
          <p:cNvSpPr>
            <a:spLocks noGrp="1"/>
          </p:cNvSpPr>
          <p:nvPr>
            <p:ph type="pic" sz="quarter" idx="13"/>
          </p:nvPr>
        </p:nvSpPr>
        <p:spPr>
          <a:xfrm>
            <a:off x="6857207" y="-1"/>
            <a:ext cx="2861669" cy="4133851"/>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5"/>
          </p:nvPr>
        </p:nvSpPr>
        <p:spPr>
          <a:xfrm>
            <a:off x="6857206" y="4232337"/>
            <a:ext cx="2861669" cy="6053089"/>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16"/>
          </p:nvPr>
        </p:nvSpPr>
        <p:spPr>
          <a:xfrm>
            <a:off x="9800353" y="9"/>
            <a:ext cx="2861669" cy="6053089"/>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17"/>
          </p:nvPr>
        </p:nvSpPr>
        <p:spPr>
          <a:xfrm>
            <a:off x="9800353" y="6151575"/>
            <a:ext cx="2861669" cy="4133851"/>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Title 1"/>
          <p:cNvSpPr>
            <a:spLocks noGrp="1"/>
          </p:cNvSpPr>
          <p:nvPr>
            <p:ph type="title" hasCustomPrompt="1"/>
          </p:nvPr>
        </p:nvSpPr>
        <p:spPr>
          <a:xfrm>
            <a:off x="1052397" y="1398589"/>
            <a:ext cx="4767391"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5" name="Straight Connector 14"/>
          <p:cNvCxnSpPr/>
          <p:nvPr userDrawn="1"/>
        </p:nvCxnSpPr>
        <p:spPr>
          <a:xfrm>
            <a:off x="1138108" y="5141913"/>
            <a:ext cx="57191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6" name="Text Placeholder 5"/>
          <p:cNvSpPr>
            <a:spLocks noGrp="1"/>
          </p:cNvSpPr>
          <p:nvPr>
            <p:ph type="body" sz="quarter" idx="12" hasCustomPrompt="1"/>
          </p:nvPr>
        </p:nvSpPr>
        <p:spPr>
          <a:xfrm>
            <a:off x="1066683" y="5360988"/>
            <a:ext cx="4767391" cy="3022600"/>
          </a:xfrm>
        </p:spPr>
        <p:txBody>
          <a:bodyPr anchor="t"/>
          <a:lstStyle>
            <a:lvl1pPr marL="0" indent="0" algn="just">
              <a:spcBef>
                <a:spcPts val="0"/>
              </a:spcBef>
              <a:buFontTx/>
              <a:buNone/>
              <a:defRPr>
                <a:solidFill>
                  <a:schemeClr val="bg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24765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right)">
                                      <p:cBhvr>
                                        <p:cTn id="23" dur="500"/>
                                        <p:tgtEl>
                                          <p:spTgt spid="15"/>
                                        </p:tgtEl>
                                      </p:cBhvr>
                                    </p:animEffect>
                                  </p:childTnLst>
                                </p:cTn>
                              </p:par>
                              <p:par>
                                <p:cTn id="24" presetID="2" presetClass="entr" presetSubtype="1" decel="100000" fill="hold" grpId="0" nodeType="withEffect">
                                  <p:stCondLst>
                                    <p:cond delay="250"/>
                                  </p:stCondLst>
                                  <p:iterate type="wd">
                                    <p:tmPct val="10000"/>
                                  </p:iterate>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1000" fill="hold"/>
                                        <p:tgtEl>
                                          <p:spTgt spid="14"/>
                                        </p:tgtEl>
                                        <p:attrNameLst>
                                          <p:attrName>ppt_x</p:attrName>
                                        </p:attrNameLst>
                                      </p:cBhvr>
                                      <p:tavLst>
                                        <p:tav tm="0">
                                          <p:val>
                                            <p:strVal val="#ppt_x"/>
                                          </p:val>
                                        </p:tav>
                                        <p:tav tm="100000">
                                          <p:val>
                                            <p:strVal val="#ppt_x"/>
                                          </p:val>
                                        </p:tav>
                                      </p:tavLst>
                                    </p:anim>
                                    <p:anim calcmode="lin" valueType="num">
                                      <p:cBhvr additive="base">
                                        <p:cTn id="27" dur="1000" fill="hold"/>
                                        <p:tgtEl>
                                          <p:spTgt spid="14"/>
                                        </p:tgtEl>
                                        <p:attrNameLst>
                                          <p:attrName>ppt_y</p:attrName>
                                        </p:attrNameLst>
                                      </p:cBhvr>
                                      <p:tavLst>
                                        <p:tav tm="0">
                                          <p:val>
                                            <p:strVal val="0-#ppt_h/2"/>
                                          </p:val>
                                        </p:tav>
                                        <p:tav tm="100000">
                                          <p:val>
                                            <p:strVal val="#ppt_y"/>
                                          </p:val>
                                        </p:tav>
                                      </p:tavLst>
                                    </p:anim>
                                  </p:childTnLst>
                                </p:cTn>
                              </p:par>
                            </p:childTnLst>
                          </p:cTn>
                        </p:par>
                        <p:par>
                          <p:cTn id="28" fill="hold">
                            <p:stCondLst>
                              <p:cond delay="3550"/>
                            </p:stCondLst>
                            <p:childTnLst>
                              <p:par>
                                <p:cTn id="29" presetID="10" presetClass="entr" presetSubtype="0" fill="hold" grpId="0" nodeType="afterEffect">
                                  <p:stCondLst>
                                    <p:cond delay="25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P spid="13" grpId="0" animBg="1"/>
      <p:bldP spid="14" grpId="0"/>
      <p:bldP spid="16" grpId="0">
        <p:tmplLst>
          <p:tmpl>
            <p:tnLst>
              <p:par>
                <p:cTn presetID="10" presetClass="entr" presetSubtype="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images and text">
    <p:bg>
      <p:bgPr>
        <a:solidFill>
          <a:schemeClr val="tx1"/>
        </a:solidFill>
        <a:effectLst/>
      </p:bgPr>
    </p:bg>
    <p:spTree>
      <p:nvGrpSpPr>
        <p:cNvPr id="1" name=""/>
        <p:cNvGrpSpPr/>
        <p:nvPr/>
      </p:nvGrpSpPr>
      <p:grpSpPr>
        <a:xfrm>
          <a:off x="0" y="0"/>
          <a:ext cx="0" cy="0"/>
          <a:chOff x="0" y="0"/>
          <a:chExt cx="0" cy="0"/>
        </a:xfrm>
      </p:grpSpPr>
      <p:sp>
        <p:nvSpPr>
          <p:cNvPr id="2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24" name="Slide Number Placeholder 3"/>
          <p:cNvSpPr>
            <a:spLocks noGrp="1"/>
          </p:cNvSpPr>
          <p:nvPr>
            <p:ph type="sldNum" sz="quarter" idx="11"/>
          </p:nvPr>
        </p:nvSpPr>
        <p:spPr>
          <a:xfrm>
            <a:off x="12566783" y="8877368"/>
            <a:ext cx="914294" cy="1012858"/>
          </a:xfrm>
          <a:prstGeom prst="rect">
            <a:avLst/>
          </a:prstGeom>
        </p:spPr>
        <p:txBody>
          <a:bodyPr/>
          <a:lstStyle>
            <a:lvl1pPr>
              <a:defRPr>
                <a:solidFill>
                  <a:schemeClr val="tx2"/>
                </a:solidFill>
              </a:defRPr>
            </a:lvl1pPr>
          </a:lstStyle>
          <a:p>
            <a:fld id="{B54AD89C-DF1E-4948-B597-5DD47B34A9CA}" type="slidenum">
              <a:rPr kumimoji="1" lang="ja-JP" altLang="en-US" smtClean="0"/>
              <a:pPr/>
              <a:t>‹#›</a:t>
            </a:fld>
            <a:endParaRPr kumimoji="1" lang="ja-JP" altLang="en-US" dirty="0"/>
          </a:p>
        </p:txBody>
      </p:sp>
      <p:sp>
        <p:nvSpPr>
          <p:cNvPr id="26" name="Picture Placeholder 6"/>
          <p:cNvSpPr>
            <a:spLocks noGrp="1"/>
          </p:cNvSpPr>
          <p:nvPr>
            <p:ph type="pic" sz="quarter" idx="15"/>
          </p:nvPr>
        </p:nvSpPr>
        <p:spPr>
          <a:xfrm>
            <a:off x="1074956" y="13"/>
            <a:ext cx="2861669" cy="7015163"/>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7" name="Picture Placeholder 6"/>
          <p:cNvSpPr>
            <a:spLocks noGrp="1"/>
          </p:cNvSpPr>
          <p:nvPr>
            <p:ph type="pic" sz="quarter" idx="16"/>
          </p:nvPr>
        </p:nvSpPr>
        <p:spPr>
          <a:xfrm>
            <a:off x="4018102" y="3270250"/>
            <a:ext cx="2861669" cy="7015164"/>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8" name="Title 1"/>
          <p:cNvSpPr>
            <a:spLocks noGrp="1"/>
          </p:cNvSpPr>
          <p:nvPr>
            <p:ph type="title" hasCustomPrompt="1"/>
          </p:nvPr>
        </p:nvSpPr>
        <p:spPr>
          <a:xfrm>
            <a:off x="8376268" y="1398589"/>
            <a:ext cx="4271468"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29" name="Straight Connector 28"/>
          <p:cNvCxnSpPr/>
          <p:nvPr userDrawn="1"/>
        </p:nvCxnSpPr>
        <p:spPr>
          <a:xfrm>
            <a:off x="8461990" y="5141913"/>
            <a:ext cx="5252429"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0" name="Text Placeholder 5"/>
          <p:cNvSpPr>
            <a:spLocks noGrp="1"/>
          </p:cNvSpPr>
          <p:nvPr>
            <p:ph type="body" sz="quarter" idx="12" hasCustomPrompt="1"/>
          </p:nvPr>
        </p:nvSpPr>
        <p:spPr>
          <a:xfrm>
            <a:off x="8390554" y="5360988"/>
            <a:ext cx="4271468" cy="3022600"/>
          </a:xfrm>
        </p:spPr>
        <p:txBody>
          <a:bodyPr anchor="t"/>
          <a:lstStyle>
            <a:lvl1pPr marL="0" indent="0" algn="just">
              <a:spcBef>
                <a:spcPts val="0"/>
              </a:spcBef>
              <a:buFontTx/>
              <a:buNone/>
              <a:defRPr>
                <a:solidFill>
                  <a:schemeClr val="bg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1074956" y="7182628"/>
            <a:ext cx="2861669" cy="644299"/>
          </a:xfrm>
        </p:spPr>
        <p:txBody>
          <a:bodyPr anchor="t">
            <a:noAutofit/>
          </a:bodyPr>
          <a:lstStyle>
            <a:lvl1pPr marL="0" indent="0" algn="just">
              <a:lnSpc>
                <a:spcPct val="100000"/>
              </a:lnSpc>
              <a:spcBef>
                <a:spcPts val="0"/>
              </a:spcBef>
              <a:buFontTx/>
              <a:buNone/>
              <a:defRPr sz="28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4018102" y="2428919"/>
            <a:ext cx="2861669" cy="644299"/>
          </a:xfrm>
        </p:spPr>
        <p:txBody>
          <a:bodyPr anchor="b">
            <a:noAutofit/>
          </a:bodyPr>
          <a:lstStyle>
            <a:lvl1pPr marL="0" indent="0" algn="r">
              <a:lnSpc>
                <a:spcPct val="100000"/>
              </a:lnSpc>
              <a:spcBef>
                <a:spcPts val="0"/>
              </a:spcBef>
              <a:buFontTx/>
              <a:buNone/>
              <a:defRPr sz="28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320393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25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75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250"/>
                            </p:stCondLst>
                            <p:childTnLst>
                              <p:par>
                                <p:cTn id="21" presetID="22" presetClass="entr" presetSubtype="2"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right)">
                                      <p:cBhvr>
                                        <p:cTn id="23" dur="500"/>
                                        <p:tgtEl>
                                          <p:spTgt spid="29"/>
                                        </p:tgtEl>
                                      </p:cBhvr>
                                    </p:animEffect>
                                  </p:childTnLst>
                                </p:cTn>
                              </p:par>
                              <p:par>
                                <p:cTn id="24" presetID="2" presetClass="entr" presetSubtype="1" decel="100000" fill="hold" grpId="0" nodeType="withEffect">
                                  <p:stCondLst>
                                    <p:cond delay="250"/>
                                  </p:stCondLst>
                                  <p:iterate type="wd">
                                    <p:tmPct val="10000"/>
                                  </p:iterate>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1000" fill="hold"/>
                                        <p:tgtEl>
                                          <p:spTgt spid="28"/>
                                        </p:tgtEl>
                                        <p:attrNameLst>
                                          <p:attrName>ppt_x</p:attrName>
                                        </p:attrNameLst>
                                      </p:cBhvr>
                                      <p:tavLst>
                                        <p:tav tm="0">
                                          <p:val>
                                            <p:strVal val="#ppt_x"/>
                                          </p:val>
                                        </p:tav>
                                        <p:tav tm="100000">
                                          <p:val>
                                            <p:strVal val="#ppt_x"/>
                                          </p:val>
                                        </p:tav>
                                      </p:tavLst>
                                    </p:anim>
                                    <p:anim calcmode="lin" valueType="num">
                                      <p:cBhvr additive="base">
                                        <p:cTn id="27" dur="1000" fill="hold"/>
                                        <p:tgtEl>
                                          <p:spTgt spid="28"/>
                                        </p:tgtEl>
                                        <p:attrNameLst>
                                          <p:attrName>ppt_y</p:attrName>
                                        </p:attrNameLst>
                                      </p:cBhvr>
                                      <p:tavLst>
                                        <p:tav tm="0">
                                          <p:val>
                                            <p:strVal val="0-#ppt_h/2"/>
                                          </p:val>
                                        </p:tav>
                                        <p:tav tm="100000">
                                          <p:val>
                                            <p:strVal val="#ppt_y"/>
                                          </p:val>
                                        </p:tav>
                                      </p:tavLst>
                                    </p:anim>
                                  </p:childTnLst>
                                </p:cTn>
                              </p:par>
                            </p:childTnLst>
                          </p:cTn>
                        </p:par>
                        <p:par>
                          <p:cTn id="28" fill="hold">
                            <p:stCondLst>
                              <p:cond delay="3800"/>
                            </p:stCondLst>
                            <p:childTnLst>
                              <p:par>
                                <p:cTn id="29" presetID="10" presetClass="entr" presetSubtype="0" fill="hold" grpId="0" nodeType="afterEffect">
                                  <p:stCondLst>
                                    <p:cond delay="25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p:bldP spid="30" grpId="0">
        <p:tmplLst>
          <p:tmpl>
            <p:tnLst>
              <p:par>
                <p:cTn presetID="10" presetClass="entr" presetSubtype="0" fill="hold" nodeType="afterEffect">
                  <p:stCondLst>
                    <p:cond delay="25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5" name="Title 1"/>
          <p:cNvSpPr>
            <a:spLocks noGrp="1"/>
          </p:cNvSpPr>
          <p:nvPr>
            <p:ph type="title" hasCustomPrompt="1"/>
          </p:nvPr>
        </p:nvSpPr>
        <p:spPr>
          <a:xfrm>
            <a:off x="1052397" y="3633548"/>
            <a:ext cx="4292897" cy="3018343"/>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12" hasCustomPrompt="1"/>
          </p:nvPr>
        </p:nvSpPr>
        <p:spPr>
          <a:xfrm>
            <a:off x="6857206" y="2545889"/>
            <a:ext cx="4590519" cy="2420006"/>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6857206" y="1886665"/>
            <a:ext cx="4590519"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12" name="Text Placeholder 5"/>
          <p:cNvSpPr>
            <a:spLocks noGrp="1"/>
          </p:cNvSpPr>
          <p:nvPr>
            <p:ph type="body" sz="quarter" idx="15" hasCustomPrompt="1"/>
          </p:nvPr>
        </p:nvSpPr>
        <p:spPr>
          <a:xfrm>
            <a:off x="6857206" y="6025858"/>
            <a:ext cx="4590519" cy="2420006"/>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3" name="Text Placeholder 5"/>
          <p:cNvSpPr>
            <a:spLocks noGrp="1"/>
          </p:cNvSpPr>
          <p:nvPr>
            <p:ph type="body" sz="quarter" idx="16" hasCustomPrompt="1"/>
          </p:nvPr>
        </p:nvSpPr>
        <p:spPr>
          <a:xfrm>
            <a:off x="6857206" y="5366626"/>
            <a:ext cx="4590519"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32866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22" presetClass="entr" presetSubtype="8"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par>
                          <p:cTn id="13" fill="hold">
                            <p:stCondLst>
                              <p:cond delay="2050"/>
                            </p:stCondLst>
                            <p:childTnLst>
                              <p:par>
                                <p:cTn id="14" presetID="10" presetClass="entr" presetSubtype="0" fill="hold" grpId="0" nodeType="afterEffect">
                                  <p:stCondLst>
                                    <p:cond delay="2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2800"/>
                            </p:stCondLst>
                            <p:childTnLst>
                              <p:par>
                                <p:cTn id="18" presetID="22" presetClass="entr" presetSubtype="8" fill="hold" grpId="0" nodeType="after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ipe(left)">
                                      <p:cBhvr>
                                        <p:cTn id="20" dur="500"/>
                                        <p:tgtEl>
                                          <p:spTgt spid="13">
                                            <p:txEl>
                                              <p:pRg st="0" end="0"/>
                                            </p:txEl>
                                          </p:spTgt>
                                        </p:tgtEl>
                                      </p:cBhvr>
                                    </p:animEffect>
                                  </p:childTnLst>
                                </p:cTn>
                              </p:par>
                            </p:childTnLst>
                          </p:cTn>
                        </p:par>
                        <p:par>
                          <p:cTn id="21" fill="hold">
                            <p:stCondLst>
                              <p:cond delay="3300"/>
                            </p:stCondLst>
                            <p:childTnLst>
                              <p:par>
                                <p:cTn id="22" presetID="10" presetClass="entr" presetSubtype="0" fill="hold" grpId="0" nodeType="afterEffect">
                                  <p:stCondLst>
                                    <p:cond delay="25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10" presetClass="entr" presetSubtype="0" fill="hold" nodeType="after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12" grpId="0">
        <p:tmplLst>
          <p:tmpl>
            <p:tnLst>
              <p:par>
                <p:cTn presetID="10" presetClass="entr" presetSubtype="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5" name="Title 1"/>
          <p:cNvSpPr>
            <a:spLocks noGrp="1"/>
          </p:cNvSpPr>
          <p:nvPr>
            <p:ph type="title" hasCustomPrompt="1"/>
          </p:nvPr>
        </p:nvSpPr>
        <p:spPr>
          <a:xfrm>
            <a:off x="1052397" y="3633548"/>
            <a:ext cx="4292897" cy="3018343"/>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12" hasCustomPrompt="1"/>
          </p:nvPr>
        </p:nvSpPr>
        <p:spPr>
          <a:xfrm>
            <a:off x="6857206" y="1997249"/>
            <a:ext cx="4590519" cy="1421200"/>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6857206" y="1338025"/>
            <a:ext cx="4590519"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6857206" y="4731437"/>
            <a:ext cx="4590519" cy="1421200"/>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6" hasCustomPrompt="1"/>
          </p:nvPr>
        </p:nvSpPr>
        <p:spPr>
          <a:xfrm>
            <a:off x="6857206" y="4072213"/>
            <a:ext cx="4590519"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6857206" y="7465625"/>
            <a:ext cx="4590519" cy="1421200"/>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1" name="Text Placeholder 5"/>
          <p:cNvSpPr>
            <a:spLocks noGrp="1"/>
          </p:cNvSpPr>
          <p:nvPr>
            <p:ph type="body" sz="quarter" idx="18" hasCustomPrompt="1"/>
          </p:nvPr>
        </p:nvSpPr>
        <p:spPr>
          <a:xfrm>
            <a:off x="6857206" y="6806401"/>
            <a:ext cx="4590519"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156715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22" presetClass="entr" presetSubtype="8"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par>
                          <p:cTn id="13" fill="hold">
                            <p:stCondLst>
                              <p:cond delay="2050"/>
                            </p:stCondLst>
                            <p:childTnLst>
                              <p:par>
                                <p:cTn id="14" presetID="10" presetClass="entr" presetSubtype="0" fill="hold" grpId="0" nodeType="afterEffect">
                                  <p:stCondLst>
                                    <p:cond delay="2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2800"/>
                            </p:stCondLst>
                            <p:childTnLst>
                              <p:par>
                                <p:cTn id="18" presetID="22" presetClass="entr" presetSubtype="8" fill="hold" grpId="0" nodeType="after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500"/>
                                        <p:tgtEl>
                                          <p:spTgt spid="9">
                                            <p:txEl>
                                              <p:pRg st="0" end="0"/>
                                            </p:txEl>
                                          </p:spTgt>
                                        </p:tgtEl>
                                      </p:cBhvr>
                                    </p:animEffect>
                                  </p:childTnLst>
                                </p:cTn>
                              </p:par>
                            </p:childTnLst>
                          </p:cTn>
                        </p:par>
                        <p:par>
                          <p:cTn id="21" fill="hold">
                            <p:stCondLst>
                              <p:cond delay="3300"/>
                            </p:stCondLst>
                            <p:childTnLst>
                              <p:par>
                                <p:cTn id="22" presetID="10" presetClass="entr" presetSubtype="0" fill="hold" grpId="0" nodeType="afterEffect">
                                  <p:stCondLst>
                                    <p:cond delay="25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4050"/>
                            </p:stCondLst>
                            <p:childTnLst>
                              <p:par>
                                <p:cTn id="26" presetID="22" presetClass="entr" presetSubtype="8" fill="hold" grpId="0" nodeType="after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wipe(left)">
                                      <p:cBhvr>
                                        <p:cTn id="28" dur="500"/>
                                        <p:tgtEl>
                                          <p:spTgt spid="11">
                                            <p:txEl>
                                              <p:pRg st="0" end="0"/>
                                            </p:txEl>
                                          </p:spTgt>
                                        </p:tgtEl>
                                      </p:cBhvr>
                                    </p:animEffect>
                                  </p:childTnLst>
                                </p:cTn>
                              </p:par>
                            </p:childTnLst>
                          </p:cTn>
                        </p:par>
                        <p:par>
                          <p:cTn id="29" fill="hold">
                            <p:stCondLst>
                              <p:cond delay="4550"/>
                            </p:stCondLst>
                            <p:childTnLst>
                              <p:par>
                                <p:cTn id="30" presetID="10" presetClass="entr" presetSubtype="0" fill="hold" grpId="0" nodeType="afterEffect">
                                  <p:stCondLst>
                                    <p:cond delay="25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10" presetClass="entr" presetSubtype="0" fill="hold" nodeType="after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columns and image">
    <p:spTree>
      <p:nvGrpSpPr>
        <p:cNvPr id="1" name=""/>
        <p:cNvGrpSpPr/>
        <p:nvPr/>
      </p:nvGrpSpPr>
      <p:grpSpPr>
        <a:xfrm>
          <a:off x="0" y="0"/>
          <a:ext cx="0" cy="0"/>
          <a:chOff x="0" y="0"/>
          <a:chExt cx="0" cy="0"/>
        </a:xfrm>
      </p:grpSpPr>
      <p:sp>
        <p:nvSpPr>
          <p:cNvPr id="13" name="Picture Placeholder 6"/>
          <p:cNvSpPr>
            <a:spLocks noGrp="1"/>
          </p:cNvSpPr>
          <p:nvPr>
            <p:ph type="pic" sz="quarter" idx="13"/>
          </p:nvPr>
        </p:nvSpPr>
        <p:spPr>
          <a:xfrm>
            <a:off x="4115854" y="-1"/>
            <a:ext cx="4241367" cy="10285413"/>
          </a:xfrm>
          <a:no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6" name="Text Placeholder 5"/>
          <p:cNvSpPr>
            <a:spLocks noGrp="1"/>
          </p:cNvSpPr>
          <p:nvPr>
            <p:ph type="body" sz="quarter" idx="12" hasCustomPrompt="1"/>
          </p:nvPr>
        </p:nvSpPr>
        <p:spPr>
          <a:xfrm>
            <a:off x="8376274" y="1997249"/>
            <a:ext cx="4287219" cy="1421200"/>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8376274" y="1338025"/>
            <a:ext cx="4287219"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8376274" y="4731437"/>
            <a:ext cx="4287219" cy="1421200"/>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6" hasCustomPrompt="1"/>
          </p:nvPr>
        </p:nvSpPr>
        <p:spPr>
          <a:xfrm>
            <a:off x="8376274" y="4072213"/>
            <a:ext cx="4287219"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8376274" y="7465625"/>
            <a:ext cx="4287219" cy="1421200"/>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1" name="Text Placeholder 5"/>
          <p:cNvSpPr>
            <a:spLocks noGrp="1"/>
          </p:cNvSpPr>
          <p:nvPr>
            <p:ph type="body" sz="quarter" idx="18" hasCustomPrompt="1"/>
          </p:nvPr>
        </p:nvSpPr>
        <p:spPr>
          <a:xfrm>
            <a:off x="8376274" y="6806401"/>
            <a:ext cx="4287219"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12" name="Title 1"/>
          <p:cNvSpPr>
            <a:spLocks noGrp="1"/>
          </p:cNvSpPr>
          <p:nvPr>
            <p:ph type="title" hasCustomPrompt="1"/>
          </p:nvPr>
        </p:nvSpPr>
        <p:spPr>
          <a:xfrm>
            <a:off x="1052392" y="3633548"/>
            <a:ext cx="3393567"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198007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25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2050"/>
                            </p:stCondLst>
                            <p:childTnLst>
                              <p:par>
                                <p:cTn id="14" presetID="22" presetClass="entr" presetSubtype="8" fill="hold" grpId="0" nodeType="afterEffect">
                                  <p:stCondLst>
                                    <p:cond delay="25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left)">
                                      <p:cBhvr>
                                        <p:cTn id="16" dur="500"/>
                                        <p:tgtEl>
                                          <p:spTgt spid="7">
                                            <p:txEl>
                                              <p:pRg st="0" end="0"/>
                                            </p:txEl>
                                          </p:spTgt>
                                        </p:tgtEl>
                                      </p:cBhvr>
                                    </p:animEffect>
                                  </p:childTnLst>
                                </p:cTn>
                              </p:par>
                            </p:childTnLst>
                          </p:cTn>
                        </p:par>
                        <p:par>
                          <p:cTn id="17" fill="hold">
                            <p:stCondLst>
                              <p:cond delay="2800"/>
                            </p:stCondLst>
                            <p:childTnLst>
                              <p:par>
                                <p:cTn id="18" presetID="10" presetClass="entr" presetSubtype="0" fill="hold" grpId="0" nodeType="afterEffect">
                                  <p:stCondLst>
                                    <p:cond delay="25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3550"/>
                            </p:stCondLst>
                            <p:childTnLst>
                              <p:par>
                                <p:cTn id="22" presetID="22" presetClass="entr" presetSubtype="8" fill="hold" grpId="0" nodeType="after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wipe(left)">
                                      <p:cBhvr>
                                        <p:cTn id="24" dur="500"/>
                                        <p:tgtEl>
                                          <p:spTgt spid="9">
                                            <p:txEl>
                                              <p:pRg st="0" end="0"/>
                                            </p:txEl>
                                          </p:spTgt>
                                        </p:tgtEl>
                                      </p:cBhvr>
                                    </p:animEffect>
                                  </p:childTnLst>
                                </p:cTn>
                              </p:par>
                            </p:childTnLst>
                          </p:cTn>
                        </p:par>
                        <p:par>
                          <p:cTn id="25" fill="hold">
                            <p:stCondLst>
                              <p:cond delay="4050"/>
                            </p:stCondLst>
                            <p:childTnLst>
                              <p:par>
                                <p:cTn id="26" presetID="10" presetClass="entr" presetSubtype="0" fill="hold" grpId="0" nodeType="afterEffect">
                                  <p:stCondLst>
                                    <p:cond delay="25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4800"/>
                            </p:stCondLst>
                            <p:childTnLst>
                              <p:par>
                                <p:cTn id="30" presetID="22" presetClass="entr" presetSubtype="8" fill="hold" grpId="0" nodeType="after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wipe(left)">
                                      <p:cBhvr>
                                        <p:cTn id="32" dur="500"/>
                                        <p:tgtEl>
                                          <p:spTgt spid="11">
                                            <p:txEl>
                                              <p:pRg st="0" end="0"/>
                                            </p:txEl>
                                          </p:spTgt>
                                        </p:tgtEl>
                                      </p:cBhvr>
                                    </p:animEffect>
                                  </p:childTnLst>
                                </p:cTn>
                              </p:par>
                            </p:childTnLst>
                          </p:cTn>
                        </p:par>
                        <p:par>
                          <p:cTn id="33" fill="hold">
                            <p:stCondLst>
                              <p:cond delay="5300"/>
                            </p:stCondLst>
                            <p:childTnLst>
                              <p:par>
                                <p:cTn id="34" presetID="10" presetClass="entr" presetSubtype="0" fill="hold" grpId="0" nodeType="afterEffect">
                                  <p:stCondLst>
                                    <p:cond delay="25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tmplLst>
          <p:tmpl>
            <p:tnLst>
              <p:par>
                <p:cTn presetID="10" presetClass="entr" presetSubtype="0" fill="hold" nodeType="after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22" presetClass="entr" presetSubtype="8"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columns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6" name="Text Placeholder 5"/>
          <p:cNvSpPr>
            <a:spLocks noGrp="1"/>
          </p:cNvSpPr>
          <p:nvPr>
            <p:ph type="body" sz="quarter" idx="12" hasCustomPrompt="1"/>
          </p:nvPr>
        </p:nvSpPr>
        <p:spPr>
          <a:xfrm>
            <a:off x="6857206" y="1997249"/>
            <a:ext cx="4590519" cy="1421200"/>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6857206" y="1338025"/>
            <a:ext cx="4590519"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6857206" y="4731437"/>
            <a:ext cx="4590519" cy="1421200"/>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6" hasCustomPrompt="1"/>
          </p:nvPr>
        </p:nvSpPr>
        <p:spPr>
          <a:xfrm>
            <a:off x="6857206" y="4072213"/>
            <a:ext cx="4590519"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6857206" y="7465625"/>
            <a:ext cx="4590519" cy="1421200"/>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1" name="Text Placeholder 5"/>
          <p:cNvSpPr>
            <a:spLocks noGrp="1"/>
          </p:cNvSpPr>
          <p:nvPr>
            <p:ph type="body" sz="quarter" idx="18" hasCustomPrompt="1"/>
          </p:nvPr>
        </p:nvSpPr>
        <p:spPr>
          <a:xfrm>
            <a:off x="6857206" y="6806401"/>
            <a:ext cx="4590519"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14" name="Rectangle 13"/>
          <p:cNvSpPr/>
          <p:nvPr userDrawn="1"/>
        </p:nvSpPr>
        <p:spPr>
          <a:xfrm>
            <a:off x="6" y="-1588"/>
            <a:ext cx="4882411" cy="10286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15" name="Title 1"/>
          <p:cNvSpPr>
            <a:spLocks noGrp="1"/>
          </p:cNvSpPr>
          <p:nvPr>
            <p:ph type="title" hasCustomPrompt="1"/>
          </p:nvPr>
        </p:nvSpPr>
        <p:spPr>
          <a:xfrm>
            <a:off x="441164" y="3633548"/>
            <a:ext cx="4000084" cy="301834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367710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15"/>
                                        </p:tgtEl>
                                        <p:attrNameLst>
                                          <p:attrName>style.visibility</p:attrName>
                                        </p:attrNameLst>
                                      </p:cBhvr>
                                      <p:to>
                                        <p:strVal val="visible"/>
                                      </p:to>
                                    </p:set>
                                    <p:anim calcmode="lin" valueType="num">
                                      <p:cBhvr additive="base">
                                        <p:cTn id="10" dur="1000" fill="hold"/>
                                        <p:tgtEl>
                                          <p:spTgt spid="15"/>
                                        </p:tgtEl>
                                        <p:attrNameLst>
                                          <p:attrName>ppt_x</p:attrName>
                                        </p:attrNameLst>
                                      </p:cBhvr>
                                      <p:tavLst>
                                        <p:tav tm="0">
                                          <p:val>
                                            <p:strVal val="#ppt_x"/>
                                          </p:val>
                                        </p:tav>
                                        <p:tav tm="100000">
                                          <p:val>
                                            <p:strVal val="#ppt_x"/>
                                          </p:val>
                                        </p:tav>
                                      </p:tavLst>
                                    </p:anim>
                                    <p:anim calcmode="lin" valueType="num">
                                      <p:cBhvr additive="base">
                                        <p:cTn id="11" dur="1000" fill="hold"/>
                                        <p:tgtEl>
                                          <p:spTgt spid="15"/>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22" presetClass="entr" presetSubtype="8" fill="hold" grpId="0"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800"/>
                            </p:stCondLst>
                            <p:childTnLst>
                              <p:par>
                                <p:cTn id="21" presetID="22" presetClass="entr" presetSubtype="8" fill="hold" grpId="0" nodeType="after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wipe(left)">
                                      <p:cBhvr>
                                        <p:cTn id="23" dur="500"/>
                                        <p:tgtEl>
                                          <p:spTgt spid="9">
                                            <p:txEl>
                                              <p:pRg st="0" end="0"/>
                                            </p:txEl>
                                          </p:spTgt>
                                        </p:tgtEl>
                                      </p:cBhvr>
                                    </p:animEffect>
                                  </p:childTnLst>
                                </p:cTn>
                              </p:par>
                            </p:childTnLst>
                          </p:cTn>
                        </p:par>
                        <p:par>
                          <p:cTn id="24" fill="hold">
                            <p:stCondLst>
                              <p:cond delay="3300"/>
                            </p:stCondLst>
                            <p:childTnLst>
                              <p:par>
                                <p:cTn id="25" presetID="10" presetClass="entr" presetSubtype="0" fill="hold" grpId="0" nodeType="afterEffect">
                                  <p:stCondLst>
                                    <p:cond delay="25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4050"/>
                            </p:stCondLst>
                            <p:childTnLst>
                              <p:par>
                                <p:cTn id="29" presetID="22" presetClass="entr" presetSubtype="8" fill="hold" grpId="0"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left)">
                                      <p:cBhvr>
                                        <p:cTn id="31" dur="500"/>
                                        <p:tgtEl>
                                          <p:spTgt spid="11">
                                            <p:txEl>
                                              <p:pRg st="0" end="0"/>
                                            </p:txEl>
                                          </p:spTgt>
                                        </p:tgtEl>
                                      </p:cBhvr>
                                    </p:animEffect>
                                  </p:childTnLst>
                                </p:cTn>
                              </p:par>
                            </p:childTnLst>
                          </p:cTn>
                        </p:par>
                        <p:par>
                          <p:cTn id="32" fill="hold">
                            <p:stCondLst>
                              <p:cond delay="4550"/>
                            </p:stCondLst>
                            <p:childTnLst>
                              <p:par>
                                <p:cTn id="33" presetID="10" presetClass="entr" presetSubtype="0" fill="hold" grpId="0" nodeType="afterEffect">
                                  <p:stCondLst>
                                    <p:cond delay="25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0" presetClass="entr" presetSubtype="0" fill="hold" nodeType="after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4" grpId="0" animBg="1"/>
      <p:bldP spid="15"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 colum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6" name="Text Placeholder 5"/>
          <p:cNvSpPr>
            <a:spLocks noGrp="1"/>
          </p:cNvSpPr>
          <p:nvPr>
            <p:ph type="body" sz="quarter" idx="12" hasCustomPrompt="1"/>
          </p:nvPr>
        </p:nvSpPr>
        <p:spPr>
          <a:xfrm>
            <a:off x="4897991" y="1997249"/>
            <a:ext cx="3650071" cy="1421200"/>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4897991" y="1338025"/>
            <a:ext cx="3650071"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4897991" y="4731437"/>
            <a:ext cx="3650071" cy="1421200"/>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6" hasCustomPrompt="1"/>
          </p:nvPr>
        </p:nvSpPr>
        <p:spPr>
          <a:xfrm>
            <a:off x="4897991" y="4072213"/>
            <a:ext cx="3650071"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4897991" y="7465625"/>
            <a:ext cx="3650071" cy="1421200"/>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1" name="Text Placeholder 5"/>
          <p:cNvSpPr>
            <a:spLocks noGrp="1"/>
          </p:cNvSpPr>
          <p:nvPr>
            <p:ph type="body" sz="quarter" idx="18" hasCustomPrompt="1"/>
          </p:nvPr>
        </p:nvSpPr>
        <p:spPr>
          <a:xfrm>
            <a:off x="4897991" y="6806401"/>
            <a:ext cx="3650071"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12" name="Title 1"/>
          <p:cNvSpPr>
            <a:spLocks noGrp="1"/>
          </p:cNvSpPr>
          <p:nvPr>
            <p:ph type="title" hasCustomPrompt="1"/>
          </p:nvPr>
        </p:nvSpPr>
        <p:spPr>
          <a:xfrm>
            <a:off x="1052392" y="3633548"/>
            <a:ext cx="3393567"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3" name="Text Placeholder 5"/>
          <p:cNvSpPr>
            <a:spLocks noGrp="1"/>
          </p:cNvSpPr>
          <p:nvPr>
            <p:ph type="body" sz="quarter" idx="19" hasCustomPrompt="1"/>
          </p:nvPr>
        </p:nvSpPr>
        <p:spPr>
          <a:xfrm>
            <a:off x="9000089" y="1997249"/>
            <a:ext cx="3650071" cy="1421200"/>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20" hasCustomPrompt="1"/>
          </p:nvPr>
        </p:nvSpPr>
        <p:spPr>
          <a:xfrm>
            <a:off x="9000089" y="1338025"/>
            <a:ext cx="3650071"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15" name="Text Placeholder 5"/>
          <p:cNvSpPr>
            <a:spLocks noGrp="1"/>
          </p:cNvSpPr>
          <p:nvPr>
            <p:ph type="body" sz="quarter" idx="21" hasCustomPrompt="1"/>
          </p:nvPr>
        </p:nvSpPr>
        <p:spPr>
          <a:xfrm>
            <a:off x="9000089" y="4731437"/>
            <a:ext cx="3650071" cy="1421200"/>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2" hasCustomPrompt="1"/>
          </p:nvPr>
        </p:nvSpPr>
        <p:spPr>
          <a:xfrm>
            <a:off x="9000089" y="4072213"/>
            <a:ext cx="3650071"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17" name="Text Placeholder 5"/>
          <p:cNvSpPr>
            <a:spLocks noGrp="1"/>
          </p:cNvSpPr>
          <p:nvPr>
            <p:ph type="body" sz="quarter" idx="23" hasCustomPrompt="1"/>
          </p:nvPr>
        </p:nvSpPr>
        <p:spPr>
          <a:xfrm>
            <a:off x="9000089" y="7465625"/>
            <a:ext cx="3650071" cy="1421200"/>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24" hasCustomPrompt="1"/>
          </p:nvPr>
        </p:nvSpPr>
        <p:spPr>
          <a:xfrm>
            <a:off x="9000089" y="6806401"/>
            <a:ext cx="3650071"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394370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22" presetClass="entr" presetSubtype="8"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2550"/>
                            </p:stCondLst>
                            <p:childTnLst>
                              <p:par>
                                <p:cTn id="18" presetID="22" presetClass="entr" presetSubtype="8" fill="hold" grpId="0" nodeType="after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500"/>
                                        <p:tgtEl>
                                          <p:spTgt spid="9">
                                            <p:txEl>
                                              <p:pRg st="0" end="0"/>
                                            </p:txEl>
                                          </p:spTgt>
                                        </p:tgtEl>
                                      </p:cBhvr>
                                    </p:animEffect>
                                  </p:childTnLst>
                                </p:cTn>
                              </p:par>
                            </p:childTnLst>
                          </p:cTn>
                        </p:par>
                        <p:par>
                          <p:cTn id="21" fill="hold">
                            <p:stCondLst>
                              <p:cond delay="3050"/>
                            </p:stCondLst>
                            <p:childTnLst>
                              <p:par>
                                <p:cTn id="22" presetID="10" presetClass="entr" presetSubtype="0" fill="hold" grpId="0" nodeType="afterEffect">
                                  <p:stCondLst>
                                    <p:cond delay="25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3800"/>
                            </p:stCondLst>
                            <p:childTnLst>
                              <p:par>
                                <p:cTn id="26" presetID="22" presetClass="entr" presetSubtype="8" fill="hold" grpId="0" nodeType="after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wipe(left)">
                                      <p:cBhvr>
                                        <p:cTn id="28" dur="500"/>
                                        <p:tgtEl>
                                          <p:spTgt spid="11">
                                            <p:txEl>
                                              <p:pRg st="0" end="0"/>
                                            </p:txEl>
                                          </p:spTgt>
                                        </p:tgtEl>
                                      </p:cBhvr>
                                    </p:animEffect>
                                  </p:childTnLst>
                                </p:cTn>
                              </p:par>
                            </p:childTnLst>
                          </p:cTn>
                        </p:par>
                        <p:par>
                          <p:cTn id="29" fill="hold">
                            <p:stCondLst>
                              <p:cond delay="4300"/>
                            </p:stCondLst>
                            <p:childTnLst>
                              <p:par>
                                <p:cTn id="30" presetID="10" presetClass="entr" presetSubtype="0" fill="hold" grpId="0" nodeType="afterEffect">
                                  <p:stCondLst>
                                    <p:cond delay="25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5050"/>
                            </p:stCondLst>
                            <p:childTnLst>
                              <p:par>
                                <p:cTn id="34" presetID="22" presetClass="entr" presetSubtype="8" fill="hold" grpId="0" nodeType="afterEffect">
                                  <p:stCondLst>
                                    <p:cond delay="0"/>
                                  </p:stCondLst>
                                  <p:childTnLst>
                                    <p:set>
                                      <p:cBhvr>
                                        <p:cTn id="35" dur="1" fill="hold">
                                          <p:stCondLst>
                                            <p:cond delay="0"/>
                                          </p:stCondLst>
                                        </p:cTn>
                                        <p:tgtEl>
                                          <p:spTgt spid="14">
                                            <p:txEl>
                                              <p:pRg st="0" end="0"/>
                                            </p:txEl>
                                          </p:spTgt>
                                        </p:tgtEl>
                                        <p:attrNameLst>
                                          <p:attrName>style.visibility</p:attrName>
                                        </p:attrNameLst>
                                      </p:cBhvr>
                                      <p:to>
                                        <p:strVal val="visible"/>
                                      </p:to>
                                    </p:set>
                                    <p:animEffect transition="in" filter="wipe(left)">
                                      <p:cBhvr>
                                        <p:cTn id="36" dur="500"/>
                                        <p:tgtEl>
                                          <p:spTgt spid="14">
                                            <p:txEl>
                                              <p:pRg st="0" end="0"/>
                                            </p:txEl>
                                          </p:spTgt>
                                        </p:tgtEl>
                                      </p:cBhvr>
                                    </p:animEffect>
                                  </p:childTnLst>
                                </p:cTn>
                              </p:par>
                            </p:childTnLst>
                          </p:cTn>
                        </p:par>
                        <p:par>
                          <p:cTn id="37" fill="hold">
                            <p:stCondLst>
                              <p:cond delay="5550"/>
                            </p:stCondLst>
                            <p:childTnLst>
                              <p:par>
                                <p:cTn id="38" presetID="10" presetClass="entr" presetSubtype="0" fill="hold" grpId="0" nodeType="afterEffect">
                                  <p:stCondLst>
                                    <p:cond delay="25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par>
                          <p:cTn id="41" fill="hold">
                            <p:stCondLst>
                              <p:cond delay="6300"/>
                            </p:stCondLst>
                            <p:childTnLst>
                              <p:par>
                                <p:cTn id="42" presetID="22" presetClass="entr" presetSubtype="8" fill="hold" grpId="0" nodeType="after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wipe(left)">
                                      <p:cBhvr>
                                        <p:cTn id="44" dur="500"/>
                                        <p:tgtEl>
                                          <p:spTgt spid="16">
                                            <p:txEl>
                                              <p:pRg st="0" end="0"/>
                                            </p:txEl>
                                          </p:spTgt>
                                        </p:tgtEl>
                                      </p:cBhvr>
                                    </p:animEffect>
                                  </p:childTnLst>
                                </p:cTn>
                              </p:par>
                            </p:childTnLst>
                          </p:cTn>
                        </p:par>
                        <p:par>
                          <p:cTn id="45" fill="hold">
                            <p:stCondLst>
                              <p:cond delay="6800"/>
                            </p:stCondLst>
                            <p:childTnLst>
                              <p:par>
                                <p:cTn id="46" presetID="10" presetClass="entr" presetSubtype="0" fill="hold" grpId="0" nodeType="afterEffect">
                                  <p:stCondLst>
                                    <p:cond delay="25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par>
                          <p:cTn id="49" fill="hold">
                            <p:stCondLst>
                              <p:cond delay="7550"/>
                            </p:stCondLst>
                            <p:childTnLst>
                              <p:par>
                                <p:cTn id="50" presetID="22" presetClass="entr" presetSubtype="8" fill="hold" grpId="0" nodeType="afterEffect">
                                  <p:stCondLst>
                                    <p:cond delay="0"/>
                                  </p:stCondLst>
                                  <p:childTnLst>
                                    <p:set>
                                      <p:cBhvr>
                                        <p:cTn id="51" dur="1" fill="hold">
                                          <p:stCondLst>
                                            <p:cond delay="0"/>
                                          </p:stCondLst>
                                        </p:cTn>
                                        <p:tgtEl>
                                          <p:spTgt spid="18">
                                            <p:txEl>
                                              <p:pRg st="0" end="0"/>
                                            </p:txEl>
                                          </p:spTgt>
                                        </p:tgtEl>
                                        <p:attrNameLst>
                                          <p:attrName>style.visibility</p:attrName>
                                        </p:attrNameLst>
                                      </p:cBhvr>
                                      <p:to>
                                        <p:strVal val="visible"/>
                                      </p:to>
                                    </p:set>
                                    <p:animEffect transition="in" filter="wipe(left)">
                                      <p:cBhvr>
                                        <p:cTn id="52" dur="500"/>
                                        <p:tgtEl>
                                          <p:spTgt spid="18">
                                            <p:txEl>
                                              <p:pRg st="0" end="0"/>
                                            </p:txEl>
                                          </p:spTgt>
                                        </p:tgtEl>
                                      </p:cBhvr>
                                    </p:animEffect>
                                  </p:childTnLst>
                                </p:cTn>
                              </p:par>
                            </p:childTnLst>
                          </p:cTn>
                        </p:par>
                        <p:par>
                          <p:cTn id="53" fill="hold">
                            <p:stCondLst>
                              <p:cond delay="8050"/>
                            </p:stCondLst>
                            <p:childTnLst>
                              <p:par>
                                <p:cTn id="54" presetID="10" presetClass="entr" presetSubtype="0" fill="hold" grpId="0" nodeType="afterEffect">
                                  <p:stCondLst>
                                    <p:cond delay="25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0" presetClass="entr" presetSubtype="0" fill="hold" nodeType="after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5" grpId="0">
        <p:tmplLst>
          <p:tmpl>
            <p:tnLst>
              <p:par>
                <p:cTn presetID="10" presetClass="entr" presetSubtype="0" fill="hold" nodeType="after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p:tmplLst>
          <p:tmpl>
            <p:tnLst>
              <p:par>
                <p:cTn presetID="10" presetClass="entr" presetSubtype="0" fill="hold" nodeType="afterEffect">
                  <p:stCondLst>
                    <p:cond delay="25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p">
        <p:tmplLst>
          <p:tmpl lvl="1">
            <p:tnLst>
              <p:par>
                <p:cTn presetID="22" presetClass="entr" presetSubtype="8"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screen image and text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1" y="13"/>
            <a:ext cx="13714413" cy="10285413"/>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itle 1"/>
          <p:cNvSpPr>
            <a:spLocks noGrp="1"/>
          </p:cNvSpPr>
          <p:nvPr>
            <p:ph type="title" hasCustomPrompt="1"/>
          </p:nvPr>
        </p:nvSpPr>
        <p:spPr>
          <a:xfrm>
            <a:off x="1052391" y="3842259"/>
            <a:ext cx="4280992" cy="2599308"/>
          </a:xfrm>
        </p:spPr>
        <p:txBody>
          <a:bodyPr anchor="ctr"/>
          <a:lstStyle>
            <a:lvl1pPr algn="ctr">
              <a:defRPr>
                <a:solidFill>
                  <a:schemeClr val="tx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9" name="Text Placeholder 5"/>
          <p:cNvSpPr>
            <a:spLocks noGrp="1"/>
          </p:cNvSpPr>
          <p:nvPr>
            <p:ph type="body" sz="quarter" idx="12" hasCustomPrompt="1"/>
          </p:nvPr>
        </p:nvSpPr>
        <p:spPr>
          <a:xfrm>
            <a:off x="8381036" y="3457056"/>
            <a:ext cx="4280993" cy="3371302"/>
          </a:xfrm>
        </p:spPr>
        <p:txBody>
          <a:bodyPr anchor="ctr"/>
          <a:lstStyle>
            <a:lvl1pPr marL="0" indent="0" algn="just">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84086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2" presetClass="entr" presetSubtype="4" decel="100000" fill="hold" grpId="0" nodeType="withEffect">
                                  <p:stCondLst>
                                    <p:cond delay="250"/>
                                  </p:stCondLst>
                                  <p:iterate type="wd">
                                    <p:tmPct val="10000"/>
                                  </p:iterate>
                                  <p:childTnLst>
                                    <p:set>
                                      <p:cBhvr>
                                        <p:cTn id="9" dur="1" fill="hold">
                                          <p:stCondLst>
                                            <p:cond delay="0"/>
                                          </p:stCondLst>
                                        </p:cTn>
                                        <p:tgtEl>
                                          <p:spTgt spid="8"/>
                                        </p:tgtEl>
                                        <p:attrNameLst>
                                          <p:attrName>style.visibility</p:attrName>
                                        </p:attrNameLst>
                                      </p:cBhvr>
                                      <p:to>
                                        <p:strVal val="visible"/>
                                      </p:to>
                                    </p:set>
                                    <p:anim calcmode="lin" valueType="num">
                                      <p:cBhvr additive="base">
                                        <p:cTn id="10" dur="1000" fill="hold"/>
                                        <p:tgtEl>
                                          <p:spTgt spid="8"/>
                                        </p:tgtEl>
                                        <p:attrNameLst>
                                          <p:attrName>ppt_x</p:attrName>
                                        </p:attrNameLst>
                                      </p:cBhvr>
                                      <p:tavLst>
                                        <p:tav tm="0">
                                          <p:val>
                                            <p:strVal val="#ppt_x"/>
                                          </p:val>
                                        </p:tav>
                                        <p:tav tm="100000">
                                          <p:val>
                                            <p:strVal val="#ppt_x"/>
                                          </p:val>
                                        </p:tav>
                                      </p:tavLst>
                                    </p:anim>
                                    <p:anim calcmode="lin" valueType="num">
                                      <p:cBhvr additive="base">
                                        <p:cTn id="11" dur="1000" fill="hold"/>
                                        <p:tgtEl>
                                          <p:spTgt spid="8"/>
                                        </p:tgtEl>
                                        <p:attrNameLst>
                                          <p:attrName>ppt_y</p:attrName>
                                        </p:attrNameLst>
                                      </p:cBhvr>
                                      <p:tavLst>
                                        <p:tav tm="0">
                                          <p:val>
                                            <p:strVal val="1+#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2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meline star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94" name="Oval 93"/>
          <p:cNvSpPr/>
          <p:nvPr userDrawn="1"/>
        </p:nvSpPr>
        <p:spPr>
          <a:xfrm>
            <a:off x="6774089" y="2670776"/>
            <a:ext cx="166236"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95" name="Oval 94"/>
          <p:cNvSpPr/>
          <p:nvPr userDrawn="1"/>
        </p:nvSpPr>
        <p:spPr>
          <a:xfrm>
            <a:off x="6774089" y="5041099"/>
            <a:ext cx="166236"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96" name="Oval 95"/>
          <p:cNvSpPr/>
          <p:nvPr userDrawn="1"/>
        </p:nvSpPr>
        <p:spPr>
          <a:xfrm>
            <a:off x="6774089" y="7404436"/>
            <a:ext cx="166236"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cxnSp>
        <p:nvCxnSpPr>
          <p:cNvPr id="101" name="Straight Connector 100"/>
          <p:cNvCxnSpPr>
            <a:stCxn id="94" idx="4"/>
            <a:endCxn id="95" idx="0"/>
          </p:cNvCxnSpPr>
          <p:nvPr userDrawn="1"/>
        </p:nvCxnSpPr>
        <p:spPr>
          <a:xfrm>
            <a:off x="6857207" y="2892436"/>
            <a:ext cx="0" cy="214865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96" idx="0"/>
            <a:endCxn id="95" idx="4"/>
          </p:cNvCxnSpPr>
          <p:nvPr userDrawn="1"/>
        </p:nvCxnSpPr>
        <p:spPr>
          <a:xfrm flipV="1">
            <a:off x="6857207" y="5262759"/>
            <a:ext cx="0" cy="214166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endCxn id="96" idx="4"/>
          </p:cNvCxnSpPr>
          <p:nvPr userDrawn="1"/>
        </p:nvCxnSpPr>
        <p:spPr>
          <a:xfrm flipV="1">
            <a:off x="6857212" y="7626109"/>
            <a:ext cx="1" cy="2659317"/>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2" name="Text Placeholder 5"/>
          <p:cNvSpPr>
            <a:spLocks noGrp="1"/>
          </p:cNvSpPr>
          <p:nvPr>
            <p:ph type="body" sz="quarter" idx="12" hasCustomPrompt="1"/>
          </p:nvPr>
        </p:nvSpPr>
        <p:spPr>
          <a:xfrm>
            <a:off x="7215653" y="3091593"/>
            <a:ext cx="4232072" cy="1045593"/>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13" name="Text Placeholder 5"/>
          <p:cNvSpPr>
            <a:spLocks noGrp="1"/>
          </p:cNvSpPr>
          <p:nvPr>
            <p:ph type="body" sz="quarter" idx="14" hasCustomPrompt="1"/>
          </p:nvPr>
        </p:nvSpPr>
        <p:spPr>
          <a:xfrm>
            <a:off x="7215653" y="2432344"/>
            <a:ext cx="4232072"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117" name="Text Placeholder 5"/>
          <p:cNvSpPr>
            <a:spLocks noGrp="1"/>
          </p:cNvSpPr>
          <p:nvPr>
            <p:ph type="body" sz="quarter" idx="15" hasCustomPrompt="1"/>
          </p:nvPr>
        </p:nvSpPr>
        <p:spPr>
          <a:xfrm>
            <a:off x="7215653" y="5465148"/>
            <a:ext cx="4232072" cy="1045593"/>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18" name="Text Placeholder 5"/>
          <p:cNvSpPr>
            <a:spLocks noGrp="1"/>
          </p:cNvSpPr>
          <p:nvPr>
            <p:ph type="body" sz="quarter" idx="16" hasCustomPrompt="1"/>
          </p:nvPr>
        </p:nvSpPr>
        <p:spPr>
          <a:xfrm>
            <a:off x="7215653" y="4805924"/>
            <a:ext cx="4232072"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119" name="Text Placeholder 5"/>
          <p:cNvSpPr>
            <a:spLocks noGrp="1"/>
          </p:cNvSpPr>
          <p:nvPr>
            <p:ph type="body" sz="quarter" idx="17" hasCustomPrompt="1"/>
          </p:nvPr>
        </p:nvSpPr>
        <p:spPr>
          <a:xfrm>
            <a:off x="7215653" y="7831349"/>
            <a:ext cx="4232072" cy="1045593"/>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20" name="Text Placeholder 5"/>
          <p:cNvSpPr>
            <a:spLocks noGrp="1"/>
          </p:cNvSpPr>
          <p:nvPr>
            <p:ph type="body" sz="quarter" idx="18" hasCustomPrompt="1"/>
          </p:nvPr>
        </p:nvSpPr>
        <p:spPr>
          <a:xfrm>
            <a:off x="7215653" y="7172112"/>
            <a:ext cx="4232072"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127" name="Title 1"/>
          <p:cNvSpPr>
            <a:spLocks noGrp="1"/>
          </p:cNvSpPr>
          <p:nvPr>
            <p:ph type="title" hasCustomPrompt="1"/>
          </p:nvPr>
        </p:nvSpPr>
        <p:spPr>
          <a:xfrm>
            <a:off x="1052391" y="2116818"/>
            <a:ext cx="3591808" cy="3018343"/>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32" name="Text Placeholder 5"/>
          <p:cNvSpPr>
            <a:spLocks noGrp="1"/>
          </p:cNvSpPr>
          <p:nvPr>
            <p:ph type="body" sz="quarter" idx="24" hasCustomPrompt="1"/>
          </p:nvPr>
        </p:nvSpPr>
        <p:spPr>
          <a:xfrm>
            <a:off x="1052396" y="5365107"/>
            <a:ext cx="3591809" cy="3512273"/>
          </a:xfrm>
        </p:spPr>
        <p:txBody>
          <a:bodyPr anchor="t"/>
          <a:lstStyle>
            <a:lvl1pPr marL="0" indent="0" algn="just">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21" name="Text Placeholder 5"/>
          <p:cNvSpPr>
            <a:spLocks noGrp="1"/>
          </p:cNvSpPr>
          <p:nvPr>
            <p:ph type="body" sz="quarter" idx="21" hasCustomPrompt="1"/>
          </p:nvPr>
        </p:nvSpPr>
        <p:spPr>
          <a:xfrm>
            <a:off x="5238142" y="2479952"/>
            <a:ext cx="1153473" cy="586241"/>
          </a:xfrm>
          <a:solidFill>
            <a:schemeClr val="accent2"/>
          </a:solidFill>
        </p:spPr>
        <p:txBody>
          <a:bodyPr anchor="ctr">
            <a:noAutofit/>
          </a:bodyPr>
          <a:lstStyle>
            <a:lvl1pPr marL="0" indent="0" algn="ctr">
              <a:lnSpc>
                <a:spcPct val="100000"/>
              </a:lnSpc>
              <a:spcBef>
                <a:spcPts val="0"/>
              </a:spcBef>
              <a:buFontTx/>
              <a:buNone/>
              <a:defRPr sz="24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0000</a:t>
            </a:r>
            <a:endParaRPr kumimoji="1" lang="ja-JP" altLang="en-US" dirty="0"/>
          </a:p>
        </p:txBody>
      </p:sp>
      <p:sp>
        <p:nvSpPr>
          <p:cNvPr id="22" name="Text Placeholder 5"/>
          <p:cNvSpPr>
            <a:spLocks noGrp="1"/>
          </p:cNvSpPr>
          <p:nvPr>
            <p:ph type="body" sz="quarter" idx="22" hasCustomPrompt="1"/>
          </p:nvPr>
        </p:nvSpPr>
        <p:spPr>
          <a:xfrm>
            <a:off x="5238142" y="4853520"/>
            <a:ext cx="1153473" cy="586241"/>
          </a:xfrm>
          <a:solidFill>
            <a:schemeClr val="accent2"/>
          </a:solidFill>
        </p:spPr>
        <p:txBody>
          <a:bodyPr anchor="ctr">
            <a:noAutofit/>
          </a:bodyPr>
          <a:lstStyle>
            <a:lvl1pPr marL="0" indent="0" algn="ctr">
              <a:lnSpc>
                <a:spcPct val="100000"/>
              </a:lnSpc>
              <a:spcBef>
                <a:spcPts val="0"/>
              </a:spcBef>
              <a:buFontTx/>
              <a:buNone/>
              <a:defRPr sz="24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0000</a:t>
            </a:r>
            <a:endParaRPr kumimoji="1" lang="ja-JP" altLang="en-US" dirty="0"/>
          </a:p>
        </p:txBody>
      </p:sp>
      <p:sp>
        <p:nvSpPr>
          <p:cNvPr id="23" name="Text Placeholder 5"/>
          <p:cNvSpPr>
            <a:spLocks noGrp="1"/>
          </p:cNvSpPr>
          <p:nvPr>
            <p:ph type="body" sz="quarter" idx="23" hasCustomPrompt="1"/>
          </p:nvPr>
        </p:nvSpPr>
        <p:spPr>
          <a:xfrm>
            <a:off x="5238142" y="7229233"/>
            <a:ext cx="1153473" cy="586241"/>
          </a:xfrm>
          <a:solidFill>
            <a:schemeClr val="accent2"/>
          </a:solidFill>
        </p:spPr>
        <p:txBody>
          <a:bodyPr anchor="ctr">
            <a:noAutofit/>
          </a:bodyPr>
          <a:lstStyle>
            <a:lvl1pPr marL="0" indent="0" algn="ctr">
              <a:lnSpc>
                <a:spcPct val="100000"/>
              </a:lnSpc>
              <a:spcBef>
                <a:spcPts val="0"/>
              </a:spcBef>
              <a:buFontTx/>
              <a:buNone/>
              <a:defRPr sz="24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0000</a:t>
            </a:r>
            <a:endParaRPr kumimoji="1" lang="ja-JP" altLang="en-US" dirty="0"/>
          </a:p>
        </p:txBody>
      </p:sp>
    </p:spTree>
    <p:extLst>
      <p:ext uri="{BB962C8B-B14F-4D97-AF65-F5344CB8AC3E}">
        <p14:creationId xmlns:p14="http://schemas.microsoft.com/office/powerpoint/2010/main" val="331779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127"/>
                                        </p:tgtEl>
                                        <p:attrNameLst>
                                          <p:attrName>style.visibility</p:attrName>
                                        </p:attrNameLst>
                                      </p:cBhvr>
                                      <p:to>
                                        <p:strVal val="visible"/>
                                      </p:to>
                                    </p:set>
                                    <p:anim calcmode="lin" valueType="num">
                                      <p:cBhvr additive="base">
                                        <p:cTn id="7" dur="1000" fill="hold"/>
                                        <p:tgtEl>
                                          <p:spTgt spid="127"/>
                                        </p:tgtEl>
                                        <p:attrNameLst>
                                          <p:attrName>ppt_x</p:attrName>
                                        </p:attrNameLst>
                                      </p:cBhvr>
                                      <p:tavLst>
                                        <p:tav tm="0">
                                          <p:val>
                                            <p:strVal val="#ppt_x"/>
                                          </p:val>
                                        </p:tav>
                                        <p:tav tm="100000">
                                          <p:val>
                                            <p:strVal val="#ppt_x"/>
                                          </p:val>
                                        </p:tav>
                                      </p:tavLst>
                                    </p:anim>
                                    <p:anim calcmode="lin" valueType="num">
                                      <p:cBhvr additive="base">
                                        <p:cTn id="8" dur="1000" fill="hold"/>
                                        <p:tgtEl>
                                          <p:spTgt spid="127"/>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132"/>
                                        </p:tgtEl>
                                        <p:attrNameLst>
                                          <p:attrName>style.visibility</p:attrName>
                                        </p:attrNameLst>
                                      </p:cBhvr>
                                      <p:to>
                                        <p:strVal val="visible"/>
                                      </p:to>
                                    </p:set>
                                    <p:animEffect transition="in" filter="fade">
                                      <p:cBhvr>
                                        <p:cTn id="12" dur="500"/>
                                        <p:tgtEl>
                                          <p:spTgt spid="132"/>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94"/>
                                        </p:tgtEl>
                                        <p:attrNameLst>
                                          <p:attrName>style.visibility</p:attrName>
                                        </p:attrNameLst>
                                      </p:cBhvr>
                                      <p:to>
                                        <p:strVal val="visible"/>
                                      </p:to>
                                    </p:set>
                                    <p:animEffect transition="in" filter="fade">
                                      <p:cBhvr>
                                        <p:cTn id="19" dur="500"/>
                                        <p:tgtEl>
                                          <p:spTgt spid="94"/>
                                        </p:tgtEl>
                                      </p:cBhvr>
                                    </p:animEffect>
                                  </p:childTnLst>
                                </p:cTn>
                              </p:par>
                            </p:childTnLst>
                          </p:cTn>
                        </p:par>
                        <p:par>
                          <p:cTn id="20" fill="hold">
                            <p:stCondLst>
                              <p:cond delay="2550"/>
                            </p:stCondLst>
                            <p:childTnLst>
                              <p:par>
                                <p:cTn id="21" presetID="22" presetClass="entr" presetSubtype="8" fill="hold" grpId="0" nodeType="afterEffect">
                                  <p:stCondLst>
                                    <p:cond delay="0"/>
                                  </p:stCondLst>
                                  <p:childTnLst>
                                    <p:set>
                                      <p:cBhvr>
                                        <p:cTn id="22" dur="1" fill="hold">
                                          <p:stCondLst>
                                            <p:cond delay="0"/>
                                          </p:stCondLst>
                                        </p:cTn>
                                        <p:tgtEl>
                                          <p:spTgt spid="113">
                                            <p:txEl>
                                              <p:pRg st="0" end="0"/>
                                            </p:txEl>
                                          </p:spTgt>
                                        </p:tgtEl>
                                        <p:attrNameLst>
                                          <p:attrName>style.visibility</p:attrName>
                                        </p:attrNameLst>
                                      </p:cBhvr>
                                      <p:to>
                                        <p:strVal val="visible"/>
                                      </p:to>
                                    </p:set>
                                    <p:animEffect transition="in" filter="wipe(left)">
                                      <p:cBhvr>
                                        <p:cTn id="23" dur="500"/>
                                        <p:tgtEl>
                                          <p:spTgt spid="113">
                                            <p:txEl>
                                              <p:pRg st="0" end="0"/>
                                            </p:txEl>
                                          </p:spTgt>
                                        </p:tgtEl>
                                      </p:cBhvr>
                                    </p:animEffect>
                                  </p:childTnLst>
                                </p:cTn>
                              </p:par>
                            </p:childTnLst>
                          </p:cTn>
                        </p:par>
                        <p:par>
                          <p:cTn id="24" fill="hold">
                            <p:stCondLst>
                              <p:cond delay="3050"/>
                            </p:stCondLst>
                            <p:childTnLst>
                              <p:par>
                                <p:cTn id="25" presetID="10" presetClass="entr" presetSubtype="0" fill="hold" grpId="0" nodeType="afterEffect">
                                  <p:stCondLst>
                                    <p:cond delay="0"/>
                                  </p:stCondLst>
                                  <p:childTnLst>
                                    <p:set>
                                      <p:cBhvr>
                                        <p:cTn id="26" dur="1" fill="hold">
                                          <p:stCondLst>
                                            <p:cond delay="0"/>
                                          </p:stCondLst>
                                        </p:cTn>
                                        <p:tgtEl>
                                          <p:spTgt spid="112">
                                            <p:txEl>
                                              <p:pRg st="0" end="0"/>
                                            </p:txEl>
                                          </p:spTgt>
                                        </p:tgtEl>
                                        <p:attrNameLst>
                                          <p:attrName>style.visibility</p:attrName>
                                        </p:attrNameLst>
                                      </p:cBhvr>
                                      <p:to>
                                        <p:strVal val="visible"/>
                                      </p:to>
                                    </p:set>
                                    <p:animEffect transition="in" filter="fade">
                                      <p:cBhvr>
                                        <p:cTn id="27" dur="500"/>
                                        <p:tgtEl>
                                          <p:spTgt spid="112">
                                            <p:txEl>
                                              <p:pRg st="0" end="0"/>
                                            </p:txEl>
                                          </p:spTgt>
                                        </p:tgtEl>
                                      </p:cBhvr>
                                    </p:animEffect>
                                  </p:childTnLst>
                                </p:cTn>
                              </p:par>
                            </p:childTnLst>
                          </p:cTn>
                        </p:par>
                        <p:par>
                          <p:cTn id="28" fill="hold">
                            <p:stCondLst>
                              <p:cond delay="3550"/>
                            </p:stCondLst>
                            <p:childTnLst>
                              <p:par>
                                <p:cTn id="29" presetID="22" presetClass="entr" presetSubtype="1" fill="hold" nodeType="afterEffect">
                                  <p:stCondLst>
                                    <p:cond delay="0"/>
                                  </p:stCondLst>
                                  <p:childTnLst>
                                    <p:set>
                                      <p:cBhvr>
                                        <p:cTn id="30" dur="1" fill="hold">
                                          <p:stCondLst>
                                            <p:cond delay="0"/>
                                          </p:stCondLst>
                                        </p:cTn>
                                        <p:tgtEl>
                                          <p:spTgt spid="101"/>
                                        </p:tgtEl>
                                        <p:attrNameLst>
                                          <p:attrName>style.visibility</p:attrName>
                                        </p:attrNameLst>
                                      </p:cBhvr>
                                      <p:to>
                                        <p:strVal val="visible"/>
                                      </p:to>
                                    </p:set>
                                    <p:animEffect transition="in" filter="wipe(up)">
                                      <p:cBhvr>
                                        <p:cTn id="31" dur="500"/>
                                        <p:tgtEl>
                                          <p:spTgt spid="101"/>
                                        </p:tgtEl>
                                      </p:cBhvr>
                                    </p:animEffect>
                                  </p:childTnLst>
                                </p:cTn>
                              </p:par>
                            </p:childTnLst>
                          </p:cTn>
                        </p:par>
                        <p:par>
                          <p:cTn id="32" fill="hold">
                            <p:stCondLst>
                              <p:cond delay="405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childTnLst>
                                </p:cTn>
                              </p:par>
                            </p:childTnLst>
                          </p:cTn>
                        </p:par>
                        <p:par>
                          <p:cTn id="39" fill="hold">
                            <p:stCondLst>
                              <p:cond delay="4550"/>
                            </p:stCondLst>
                            <p:childTnLst>
                              <p:par>
                                <p:cTn id="40" presetID="22" presetClass="entr" presetSubtype="8" fill="hold" grpId="0" nodeType="afterEffect">
                                  <p:stCondLst>
                                    <p:cond delay="0"/>
                                  </p:stCondLst>
                                  <p:childTnLst>
                                    <p:set>
                                      <p:cBhvr>
                                        <p:cTn id="41" dur="1" fill="hold">
                                          <p:stCondLst>
                                            <p:cond delay="0"/>
                                          </p:stCondLst>
                                        </p:cTn>
                                        <p:tgtEl>
                                          <p:spTgt spid="118">
                                            <p:txEl>
                                              <p:pRg st="0" end="0"/>
                                            </p:txEl>
                                          </p:spTgt>
                                        </p:tgtEl>
                                        <p:attrNameLst>
                                          <p:attrName>style.visibility</p:attrName>
                                        </p:attrNameLst>
                                      </p:cBhvr>
                                      <p:to>
                                        <p:strVal val="visible"/>
                                      </p:to>
                                    </p:set>
                                    <p:animEffect transition="in" filter="wipe(left)">
                                      <p:cBhvr>
                                        <p:cTn id="42" dur="500"/>
                                        <p:tgtEl>
                                          <p:spTgt spid="118">
                                            <p:txEl>
                                              <p:pRg st="0" end="0"/>
                                            </p:txEl>
                                          </p:spTgt>
                                        </p:tgtEl>
                                      </p:cBhvr>
                                    </p:animEffect>
                                  </p:childTnLst>
                                </p:cTn>
                              </p:par>
                            </p:childTnLst>
                          </p:cTn>
                        </p:par>
                        <p:par>
                          <p:cTn id="43" fill="hold">
                            <p:stCondLst>
                              <p:cond delay="5050"/>
                            </p:stCondLst>
                            <p:childTnLst>
                              <p:par>
                                <p:cTn id="44" presetID="10" presetClass="entr" presetSubtype="0" fill="hold" grpId="0" nodeType="afterEffect">
                                  <p:stCondLst>
                                    <p:cond delay="0"/>
                                  </p:stCondLst>
                                  <p:childTnLst>
                                    <p:set>
                                      <p:cBhvr>
                                        <p:cTn id="45" dur="1" fill="hold">
                                          <p:stCondLst>
                                            <p:cond delay="0"/>
                                          </p:stCondLst>
                                        </p:cTn>
                                        <p:tgtEl>
                                          <p:spTgt spid="117">
                                            <p:txEl>
                                              <p:pRg st="0" end="0"/>
                                            </p:txEl>
                                          </p:spTgt>
                                        </p:tgtEl>
                                        <p:attrNameLst>
                                          <p:attrName>style.visibility</p:attrName>
                                        </p:attrNameLst>
                                      </p:cBhvr>
                                      <p:to>
                                        <p:strVal val="visible"/>
                                      </p:to>
                                    </p:set>
                                    <p:animEffect transition="in" filter="fade">
                                      <p:cBhvr>
                                        <p:cTn id="46" dur="500"/>
                                        <p:tgtEl>
                                          <p:spTgt spid="117">
                                            <p:txEl>
                                              <p:pRg st="0" end="0"/>
                                            </p:txEl>
                                          </p:spTgt>
                                        </p:tgtEl>
                                      </p:cBhvr>
                                    </p:animEffect>
                                  </p:childTnLst>
                                </p:cTn>
                              </p:par>
                            </p:childTnLst>
                          </p:cTn>
                        </p:par>
                        <p:par>
                          <p:cTn id="47" fill="hold">
                            <p:stCondLst>
                              <p:cond delay="5550"/>
                            </p:stCondLst>
                            <p:childTnLst>
                              <p:par>
                                <p:cTn id="48" presetID="22" presetClass="entr" presetSubtype="1" fill="hold" nodeType="afterEffect">
                                  <p:stCondLst>
                                    <p:cond delay="0"/>
                                  </p:stCondLst>
                                  <p:childTnLst>
                                    <p:set>
                                      <p:cBhvr>
                                        <p:cTn id="49" dur="1" fill="hold">
                                          <p:stCondLst>
                                            <p:cond delay="0"/>
                                          </p:stCondLst>
                                        </p:cTn>
                                        <p:tgtEl>
                                          <p:spTgt spid="102"/>
                                        </p:tgtEl>
                                        <p:attrNameLst>
                                          <p:attrName>style.visibility</p:attrName>
                                        </p:attrNameLst>
                                      </p:cBhvr>
                                      <p:to>
                                        <p:strVal val="visible"/>
                                      </p:to>
                                    </p:set>
                                    <p:animEffect transition="in" filter="wipe(up)">
                                      <p:cBhvr>
                                        <p:cTn id="50" dur="500"/>
                                        <p:tgtEl>
                                          <p:spTgt spid="102"/>
                                        </p:tgtEl>
                                      </p:cBhvr>
                                    </p:animEffect>
                                  </p:childTnLst>
                                </p:cTn>
                              </p:par>
                            </p:childTnLst>
                          </p:cTn>
                        </p:par>
                        <p:par>
                          <p:cTn id="51" fill="hold">
                            <p:stCondLst>
                              <p:cond delay="6050"/>
                            </p:stCondLst>
                            <p:childTnLst>
                              <p:par>
                                <p:cTn id="52" presetID="10" presetClass="entr" presetSubtype="0"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96"/>
                                        </p:tgtEl>
                                        <p:attrNameLst>
                                          <p:attrName>style.visibility</p:attrName>
                                        </p:attrNameLst>
                                      </p:cBhvr>
                                      <p:to>
                                        <p:strVal val="visible"/>
                                      </p:to>
                                    </p:set>
                                    <p:animEffect transition="in" filter="fade">
                                      <p:cBhvr>
                                        <p:cTn id="57" dur="500"/>
                                        <p:tgtEl>
                                          <p:spTgt spid="96"/>
                                        </p:tgtEl>
                                      </p:cBhvr>
                                    </p:animEffect>
                                  </p:childTnLst>
                                </p:cTn>
                              </p:par>
                            </p:childTnLst>
                          </p:cTn>
                        </p:par>
                        <p:par>
                          <p:cTn id="58" fill="hold">
                            <p:stCondLst>
                              <p:cond delay="6550"/>
                            </p:stCondLst>
                            <p:childTnLst>
                              <p:par>
                                <p:cTn id="59" presetID="22" presetClass="entr" presetSubtype="8" fill="hold" grpId="0" nodeType="afterEffect">
                                  <p:stCondLst>
                                    <p:cond delay="0"/>
                                  </p:stCondLst>
                                  <p:childTnLst>
                                    <p:set>
                                      <p:cBhvr>
                                        <p:cTn id="60" dur="1" fill="hold">
                                          <p:stCondLst>
                                            <p:cond delay="0"/>
                                          </p:stCondLst>
                                        </p:cTn>
                                        <p:tgtEl>
                                          <p:spTgt spid="120">
                                            <p:txEl>
                                              <p:pRg st="0" end="0"/>
                                            </p:txEl>
                                          </p:spTgt>
                                        </p:tgtEl>
                                        <p:attrNameLst>
                                          <p:attrName>style.visibility</p:attrName>
                                        </p:attrNameLst>
                                      </p:cBhvr>
                                      <p:to>
                                        <p:strVal val="visible"/>
                                      </p:to>
                                    </p:set>
                                    <p:animEffect transition="in" filter="wipe(left)">
                                      <p:cBhvr>
                                        <p:cTn id="61" dur="500"/>
                                        <p:tgtEl>
                                          <p:spTgt spid="120">
                                            <p:txEl>
                                              <p:pRg st="0" end="0"/>
                                            </p:txEl>
                                          </p:spTgt>
                                        </p:tgtEl>
                                      </p:cBhvr>
                                    </p:animEffect>
                                  </p:childTnLst>
                                </p:cTn>
                              </p:par>
                            </p:childTnLst>
                          </p:cTn>
                        </p:par>
                        <p:par>
                          <p:cTn id="62" fill="hold">
                            <p:stCondLst>
                              <p:cond delay="7050"/>
                            </p:stCondLst>
                            <p:childTnLst>
                              <p:par>
                                <p:cTn id="63" presetID="10" presetClass="entr" presetSubtype="0" fill="hold" grpId="0" nodeType="afterEffect">
                                  <p:stCondLst>
                                    <p:cond delay="0"/>
                                  </p:stCondLst>
                                  <p:childTnLst>
                                    <p:set>
                                      <p:cBhvr>
                                        <p:cTn id="64" dur="1" fill="hold">
                                          <p:stCondLst>
                                            <p:cond delay="0"/>
                                          </p:stCondLst>
                                        </p:cTn>
                                        <p:tgtEl>
                                          <p:spTgt spid="119">
                                            <p:txEl>
                                              <p:pRg st="0" end="0"/>
                                            </p:txEl>
                                          </p:spTgt>
                                        </p:tgtEl>
                                        <p:attrNameLst>
                                          <p:attrName>style.visibility</p:attrName>
                                        </p:attrNameLst>
                                      </p:cBhvr>
                                      <p:to>
                                        <p:strVal val="visible"/>
                                      </p:to>
                                    </p:set>
                                    <p:animEffect transition="in" filter="fade">
                                      <p:cBhvr>
                                        <p:cTn id="65" dur="500"/>
                                        <p:tgtEl>
                                          <p:spTgt spid="119">
                                            <p:txEl>
                                              <p:pRg st="0" end="0"/>
                                            </p:txEl>
                                          </p:spTgt>
                                        </p:tgtEl>
                                      </p:cBhvr>
                                    </p:animEffect>
                                  </p:childTnLst>
                                </p:cTn>
                              </p:par>
                            </p:childTnLst>
                          </p:cTn>
                        </p:par>
                        <p:par>
                          <p:cTn id="66" fill="hold">
                            <p:stCondLst>
                              <p:cond delay="7550"/>
                            </p:stCondLst>
                            <p:childTnLst>
                              <p:par>
                                <p:cTn id="67" presetID="22" presetClass="entr" presetSubtype="1" fill="hold" nodeType="afterEffect">
                                  <p:stCondLst>
                                    <p:cond delay="0"/>
                                  </p:stCondLst>
                                  <p:childTnLst>
                                    <p:set>
                                      <p:cBhvr>
                                        <p:cTn id="68" dur="1" fill="hold">
                                          <p:stCondLst>
                                            <p:cond delay="0"/>
                                          </p:stCondLst>
                                        </p:cTn>
                                        <p:tgtEl>
                                          <p:spTgt spid="109"/>
                                        </p:tgtEl>
                                        <p:attrNameLst>
                                          <p:attrName>style.visibility</p:attrName>
                                        </p:attrNameLst>
                                      </p:cBhvr>
                                      <p:to>
                                        <p:strVal val="visible"/>
                                      </p:to>
                                    </p:set>
                                    <p:animEffect transition="in" filter="wipe(up)">
                                      <p:cBhvr>
                                        <p:cTn id="69"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112" grpId="0" build="p">
        <p:tmplLst>
          <p:tmpl lvl="1">
            <p:tnLst>
              <p:par>
                <p:cTn presetID="10" presetClass="entr" presetSubtype="0" fill="hold" nodeType="afterEffect">
                  <p:stCondLst>
                    <p:cond delay="0"/>
                  </p:stCondLst>
                  <p:childTnLst>
                    <p:set>
                      <p:cBhvr>
                        <p:cTn dur="1" fill="hold">
                          <p:stCondLst>
                            <p:cond delay="0"/>
                          </p:stCondLst>
                        </p:cTn>
                        <p:tgtEl>
                          <p:spTgt spid="112"/>
                        </p:tgtEl>
                        <p:attrNameLst>
                          <p:attrName>style.visibility</p:attrName>
                        </p:attrNameLst>
                      </p:cBhvr>
                      <p:to>
                        <p:strVal val="visible"/>
                      </p:to>
                    </p:set>
                    <p:animEffect transition="in" filter="fade">
                      <p:cBhvr>
                        <p:cTn dur="500"/>
                        <p:tgtEl>
                          <p:spTgt spid="112"/>
                        </p:tgtEl>
                      </p:cBhvr>
                    </p:animEffect>
                  </p:childTnLst>
                </p:cTn>
              </p:par>
            </p:tnLst>
          </p:tmpl>
        </p:tmplLst>
      </p:bldP>
      <p:bldP spid="113" grpId="0" build="p">
        <p:tmplLst>
          <p:tmpl lvl="1">
            <p:tnLst>
              <p:par>
                <p:cTn presetID="22" presetClass="entr" presetSubtype="8" fill="hold" nodeType="afterEffect">
                  <p:stCondLst>
                    <p:cond delay="0"/>
                  </p:stCondLst>
                  <p:childTnLst>
                    <p:set>
                      <p:cBhvr>
                        <p:cTn dur="1" fill="hold">
                          <p:stCondLst>
                            <p:cond delay="0"/>
                          </p:stCondLst>
                        </p:cTn>
                        <p:tgtEl>
                          <p:spTgt spid="113"/>
                        </p:tgtEl>
                        <p:attrNameLst>
                          <p:attrName>style.visibility</p:attrName>
                        </p:attrNameLst>
                      </p:cBhvr>
                      <p:to>
                        <p:strVal val="visible"/>
                      </p:to>
                    </p:set>
                    <p:animEffect transition="in" filter="wipe(left)">
                      <p:cBhvr>
                        <p:cTn dur="500"/>
                        <p:tgtEl>
                          <p:spTgt spid="113"/>
                        </p:tgtEl>
                      </p:cBhvr>
                    </p:animEffect>
                  </p:childTnLst>
                </p:cTn>
              </p:par>
            </p:tnLst>
          </p:tmpl>
        </p:tmplLst>
      </p:bldP>
      <p:bldP spid="117" grpId="0" build="p">
        <p:tmplLst>
          <p:tmpl lvl="1">
            <p:tnLst>
              <p:par>
                <p:cTn presetID="10" presetClass="entr" presetSubtype="0" fill="hold" nodeType="after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fade">
                      <p:cBhvr>
                        <p:cTn dur="500"/>
                        <p:tgtEl>
                          <p:spTgt spid="117"/>
                        </p:tgtEl>
                      </p:cBhvr>
                    </p:animEffect>
                  </p:childTnLst>
                </p:cTn>
              </p:par>
            </p:tnLst>
          </p:tmpl>
        </p:tmplLst>
      </p:bldP>
      <p:bldP spid="118" grpId="0" build="p">
        <p:tmplLst>
          <p:tmpl lvl="1">
            <p:tnLst>
              <p:par>
                <p:cTn presetID="22" presetClass="entr" presetSubtype="8" fill="hold" nodeType="after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wipe(left)">
                      <p:cBhvr>
                        <p:cTn dur="500"/>
                        <p:tgtEl>
                          <p:spTgt spid="118"/>
                        </p:tgtEl>
                      </p:cBhvr>
                    </p:animEffect>
                  </p:childTnLst>
                </p:cTn>
              </p:par>
            </p:tnLst>
          </p:tmpl>
        </p:tmplLst>
      </p:bldP>
      <p:bldP spid="119" grpId="0" build="p">
        <p:tmplLst>
          <p:tmpl lvl="1">
            <p:tnLst>
              <p:par>
                <p:cTn presetID="10" presetClass="entr" presetSubtype="0" fill="hold" nodeType="after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fade">
                      <p:cBhvr>
                        <p:cTn dur="500"/>
                        <p:tgtEl>
                          <p:spTgt spid="119"/>
                        </p:tgtEl>
                      </p:cBhvr>
                    </p:animEffect>
                  </p:childTnLst>
                </p:cTn>
              </p:par>
            </p:tnLst>
          </p:tmpl>
        </p:tmplLst>
      </p:bldP>
      <p:bldP spid="120" grpId="0" build="p">
        <p:tmplLst>
          <p:tmpl lvl="1">
            <p:tnLst>
              <p:par>
                <p:cTn presetID="22" presetClass="entr" presetSubtype="8" fill="hold" nodeType="afterEffect">
                  <p:stCondLst>
                    <p:cond delay="0"/>
                  </p:stCondLst>
                  <p:childTnLst>
                    <p:set>
                      <p:cBhvr>
                        <p:cTn dur="1" fill="hold">
                          <p:stCondLst>
                            <p:cond delay="0"/>
                          </p:stCondLst>
                        </p:cTn>
                        <p:tgtEl>
                          <p:spTgt spid="120"/>
                        </p:tgtEl>
                        <p:attrNameLst>
                          <p:attrName>style.visibility</p:attrName>
                        </p:attrNameLst>
                      </p:cBhvr>
                      <p:to>
                        <p:strVal val="visible"/>
                      </p:to>
                    </p:set>
                    <p:animEffect transition="in" filter="wipe(left)">
                      <p:cBhvr>
                        <p:cTn dur="500"/>
                        <p:tgtEl>
                          <p:spTgt spid="120"/>
                        </p:tgtEl>
                      </p:cBhvr>
                    </p:animEffect>
                  </p:childTnLst>
                </p:cTn>
              </p:par>
            </p:tnLst>
          </p:tmpl>
        </p:tmplLst>
      </p:bldP>
      <p:bldP spid="127" grpId="0"/>
      <p:bldP spid="132" grpId="0">
        <p:tmplLst>
          <p:tmpl>
            <p:tnLst>
              <p:par>
                <p:cTn presetID="10" presetClass="entr" presetSubtype="0" fill="hold" nodeType="afterEffect">
                  <p:stCondLst>
                    <p:cond delay="0"/>
                  </p:stCondLst>
                  <p:childTnLst>
                    <p:set>
                      <p:cBhvr>
                        <p:cTn dur="1" fill="hold">
                          <p:stCondLst>
                            <p:cond delay="0"/>
                          </p:stCondLst>
                        </p:cTn>
                        <p:tgtEl>
                          <p:spTgt spid="132"/>
                        </p:tgtEl>
                        <p:attrNameLst>
                          <p:attrName>style.visibility</p:attrName>
                        </p:attrNameLst>
                      </p:cBhvr>
                      <p:to>
                        <p:strVal val="visible"/>
                      </p:to>
                    </p:set>
                    <p:animEffect transition="in" filter="fade">
                      <p:cBhvr>
                        <p:cTn dur="500"/>
                        <p:tgtEl>
                          <p:spTgt spid="132"/>
                        </p:tgtEl>
                      </p:cBhvr>
                    </p:animEffect>
                  </p:childTnLst>
                </p:cTn>
              </p:par>
            </p:tnLst>
          </p:tmpl>
        </p:tmplLst>
      </p:bldP>
      <p:bldP spid="21" grpId="0" animBg="1">
        <p:tmplLst>
          <p:tmpl>
            <p:tnLst>
              <p:par>
                <p:cTn presetID="10" presetClass="entr" presetSubtype="0" fill="hold" nodeType="afterEffect">
                  <p:stCondLst>
                    <p:cond delay="25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animBg="1">
        <p:tmplLst>
          <p:tmpl>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animBg="1">
        <p:tmplLst>
          <p:tmpl>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meline midd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94" name="Oval 93"/>
          <p:cNvSpPr/>
          <p:nvPr userDrawn="1"/>
        </p:nvSpPr>
        <p:spPr>
          <a:xfrm>
            <a:off x="6774089" y="2670776"/>
            <a:ext cx="166236"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95" name="Oval 94"/>
          <p:cNvSpPr/>
          <p:nvPr userDrawn="1"/>
        </p:nvSpPr>
        <p:spPr>
          <a:xfrm>
            <a:off x="6774089" y="5041099"/>
            <a:ext cx="166236"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96" name="Oval 95"/>
          <p:cNvSpPr/>
          <p:nvPr userDrawn="1"/>
        </p:nvSpPr>
        <p:spPr>
          <a:xfrm>
            <a:off x="6774089" y="7404436"/>
            <a:ext cx="166236"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cxnSp>
        <p:nvCxnSpPr>
          <p:cNvPr id="101" name="Straight Connector 100"/>
          <p:cNvCxnSpPr>
            <a:stCxn id="94" idx="4"/>
            <a:endCxn id="95" idx="0"/>
          </p:cNvCxnSpPr>
          <p:nvPr userDrawn="1"/>
        </p:nvCxnSpPr>
        <p:spPr>
          <a:xfrm>
            <a:off x="6857207" y="2892436"/>
            <a:ext cx="0" cy="214865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96" idx="0"/>
            <a:endCxn id="95" idx="4"/>
          </p:cNvCxnSpPr>
          <p:nvPr userDrawn="1"/>
        </p:nvCxnSpPr>
        <p:spPr>
          <a:xfrm flipV="1">
            <a:off x="6857207" y="5262759"/>
            <a:ext cx="0" cy="214166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2" name="Text Placeholder 5"/>
          <p:cNvSpPr>
            <a:spLocks noGrp="1"/>
          </p:cNvSpPr>
          <p:nvPr>
            <p:ph type="body" sz="quarter" idx="12" hasCustomPrompt="1"/>
          </p:nvPr>
        </p:nvSpPr>
        <p:spPr>
          <a:xfrm>
            <a:off x="7215653" y="3091593"/>
            <a:ext cx="4232072" cy="1045593"/>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13" name="Text Placeholder 5"/>
          <p:cNvSpPr>
            <a:spLocks noGrp="1"/>
          </p:cNvSpPr>
          <p:nvPr>
            <p:ph type="body" sz="quarter" idx="14" hasCustomPrompt="1"/>
          </p:nvPr>
        </p:nvSpPr>
        <p:spPr>
          <a:xfrm>
            <a:off x="7215653" y="2432344"/>
            <a:ext cx="4232072"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117" name="Text Placeholder 5"/>
          <p:cNvSpPr>
            <a:spLocks noGrp="1"/>
          </p:cNvSpPr>
          <p:nvPr>
            <p:ph type="body" sz="quarter" idx="15" hasCustomPrompt="1"/>
          </p:nvPr>
        </p:nvSpPr>
        <p:spPr>
          <a:xfrm>
            <a:off x="7215653" y="5465148"/>
            <a:ext cx="4232072" cy="1045593"/>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18" name="Text Placeholder 5"/>
          <p:cNvSpPr>
            <a:spLocks noGrp="1"/>
          </p:cNvSpPr>
          <p:nvPr>
            <p:ph type="body" sz="quarter" idx="16" hasCustomPrompt="1"/>
          </p:nvPr>
        </p:nvSpPr>
        <p:spPr>
          <a:xfrm>
            <a:off x="7215653" y="4805924"/>
            <a:ext cx="4232072"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119" name="Text Placeholder 5"/>
          <p:cNvSpPr>
            <a:spLocks noGrp="1"/>
          </p:cNvSpPr>
          <p:nvPr>
            <p:ph type="body" sz="quarter" idx="17" hasCustomPrompt="1"/>
          </p:nvPr>
        </p:nvSpPr>
        <p:spPr>
          <a:xfrm>
            <a:off x="7215653" y="7831349"/>
            <a:ext cx="4232072" cy="1045593"/>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20" name="Text Placeholder 5"/>
          <p:cNvSpPr>
            <a:spLocks noGrp="1"/>
          </p:cNvSpPr>
          <p:nvPr>
            <p:ph type="body" sz="quarter" idx="18" hasCustomPrompt="1"/>
          </p:nvPr>
        </p:nvSpPr>
        <p:spPr>
          <a:xfrm>
            <a:off x="7215653" y="7172112"/>
            <a:ext cx="4232072"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cxnSp>
        <p:nvCxnSpPr>
          <p:cNvPr id="22" name="Straight Connector 21"/>
          <p:cNvCxnSpPr>
            <a:endCxn id="94" idx="0"/>
          </p:cNvCxnSpPr>
          <p:nvPr userDrawn="1"/>
        </p:nvCxnSpPr>
        <p:spPr>
          <a:xfrm>
            <a:off x="6857207" y="2"/>
            <a:ext cx="0" cy="267076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96" idx="4"/>
          </p:cNvCxnSpPr>
          <p:nvPr userDrawn="1"/>
        </p:nvCxnSpPr>
        <p:spPr>
          <a:xfrm flipV="1">
            <a:off x="6857207" y="7626109"/>
            <a:ext cx="0" cy="2659317"/>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7" name="Text Placeholder 5"/>
          <p:cNvSpPr>
            <a:spLocks noGrp="1"/>
          </p:cNvSpPr>
          <p:nvPr>
            <p:ph type="body" sz="quarter" idx="21" hasCustomPrompt="1"/>
          </p:nvPr>
        </p:nvSpPr>
        <p:spPr>
          <a:xfrm>
            <a:off x="5238142" y="2479952"/>
            <a:ext cx="1153473" cy="586241"/>
          </a:xfrm>
          <a:solidFill>
            <a:schemeClr val="accent2"/>
          </a:solidFill>
        </p:spPr>
        <p:txBody>
          <a:bodyPr anchor="ctr">
            <a:noAutofit/>
          </a:bodyPr>
          <a:lstStyle>
            <a:lvl1pPr marL="0" indent="0" algn="ctr">
              <a:lnSpc>
                <a:spcPct val="100000"/>
              </a:lnSpc>
              <a:spcBef>
                <a:spcPts val="0"/>
              </a:spcBef>
              <a:buFontTx/>
              <a:buNone/>
              <a:defRPr sz="24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0000</a:t>
            </a:r>
            <a:endParaRPr kumimoji="1" lang="ja-JP" altLang="en-US" dirty="0"/>
          </a:p>
        </p:txBody>
      </p:sp>
      <p:sp>
        <p:nvSpPr>
          <p:cNvPr id="28" name="Text Placeholder 5"/>
          <p:cNvSpPr>
            <a:spLocks noGrp="1"/>
          </p:cNvSpPr>
          <p:nvPr>
            <p:ph type="body" sz="quarter" idx="22" hasCustomPrompt="1"/>
          </p:nvPr>
        </p:nvSpPr>
        <p:spPr>
          <a:xfrm>
            <a:off x="5238142" y="4853520"/>
            <a:ext cx="1153473" cy="586241"/>
          </a:xfrm>
          <a:solidFill>
            <a:schemeClr val="accent2"/>
          </a:solidFill>
        </p:spPr>
        <p:txBody>
          <a:bodyPr anchor="ctr">
            <a:noAutofit/>
          </a:bodyPr>
          <a:lstStyle>
            <a:lvl1pPr marL="0" indent="0" algn="ctr">
              <a:lnSpc>
                <a:spcPct val="100000"/>
              </a:lnSpc>
              <a:spcBef>
                <a:spcPts val="0"/>
              </a:spcBef>
              <a:buFontTx/>
              <a:buNone/>
              <a:defRPr sz="24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0000</a:t>
            </a:r>
            <a:endParaRPr kumimoji="1" lang="ja-JP" altLang="en-US" dirty="0"/>
          </a:p>
        </p:txBody>
      </p:sp>
      <p:sp>
        <p:nvSpPr>
          <p:cNvPr id="29" name="Text Placeholder 5"/>
          <p:cNvSpPr>
            <a:spLocks noGrp="1"/>
          </p:cNvSpPr>
          <p:nvPr>
            <p:ph type="body" sz="quarter" idx="23" hasCustomPrompt="1"/>
          </p:nvPr>
        </p:nvSpPr>
        <p:spPr>
          <a:xfrm>
            <a:off x="5238142" y="7229233"/>
            <a:ext cx="1153473" cy="586241"/>
          </a:xfrm>
          <a:solidFill>
            <a:schemeClr val="accent2"/>
          </a:solidFill>
        </p:spPr>
        <p:txBody>
          <a:bodyPr anchor="ctr">
            <a:noAutofit/>
          </a:bodyPr>
          <a:lstStyle>
            <a:lvl1pPr marL="0" indent="0" algn="ctr">
              <a:lnSpc>
                <a:spcPct val="100000"/>
              </a:lnSpc>
              <a:spcBef>
                <a:spcPts val="0"/>
              </a:spcBef>
              <a:buFontTx/>
              <a:buNone/>
              <a:defRPr sz="24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0000</a:t>
            </a:r>
            <a:endParaRPr kumimoji="1" lang="ja-JP" altLang="en-US" dirty="0"/>
          </a:p>
        </p:txBody>
      </p:sp>
    </p:spTree>
    <p:extLst>
      <p:ext uri="{BB962C8B-B14F-4D97-AF65-F5344CB8AC3E}">
        <p14:creationId xmlns:p14="http://schemas.microsoft.com/office/powerpoint/2010/main" val="168784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13">
                                            <p:txEl>
                                              <p:pRg st="0" end="0"/>
                                            </p:txEl>
                                          </p:spTgt>
                                        </p:tgtEl>
                                        <p:attrNameLst>
                                          <p:attrName>style.visibility</p:attrName>
                                        </p:attrNameLst>
                                      </p:cBhvr>
                                      <p:to>
                                        <p:strVal val="visible"/>
                                      </p:to>
                                    </p:set>
                                    <p:animEffect transition="in" filter="wipe(left)">
                                      <p:cBhvr>
                                        <p:cTn id="14" dur="500"/>
                                        <p:tgtEl>
                                          <p:spTgt spid="113">
                                            <p:txEl>
                                              <p:pRg st="0" end="0"/>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2">
                                            <p:txEl>
                                              <p:pRg st="0" end="0"/>
                                            </p:txEl>
                                          </p:spTgt>
                                        </p:tgtEl>
                                        <p:attrNameLst>
                                          <p:attrName>style.visibility</p:attrName>
                                        </p:attrNameLst>
                                      </p:cBhvr>
                                      <p:to>
                                        <p:strVal val="visible"/>
                                      </p:to>
                                    </p:set>
                                    <p:animEffect transition="in" filter="fade">
                                      <p:cBhvr>
                                        <p:cTn id="18" dur="500"/>
                                        <p:tgtEl>
                                          <p:spTgt spid="112">
                                            <p:txEl>
                                              <p:pRg st="0" end="0"/>
                                            </p:txEl>
                                          </p:spTgt>
                                        </p:tgtEl>
                                      </p:cBhvr>
                                    </p:animEffect>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wipe(up)">
                                      <p:cBhvr>
                                        <p:cTn id="22" dur="500"/>
                                        <p:tgtEl>
                                          <p:spTgt spid="101"/>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5"/>
                                        </p:tgtEl>
                                        <p:attrNameLst>
                                          <p:attrName>style.visibility</p:attrName>
                                        </p:attrNameLst>
                                      </p:cBhvr>
                                      <p:to>
                                        <p:strVal val="visible"/>
                                      </p:to>
                                    </p:set>
                                    <p:animEffect transition="in" filter="fade">
                                      <p:cBhvr>
                                        <p:cTn id="29" dur="500"/>
                                        <p:tgtEl>
                                          <p:spTgt spid="95"/>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118">
                                            <p:txEl>
                                              <p:pRg st="0" end="0"/>
                                            </p:txEl>
                                          </p:spTgt>
                                        </p:tgtEl>
                                        <p:attrNameLst>
                                          <p:attrName>style.visibility</p:attrName>
                                        </p:attrNameLst>
                                      </p:cBhvr>
                                      <p:to>
                                        <p:strVal val="visible"/>
                                      </p:to>
                                    </p:set>
                                    <p:animEffect transition="in" filter="wipe(left)">
                                      <p:cBhvr>
                                        <p:cTn id="33" dur="500"/>
                                        <p:tgtEl>
                                          <p:spTgt spid="118">
                                            <p:txEl>
                                              <p:pRg st="0" end="0"/>
                                            </p:txEl>
                                          </p:spTgt>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17">
                                            <p:txEl>
                                              <p:pRg st="0" end="0"/>
                                            </p:txEl>
                                          </p:spTgt>
                                        </p:tgtEl>
                                        <p:attrNameLst>
                                          <p:attrName>style.visibility</p:attrName>
                                        </p:attrNameLst>
                                      </p:cBhvr>
                                      <p:to>
                                        <p:strVal val="visible"/>
                                      </p:to>
                                    </p:set>
                                    <p:animEffect transition="in" filter="fade">
                                      <p:cBhvr>
                                        <p:cTn id="37" dur="500"/>
                                        <p:tgtEl>
                                          <p:spTgt spid="117">
                                            <p:txEl>
                                              <p:pRg st="0" end="0"/>
                                            </p:txEl>
                                          </p:spTgt>
                                        </p:tgtEl>
                                      </p:cBhvr>
                                    </p:animEffect>
                                  </p:childTnLst>
                                </p:cTn>
                              </p:par>
                            </p:childTnLst>
                          </p:cTn>
                        </p:par>
                        <p:par>
                          <p:cTn id="38" fill="hold">
                            <p:stCondLst>
                              <p:cond delay="3500"/>
                            </p:stCondLst>
                            <p:childTnLst>
                              <p:par>
                                <p:cTn id="39" presetID="22" presetClass="entr" presetSubtype="1" fill="hold" nodeType="afterEffect">
                                  <p:stCondLst>
                                    <p:cond delay="0"/>
                                  </p:stCondLst>
                                  <p:childTnLst>
                                    <p:set>
                                      <p:cBhvr>
                                        <p:cTn id="40" dur="1" fill="hold">
                                          <p:stCondLst>
                                            <p:cond delay="0"/>
                                          </p:stCondLst>
                                        </p:cTn>
                                        <p:tgtEl>
                                          <p:spTgt spid="102"/>
                                        </p:tgtEl>
                                        <p:attrNameLst>
                                          <p:attrName>style.visibility</p:attrName>
                                        </p:attrNameLst>
                                      </p:cBhvr>
                                      <p:to>
                                        <p:strVal val="visible"/>
                                      </p:to>
                                    </p:set>
                                    <p:animEffect transition="in" filter="wipe(up)">
                                      <p:cBhvr>
                                        <p:cTn id="41" dur="500"/>
                                        <p:tgtEl>
                                          <p:spTgt spid="102"/>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6"/>
                                        </p:tgtEl>
                                        <p:attrNameLst>
                                          <p:attrName>style.visibility</p:attrName>
                                        </p:attrNameLst>
                                      </p:cBhvr>
                                      <p:to>
                                        <p:strVal val="visible"/>
                                      </p:to>
                                    </p:set>
                                    <p:animEffect transition="in" filter="fade">
                                      <p:cBhvr>
                                        <p:cTn id="48" dur="500"/>
                                        <p:tgtEl>
                                          <p:spTgt spid="96"/>
                                        </p:tgtEl>
                                      </p:cBhvr>
                                    </p:animEffect>
                                  </p:childTnLst>
                                </p:cTn>
                              </p:par>
                            </p:childTnLst>
                          </p:cTn>
                        </p:par>
                        <p:par>
                          <p:cTn id="49" fill="hold">
                            <p:stCondLst>
                              <p:cond delay="4500"/>
                            </p:stCondLst>
                            <p:childTnLst>
                              <p:par>
                                <p:cTn id="50" presetID="22" presetClass="entr" presetSubtype="8" fill="hold" grpId="0" nodeType="afterEffect">
                                  <p:stCondLst>
                                    <p:cond delay="0"/>
                                  </p:stCondLst>
                                  <p:childTnLst>
                                    <p:set>
                                      <p:cBhvr>
                                        <p:cTn id="51" dur="1" fill="hold">
                                          <p:stCondLst>
                                            <p:cond delay="0"/>
                                          </p:stCondLst>
                                        </p:cTn>
                                        <p:tgtEl>
                                          <p:spTgt spid="120">
                                            <p:txEl>
                                              <p:pRg st="0" end="0"/>
                                            </p:txEl>
                                          </p:spTgt>
                                        </p:tgtEl>
                                        <p:attrNameLst>
                                          <p:attrName>style.visibility</p:attrName>
                                        </p:attrNameLst>
                                      </p:cBhvr>
                                      <p:to>
                                        <p:strVal val="visible"/>
                                      </p:to>
                                    </p:set>
                                    <p:animEffect transition="in" filter="wipe(left)">
                                      <p:cBhvr>
                                        <p:cTn id="52" dur="500"/>
                                        <p:tgtEl>
                                          <p:spTgt spid="120">
                                            <p:txEl>
                                              <p:pRg st="0" end="0"/>
                                            </p:txEl>
                                          </p:spTgt>
                                        </p:tgtEl>
                                      </p:cBhvr>
                                    </p:animEffect>
                                  </p:childTnLst>
                                </p:cTn>
                              </p:par>
                            </p:childTnLst>
                          </p:cTn>
                        </p:par>
                        <p:par>
                          <p:cTn id="53" fill="hold">
                            <p:stCondLst>
                              <p:cond delay="5000"/>
                            </p:stCondLst>
                            <p:childTnLst>
                              <p:par>
                                <p:cTn id="54" presetID="10" presetClass="entr" presetSubtype="0" fill="hold" grpId="0" nodeType="afterEffect">
                                  <p:stCondLst>
                                    <p:cond delay="0"/>
                                  </p:stCondLst>
                                  <p:childTnLst>
                                    <p:set>
                                      <p:cBhvr>
                                        <p:cTn id="55" dur="1" fill="hold">
                                          <p:stCondLst>
                                            <p:cond delay="0"/>
                                          </p:stCondLst>
                                        </p:cTn>
                                        <p:tgtEl>
                                          <p:spTgt spid="119">
                                            <p:txEl>
                                              <p:pRg st="0" end="0"/>
                                            </p:txEl>
                                          </p:spTgt>
                                        </p:tgtEl>
                                        <p:attrNameLst>
                                          <p:attrName>style.visibility</p:attrName>
                                        </p:attrNameLst>
                                      </p:cBhvr>
                                      <p:to>
                                        <p:strVal val="visible"/>
                                      </p:to>
                                    </p:set>
                                    <p:animEffect transition="in" filter="fade">
                                      <p:cBhvr>
                                        <p:cTn id="56" dur="500"/>
                                        <p:tgtEl>
                                          <p:spTgt spid="119">
                                            <p:txEl>
                                              <p:pRg st="0" end="0"/>
                                            </p:txEl>
                                          </p:spTgt>
                                        </p:tgtEl>
                                      </p:cBhvr>
                                    </p:animEffect>
                                  </p:childTnLst>
                                </p:cTn>
                              </p:par>
                            </p:childTnLst>
                          </p:cTn>
                        </p:par>
                        <p:par>
                          <p:cTn id="57" fill="hold">
                            <p:stCondLst>
                              <p:cond delay="5500"/>
                            </p:stCondLst>
                            <p:childTnLst>
                              <p:par>
                                <p:cTn id="58" presetID="22" presetClass="entr" presetSubtype="1" fill="hold" nodeType="after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up)">
                                      <p:cBhvr>
                                        <p:cTn id="6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112" grpId="0" build="p">
        <p:tmplLst>
          <p:tmpl lvl="1">
            <p:tnLst>
              <p:par>
                <p:cTn presetID="10" presetClass="entr" presetSubtype="0" fill="hold" nodeType="afterEffect">
                  <p:stCondLst>
                    <p:cond delay="0"/>
                  </p:stCondLst>
                  <p:childTnLst>
                    <p:set>
                      <p:cBhvr>
                        <p:cTn dur="1" fill="hold">
                          <p:stCondLst>
                            <p:cond delay="0"/>
                          </p:stCondLst>
                        </p:cTn>
                        <p:tgtEl>
                          <p:spTgt spid="112"/>
                        </p:tgtEl>
                        <p:attrNameLst>
                          <p:attrName>style.visibility</p:attrName>
                        </p:attrNameLst>
                      </p:cBhvr>
                      <p:to>
                        <p:strVal val="visible"/>
                      </p:to>
                    </p:set>
                    <p:animEffect transition="in" filter="fade">
                      <p:cBhvr>
                        <p:cTn dur="500"/>
                        <p:tgtEl>
                          <p:spTgt spid="112"/>
                        </p:tgtEl>
                      </p:cBhvr>
                    </p:animEffect>
                  </p:childTnLst>
                </p:cTn>
              </p:par>
            </p:tnLst>
          </p:tmpl>
        </p:tmplLst>
      </p:bldP>
      <p:bldP spid="113" grpId="0" build="p">
        <p:tmplLst>
          <p:tmpl lvl="1">
            <p:tnLst>
              <p:par>
                <p:cTn presetID="22" presetClass="entr" presetSubtype="8" fill="hold" nodeType="afterEffect">
                  <p:stCondLst>
                    <p:cond delay="0"/>
                  </p:stCondLst>
                  <p:childTnLst>
                    <p:set>
                      <p:cBhvr>
                        <p:cTn dur="1" fill="hold">
                          <p:stCondLst>
                            <p:cond delay="0"/>
                          </p:stCondLst>
                        </p:cTn>
                        <p:tgtEl>
                          <p:spTgt spid="113"/>
                        </p:tgtEl>
                        <p:attrNameLst>
                          <p:attrName>style.visibility</p:attrName>
                        </p:attrNameLst>
                      </p:cBhvr>
                      <p:to>
                        <p:strVal val="visible"/>
                      </p:to>
                    </p:set>
                    <p:animEffect transition="in" filter="wipe(left)">
                      <p:cBhvr>
                        <p:cTn dur="500"/>
                        <p:tgtEl>
                          <p:spTgt spid="113"/>
                        </p:tgtEl>
                      </p:cBhvr>
                    </p:animEffect>
                  </p:childTnLst>
                </p:cTn>
              </p:par>
            </p:tnLst>
          </p:tmpl>
        </p:tmplLst>
      </p:bldP>
      <p:bldP spid="117" grpId="0" build="p">
        <p:tmplLst>
          <p:tmpl lvl="1">
            <p:tnLst>
              <p:par>
                <p:cTn presetID="10" presetClass="entr" presetSubtype="0" fill="hold" nodeType="after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fade">
                      <p:cBhvr>
                        <p:cTn dur="500"/>
                        <p:tgtEl>
                          <p:spTgt spid="117"/>
                        </p:tgtEl>
                      </p:cBhvr>
                    </p:animEffect>
                  </p:childTnLst>
                </p:cTn>
              </p:par>
            </p:tnLst>
          </p:tmpl>
        </p:tmplLst>
      </p:bldP>
      <p:bldP spid="118" grpId="0" build="p">
        <p:tmplLst>
          <p:tmpl lvl="1">
            <p:tnLst>
              <p:par>
                <p:cTn presetID="22" presetClass="entr" presetSubtype="8" fill="hold" nodeType="after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wipe(left)">
                      <p:cBhvr>
                        <p:cTn dur="500"/>
                        <p:tgtEl>
                          <p:spTgt spid="118"/>
                        </p:tgtEl>
                      </p:cBhvr>
                    </p:animEffect>
                  </p:childTnLst>
                </p:cTn>
              </p:par>
            </p:tnLst>
          </p:tmpl>
        </p:tmplLst>
      </p:bldP>
      <p:bldP spid="119" grpId="0" build="p">
        <p:tmplLst>
          <p:tmpl lvl="1">
            <p:tnLst>
              <p:par>
                <p:cTn presetID="10" presetClass="entr" presetSubtype="0" fill="hold" nodeType="after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fade">
                      <p:cBhvr>
                        <p:cTn dur="500"/>
                        <p:tgtEl>
                          <p:spTgt spid="119"/>
                        </p:tgtEl>
                      </p:cBhvr>
                    </p:animEffect>
                  </p:childTnLst>
                </p:cTn>
              </p:par>
            </p:tnLst>
          </p:tmpl>
        </p:tmplLst>
      </p:bldP>
      <p:bldP spid="120" grpId="0" build="p">
        <p:tmplLst>
          <p:tmpl lvl="1">
            <p:tnLst>
              <p:par>
                <p:cTn presetID="22" presetClass="entr" presetSubtype="8" fill="hold" nodeType="afterEffect">
                  <p:stCondLst>
                    <p:cond delay="0"/>
                  </p:stCondLst>
                  <p:childTnLst>
                    <p:set>
                      <p:cBhvr>
                        <p:cTn dur="1" fill="hold">
                          <p:stCondLst>
                            <p:cond delay="0"/>
                          </p:stCondLst>
                        </p:cTn>
                        <p:tgtEl>
                          <p:spTgt spid="120"/>
                        </p:tgtEl>
                        <p:attrNameLst>
                          <p:attrName>style.visibility</p:attrName>
                        </p:attrNameLst>
                      </p:cBhvr>
                      <p:to>
                        <p:strVal val="visible"/>
                      </p:to>
                    </p:set>
                    <p:animEffect transition="in" filter="wipe(left)">
                      <p:cBhvr>
                        <p:cTn dur="500"/>
                        <p:tgtEl>
                          <p:spTgt spid="120"/>
                        </p:tgtEl>
                      </p:cBhvr>
                    </p:animEffect>
                  </p:childTnLst>
                </p:cTn>
              </p:par>
            </p:tnLst>
          </p:tmpl>
        </p:tmplLst>
      </p:bldP>
      <p:bldP spid="27" grpId="0" animBg="1">
        <p:tmplLst>
          <p:tmpl>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animBg="1">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animBg="1">
        <p:tmplLst>
          <p:tmpl>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meline en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94" name="Oval 93"/>
          <p:cNvSpPr/>
          <p:nvPr userDrawn="1"/>
        </p:nvSpPr>
        <p:spPr>
          <a:xfrm>
            <a:off x="6774089" y="2670776"/>
            <a:ext cx="166236"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95" name="Oval 94"/>
          <p:cNvSpPr/>
          <p:nvPr userDrawn="1"/>
        </p:nvSpPr>
        <p:spPr>
          <a:xfrm>
            <a:off x="6774089" y="5041099"/>
            <a:ext cx="166236"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96" name="Oval 95"/>
          <p:cNvSpPr/>
          <p:nvPr userDrawn="1"/>
        </p:nvSpPr>
        <p:spPr>
          <a:xfrm>
            <a:off x="6774089" y="7404436"/>
            <a:ext cx="166236"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cxnSp>
        <p:nvCxnSpPr>
          <p:cNvPr id="101" name="Straight Connector 100"/>
          <p:cNvCxnSpPr>
            <a:stCxn id="94" idx="4"/>
            <a:endCxn id="95" idx="0"/>
          </p:cNvCxnSpPr>
          <p:nvPr userDrawn="1"/>
        </p:nvCxnSpPr>
        <p:spPr>
          <a:xfrm>
            <a:off x="6857207" y="2892436"/>
            <a:ext cx="0" cy="214865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96" idx="0"/>
            <a:endCxn id="95" idx="4"/>
          </p:cNvCxnSpPr>
          <p:nvPr userDrawn="1"/>
        </p:nvCxnSpPr>
        <p:spPr>
          <a:xfrm flipV="1">
            <a:off x="6857207" y="5262759"/>
            <a:ext cx="0" cy="214166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2" name="Text Placeholder 5"/>
          <p:cNvSpPr>
            <a:spLocks noGrp="1"/>
          </p:cNvSpPr>
          <p:nvPr>
            <p:ph type="body" sz="quarter" idx="12" hasCustomPrompt="1"/>
          </p:nvPr>
        </p:nvSpPr>
        <p:spPr>
          <a:xfrm>
            <a:off x="7215653" y="3091593"/>
            <a:ext cx="4232072" cy="1045593"/>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13" name="Text Placeholder 5"/>
          <p:cNvSpPr>
            <a:spLocks noGrp="1"/>
          </p:cNvSpPr>
          <p:nvPr>
            <p:ph type="body" sz="quarter" idx="14" hasCustomPrompt="1"/>
          </p:nvPr>
        </p:nvSpPr>
        <p:spPr>
          <a:xfrm>
            <a:off x="7215653" y="2432344"/>
            <a:ext cx="4232072"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117" name="Text Placeholder 5"/>
          <p:cNvSpPr>
            <a:spLocks noGrp="1"/>
          </p:cNvSpPr>
          <p:nvPr>
            <p:ph type="body" sz="quarter" idx="15" hasCustomPrompt="1"/>
          </p:nvPr>
        </p:nvSpPr>
        <p:spPr>
          <a:xfrm>
            <a:off x="7215653" y="5465148"/>
            <a:ext cx="4232072" cy="1045593"/>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18" name="Text Placeholder 5"/>
          <p:cNvSpPr>
            <a:spLocks noGrp="1"/>
          </p:cNvSpPr>
          <p:nvPr>
            <p:ph type="body" sz="quarter" idx="16" hasCustomPrompt="1"/>
          </p:nvPr>
        </p:nvSpPr>
        <p:spPr>
          <a:xfrm>
            <a:off x="7215653" y="4805924"/>
            <a:ext cx="4232072"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119" name="Text Placeholder 5"/>
          <p:cNvSpPr>
            <a:spLocks noGrp="1"/>
          </p:cNvSpPr>
          <p:nvPr>
            <p:ph type="body" sz="quarter" idx="17" hasCustomPrompt="1"/>
          </p:nvPr>
        </p:nvSpPr>
        <p:spPr>
          <a:xfrm>
            <a:off x="7215653" y="7831349"/>
            <a:ext cx="4232072" cy="1045593"/>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20" name="Text Placeholder 5"/>
          <p:cNvSpPr>
            <a:spLocks noGrp="1"/>
          </p:cNvSpPr>
          <p:nvPr>
            <p:ph type="body" sz="quarter" idx="18" hasCustomPrompt="1"/>
          </p:nvPr>
        </p:nvSpPr>
        <p:spPr>
          <a:xfrm>
            <a:off x="7215653" y="7172112"/>
            <a:ext cx="4232072"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123" name="Text Placeholder 5"/>
          <p:cNvSpPr>
            <a:spLocks noGrp="1"/>
          </p:cNvSpPr>
          <p:nvPr>
            <p:ph type="body" sz="quarter" idx="21" hasCustomPrompt="1"/>
          </p:nvPr>
        </p:nvSpPr>
        <p:spPr>
          <a:xfrm>
            <a:off x="5238142" y="2479952"/>
            <a:ext cx="1153473" cy="586241"/>
          </a:xfrm>
          <a:solidFill>
            <a:schemeClr val="accent2"/>
          </a:solidFill>
        </p:spPr>
        <p:txBody>
          <a:bodyPr anchor="ctr">
            <a:noAutofit/>
          </a:bodyPr>
          <a:lstStyle>
            <a:lvl1pPr marL="0" indent="0" algn="ctr">
              <a:lnSpc>
                <a:spcPct val="100000"/>
              </a:lnSpc>
              <a:spcBef>
                <a:spcPts val="0"/>
              </a:spcBef>
              <a:buFontTx/>
              <a:buNone/>
              <a:defRPr sz="24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0000</a:t>
            </a:r>
            <a:endParaRPr kumimoji="1" lang="ja-JP" altLang="en-US" dirty="0"/>
          </a:p>
        </p:txBody>
      </p:sp>
      <p:sp>
        <p:nvSpPr>
          <p:cNvPr id="124" name="Text Placeholder 5"/>
          <p:cNvSpPr>
            <a:spLocks noGrp="1"/>
          </p:cNvSpPr>
          <p:nvPr>
            <p:ph type="body" sz="quarter" idx="22" hasCustomPrompt="1"/>
          </p:nvPr>
        </p:nvSpPr>
        <p:spPr>
          <a:xfrm>
            <a:off x="5238142" y="4853520"/>
            <a:ext cx="1153473" cy="586241"/>
          </a:xfrm>
          <a:solidFill>
            <a:schemeClr val="accent2"/>
          </a:solidFill>
        </p:spPr>
        <p:txBody>
          <a:bodyPr anchor="ctr">
            <a:noAutofit/>
          </a:bodyPr>
          <a:lstStyle>
            <a:lvl1pPr marL="0" indent="0" algn="ctr">
              <a:lnSpc>
                <a:spcPct val="100000"/>
              </a:lnSpc>
              <a:spcBef>
                <a:spcPts val="0"/>
              </a:spcBef>
              <a:buFontTx/>
              <a:buNone/>
              <a:defRPr sz="24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0000</a:t>
            </a:r>
            <a:endParaRPr kumimoji="1" lang="ja-JP" altLang="en-US" dirty="0"/>
          </a:p>
        </p:txBody>
      </p:sp>
      <p:sp>
        <p:nvSpPr>
          <p:cNvPr id="125" name="Text Placeholder 5"/>
          <p:cNvSpPr>
            <a:spLocks noGrp="1"/>
          </p:cNvSpPr>
          <p:nvPr>
            <p:ph type="body" sz="quarter" idx="23" hasCustomPrompt="1"/>
          </p:nvPr>
        </p:nvSpPr>
        <p:spPr>
          <a:xfrm>
            <a:off x="5238142" y="7229233"/>
            <a:ext cx="1153473" cy="586241"/>
          </a:xfrm>
          <a:solidFill>
            <a:schemeClr val="accent2"/>
          </a:solidFill>
        </p:spPr>
        <p:txBody>
          <a:bodyPr anchor="ctr">
            <a:noAutofit/>
          </a:bodyPr>
          <a:lstStyle>
            <a:lvl1pPr marL="0" indent="0" algn="ctr">
              <a:lnSpc>
                <a:spcPct val="100000"/>
              </a:lnSpc>
              <a:spcBef>
                <a:spcPts val="0"/>
              </a:spcBef>
              <a:buFontTx/>
              <a:buNone/>
              <a:defRPr sz="24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0000</a:t>
            </a:r>
            <a:endParaRPr kumimoji="1" lang="ja-JP" altLang="en-US" dirty="0"/>
          </a:p>
        </p:txBody>
      </p:sp>
      <p:sp>
        <p:nvSpPr>
          <p:cNvPr id="21" name="Title 1"/>
          <p:cNvSpPr>
            <a:spLocks noGrp="1"/>
          </p:cNvSpPr>
          <p:nvPr>
            <p:ph type="title" hasCustomPrompt="1"/>
          </p:nvPr>
        </p:nvSpPr>
        <p:spPr>
          <a:xfrm>
            <a:off x="1052392" y="3633548"/>
            <a:ext cx="3393567"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22" name="Straight Connector 21"/>
          <p:cNvCxnSpPr>
            <a:endCxn id="94" idx="0"/>
          </p:cNvCxnSpPr>
          <p:nvPr userDrawn="1"/>
        </p:nvCxnSpPr>
        <p:spPr>
          <a:xfrm>
            <a:off x="6857207" y="2"/>
            <a:ext cx="0" cy="267076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79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13">
                                            <p:txEl>
                                              <p:pRg st="0" end="0"/>
                                            </p:txEl>
                                          </p:spTgt>
                                        </p:tgtEl>
                                        <p:attrNameLst>
                                          <p:attrName>style.visibility</p:attrName>
                                        </p:attrNameLst>
                                      </p:cBhvr>
                                      <p:to>
                                        <p:strVal val="visible"/>
                                      </p:to>
                                    </p:set>
                                    <p:animEffect transition="in" filter="wipe(left)">
                                      <p:cBhvr>
                                        <p:cTn id="14" dur="500"/>
                                        <p:tgtEl>
                                          <p:spTgt spid="113">
                                            <p:txEl>
                                              <p:pRg st="0" end="0"/>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2">
                                            <p:txEl>
                                              <p:pRg st="0" end="0"/>
                                            </p:txEl>
                                          </p:spTgt>
                                        </p:tgtEl>
                                        <p:attrNameLst>
                                          <p:attrName>style.visibility</p:attrName>
                                        </p:attrNameLst>
                                      </p:cBhvr>
                                      <p:to>
                                        <p:strVal val="visible"/>
                                      </p:to>
                                    </p:set>
                                    <p:animEffect transition="in" filter="fade">
                                      <p:cBhvr>
                                        <p:cTn id="18" dur="500"/>
                                        <p:tgtEl>
                                          <p:spTgt spid="112">
                                            <p:txEl>
                                              <p:pRg st="0" end="0"/>
                                            </p:txEl>
                                          </p:spTgt>
                                        </p:tgtEl>
                                      </p:cBhvr>
                                    </p:animEffect>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wipe(up)">
                                      <p:cBhvr>
                                        <p:cTn id="22" dur="500"/>
                                        <p:tgtEl>
                                          <p:spTgt spid="101"/>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24"/>
                                        </p:tgtEl>
                                        <p:attrNameLst>
                                          <p:attrName>style.visibility</p:attrName>
                                        </p:attrNameLst>
                                      </p:cBhvr>
                                      <p:to>
                                        <p:strVal val="visible"/>
                                      </p:to>
                                    </p:set>
                                    <p:animEffect transition="in" filter="fade">
                                      <p:cBhvr>
                                        <p:cTn id="26" dur="500"/>
                                        <p:tgtEl>
                                          <p:spTgt spid="1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5"/>
                                        </p:tgtEl>
                                        <p:attrNameLst>
                                          <p:attrName>style.visibility</p:attrName>
                                        </p:attrNameLst>
                                      </p:cBhvr>
                                      <p:to>
                                        <p:strVal val="visible"/>
                                      </p:to>
                                    </p:set>
                                    <p:animEffect transition="in" filter="fade">
                                      <p:cBhvr>
                                        <p:cTn id="29" dur="500"/>
                                        <p:tgtEl>
                                          <p:spTgt spid="95"/>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118">
                                            <p:txEl>
                                              <p:pRg st="0" end="0"/>
                                            </p:txEl>
                                          </p:spTgt>
                                        </p:tgtEl>
                                        <p:attrNameLst>
                                          <p:attrName>style.visibility</p:attrName>
                                        </p:attrNameLst>
                                      </p:cBhvr>
                                      <p:to>
                                        <p:strVal val="visible"/>
                                      </p:to>
                                    </p:set>
                                    <p:animEffect transition="in" filter="wipe(left)">
                                      <p:cBhvr>
                                        <p:cTn id="33" dur="500"/>
                                        <p:tgtEl>
                                          <p:spTgt spid="118">
                                            <p:txEl>
                                              <p:pRg st="0" end="0"/>
                                            </p:txEl>
                                          </p:spTgt>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17">
                                            <p:txEl>
                                              <p:pRg st="0" end="0"/>
                                            </p:txEl>
                                          </p:spTgt>
                                        </p:tgtEl>
                                        <p:attrNameLst>
                                          <p:attrName>style.visibility</p:attrName>
                                        </p:attrNameLst>
                                      </p:cBhvr>
                                      <p:to>
                                        <p:strVal val="visible"/>
                                      </p:to>
                                    </p:set>
                                    <p:animEffect transition="in" filter="fade">
                                      <p:cBhvr>
                                        <p:cTn id="37" dur="500"/>
                                        <p:tgtEl>
                                          <p:spTgt spid="117">
                                            <p:txEl>
                                              <p:pRg st="0" end="0"/>
                                            </p:txEl>
                                          </p:spTgt>
                                        </p:tgtEl>
                                      </p:cBhvr>
                                    </p:animEffect>
                                  </p:childTnLst>
                                </p:cTn>
                              </p:par>
                            </p:childTnLst>
                          </p:cTn>
                        </p:par>
                        <p:par>
                          <p:cTn id="38" fill="hold">
                            <p:stCondLst>
                              <p:cond delay="3500"/>
                            </p:stCondLst>
                            <p:childTnLst>
                              <p:par>
                                <p:cTn id="39" presetID="22" presetClass="entr" presetSubtype="1" fill="hold" nodeType="afterEffect">
                                  <p:stCondLst>
                                    <p:cond delay="0"/>
                                  </p:stCondLst>
                                  <p:childTnLst>
                                    <p:set>
                                      <p:cBhvr>
                                        <p:cTn id="40" dur="1" fill="hold">
                                          <p:stCondLst>
                                            <p:cond delay="0"/>
                                          </p:stCondLst>
                                        </p:cTn>
                                        <p:tgtEl>
                                          <p:spTgt spid="102"/>
                                        </p:tgtEl>
                                        <p:attrNameLst>
                                          <p:attrName>style.visibility</p:attrName>
                                        </p:attrNameLst>
                                      </p:cBhvr>
                                      <p:to>
                                        <p:strVal val="visible"/>
                                      </p:to>
                                    </p:set>
                                    <p:animEffect transition="in" filter="wipe(up)">
                                      <p:cBhvr>
                                        <p:cTn id="41" dur="500"/>
                                        <p:tgtEl>
                                          <p:spTgt spid="102"/>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125"/>
                                        </p:tgtEl>
                                        <p:attrNameLst>
                                          <p:attrName>style.visibility</p:attrName>
                                        </p:attrNameLst>
                                      </p:cBhvr>
                                      <p:to>
                                        <p:strVal val="visible"/>
                                      </p:to>
                                    </p:set>
                                    <p:animEffect transition="in" filter="fade">
                                      <p:cBhvr>
                                        <p:cTn id="45" dur="500"/>
                                        <p:tgtEl>
                                          <p:spTgt spid="12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6"/>
                                        </p:tgtEl>
                                        <p:attrNameLst>
                                          <p:attrName>style.visibility</p:attrName>
                                        </p:attrNameLst>
                                      </p:cBhvr>
                                      <p:to>
                                        <p:strVal val="visible"/>
                                      </p:to>
                                    </p:set>
                                    <p:animEffect transition="in" filter="fade">
                                      <p:cBhvr>
                                        <p:cTn id="48" dur="500"/>
                                        <p:tgtEl>
                                          <p:spTgt spid="96"/>
                                        </p:tgtEl>
                                      </p:cBhvr>
                                    </p:animEffect>
                                  </p:childTnLst>
                                </p:cTn>
                              </p:par>
                            </p:childTnLst>
                          </p:cTn>
                        </p:par>
                        <p:par>
                          <p:cTn id="49" fill="hold">
                            <p:stCondLst>
                              <p:cond delay="4500"/>
                            </p:stCondLst>
                            <p:childTnLst>
                              <p:par>
                                <p:cTn id="50" presetID="22" presetClass="entr" presetSubtype="8" fill="hold" grpId="0" nodeType="afterEffect">
                                  <p:stCondLst>
                                    <p:cond delay="0"/>
                                  </p:stCondLst>
                                  <p:childTnLst>
                                    <p:set>
                                      <p:cBhvr>
                                        <p:cTn id="51" dur="1" fill="hold">
                                          <p:stCondLst>
                                            <p:cond delay="0"/>
                                          </p:stCondLst>
                                        </p:cTn>
                                        <p:tgtEl>
                                          <p:spTgt spid="120">
                                            <p:txEl>
                                              <p:pRg st="0" end="0"/>
                                            </p:txEl>
                                          </p:spTgt>
                                        </p:tgtEl>
                                        <p:attrNameLst>
                                          <p:attrName>style.visibility</p:attrName>
                                        </p:attrNameLst>
                                      </p:cBhvr>
                                      <p:to>
                                        <p:strVal val="visible"/>
                                      </p:to>
                                    </p:set>
                                    <p:animEffect transition="in" filter="wipe(left)">
                                      <p:cBhvr>
                                        <p:cTn id="52" dur="500"/>
                                        <p:tgtEl>
                                          <p:spTgt spid="120">
                                            <p:txEl>
                                              <p:pRg st="0" end="0"/>
                                            </p:txEl>
                                          </p:spTgt>
                                        </p:tgtEl>
                                      </p:cBhvr>
                                    </p:animEffect>
                                  </p:childTnLst>
                                </p:cTn>
                              </p:par>
                            </p:childTnLst>
                          </p:cTn>
                        </p:par>
                        <p:par>
                          <p:cTn id="53" fill="hold">
                            <p:stCondLst>
                              <p:cond delay="5000"/>
                            </p:stCondLst>
                            <p:childTnLst>
                              <p:par>
                                <p:cTn id="54" presetID="10" presetClass="entr" presetSubtype="0" fill="hold" grpId="0" nodeType="afterEffect">
                                  <p:stCondLst>
                                    <p:cond delay="0"/>
                                  </p:stCondLst>
                                  <p:childTnLst>
                                    <p:set>
                                      <p:cBhvr>
                                        <p:cTn id="55" dur="1" fill="hold">
                                          <p:stCondLst>
                                            <p:cond delay="0"/>
                                          </p:stCondLst>
                                        </p:cTn>
                                        <p:tgtEl>
                                          <p:spTgt spid="119">
                                            <p:txEl>
                                              <p:pRg st="0" end="0"/>
                                            </p:txEl>
                                          </p:spTgt>
                                        </p:tgtEl>
                                        <p:attrNameLst>
                                          <p:attrName>style.visibility</p:attrName>
                                        </p:attrNameLst>
                                      </p:cBhvr>
                                      <p:to>
                                        <p:strVal val="visible"/>
                                      </p:to>
                                    </p:set>
                                    <p:animEffect transition="in" filter="fade">
                                      <p:cBhvr>
                                        <p:cTn id="56" dur="500"/>
                                        <p:tgtEl>
                                          <p:spTgt spid="119">
                                            <p:txEl>
                                              <p:pRg st="0" end="0"/>
                                            </p:txEl>
                                          </p:spTgt>
                                        </p:tgtEl>
                                      </p:cBhvr>
                                    </p:animEffect>
                                  </p:childTnLst>
                                </p:cTn>
                              </p:par>
                            </p:childTnLst>
                          </p:cTn>
                        </p:par>
                        <p:par>
                          <p:cTn id="57" fill="hold">
                            <p:stCondLst>
                              <p:cond delay="5500"/>
                            </p:stCondLst>
                            <p:childTnLst>
                              <p:par>
                                <p:cTn id="58" presetID="2" presetClass="entr" presetSubtype="1" decel="100000" fill="hold" grpId="0" nodeType="afterEffect">
                                  <p:stCondLst>
                                    <p:cond delay="0"/>
                                  </p:stCondLst>
                                  <p:iterate type="wd">
                                    <p:tmPct val="10000"/>
                                  </p:iterate>
                                  <p:childTnLst>
                                    <p:set>
                                      <p:cBhvr>
                                        <p:cTn id="59" dur="1" fill="hold">
                                          <p:stCondLst>
                                            <p:cond delay="0"/>
                                          </p:stCondLst>
                                        </p:cTn>
                                        <p:tgtEl>
                                          <p:spTgt spid="21"/>
                                        </p:tgtEl>
                                        <p:attrNameLst>
                                          <p:attrName>style.visibility</p:attrName>
                                        </p:attrNameLst>
                                      </p:cBhvr>
                                      <p:to>
                                        <p:strVal val="visible"/>
                                      </p:to>
                                    </p:set>
                                    <p:anim calcmode="lin" valueType="num">
                                      <p:cBhvr additive="base">
                                        <p:cTn id="60" dur="1000" fill="hold"/>
                                        <p:tgtEl>
                                          <p:spTgt spid="21"/>
                                        </p:tgtEl>
                                        <p:attrNameLst>
                                          <p:attrName>ppt_x</p:attrName>
                                        </p:attrNameLst>
                                      </p:cBhvr>
                                      <p:tavLst>
                                        <p:tav tm="0">
                                          <p:val>
                                            <p:strVal val="#ppt_x"/>
                                          </p:val>
                                        </p:tav>
                                        <p:tav tm="100000">
                                          <p:val>
                                            <p:strVal val="#ppt_x"/>
                                          </p:val>
                                        </p:tav>
                                      </p:tavLst>
                                    </p:anim>
                                    <p:anim calcmode="lin" valueType="num">
                                      <p:cBhvr additive="base">
                                        <p:cTn id="61" dur="10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112" grpId="0" build="p">
        <p:tmplLst>
          <p:tmpl lvl="1">
            <p:tnLst>
              <p:par>
                <p:cTn presetID="10" presetClass="entr" presetSubtype="0" fill="hold" nodeType="afterEffect">
                  <p:stCondLst>
                    <p:cond delay="0"/>
                  </p:stCondLst>
                  <p:childTnLst>
                    <p:set>
                      <p:cBhvr>
                        <p:cTn dur="1" fill="hold">
                          <p:stCondLst>
                            <p:cond delay="0"/>
                          </p:stCondLst>
                        </p:cTn>
                        <p:tgtEl>
                          <p:spTgt spid="112"/>
                        </p:tgtEl>
                        <p:attrNameLst>
                          <p:attrName>style.visibility</p:attrName>
                        </p:attrNameLst>
                      </p:cBhvr>
                      <p:to>
                        <p:strVal val="visible"/>
                      </p:to>
                    </p:set>
                    <p:animEffect transition="in" filter="fade">
                      <p:cBhvr>
                        <p:cTn dur="500"/>
                        <p:tgtEl>
                          <p:spTgt spid="112"/>
                        </p:tgtEl>
                      </p:cBhvr>
                    </p:animEffect>
                  </p:childTnLst>
                </p:cTn>
              </p:par>
            </p:tnLst>
          </p:tmpl>
        </p:tmplLst>
      </p:bldP>
      <p:bldP spid="113" grpId="0" build="p">
        <p:tmplLst>
          <p:tmpl lvl="1">
            <p:tnLst>
              <p:par>
                <p:cTn presetID="22" presetClass="entr" presetSubtype="8" fill="hold" nodeType="afterEffect">
                  <p:stCondLst>
                    <p:cond delay="0"/>
                  </p:stCondLst>
                  <p:childTnLst>
                    <p:set>
                      <p:cBhvr>
                        <p:cTn dur="1" fill="hold">
                          <p:stCondLst>
                            <p:cond delay="0"/>
                          </p:stCondLst>
                        </p:cTn>
                        <p:tgtEl>
                          <p:spTgt spid="113"/>
                        </p:tgtEl>
                        <p:attrNameLst>
                          <p:attrName>style.visibility</p:attrName>
                        </p:attrNameLst>
                      </p:cBhvr>
                      <p:to>
                        <p:strVal val="visible"/>
                      </p:to>
                    </p:set>
                    <p:animEffect transition="in" filter="wipe(left)">
                      <p:cBhvr>
                        <p:cTn dur="500"/>
                        <p:tgtEl>
                          <p:spTgt spid="113"/>
                        </p:tgtEl>
                      </p:cBhvr>
                    </p:animEffect>
                  </p:childTnLst>
                </p:cTn>
              </p:par>
            </p:tnLst>
          </p:tmpl>
        </p:tmplLst>
      </p:bldP>
      <p:bldP spid="117" grpId="0" build="p">
        <p:tmplLst>
          <p:tmpl lvl="1">
            <p:tnLst>
              <p:par>
                <p:cTn presetID="10" presetClass="entr" presetSubtype="0" fill="hold" nodeType="after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fade">
                      <p:cBhvr>
                        <p:cTn dur="500"/>
                        <p:tgtEl>
                          <p:spTgt spid="117"/>
                        </p:tgtEl>
                      </p:cBhvr>
                    </p:animEffect>
                  </p:childTnLst>
                </p:cTn>
              </p:par>
            </p:tnLst>
          </p:tmpl>
        </p:tmplLst>
      </p:bldP>
      <p:bldP spid="118" grpId="0" build="p">
        <p:tmplLst>
          <p:tmpl lvl="1">
            <p:tnLst>
              <p:par>
                <p:cTn presetID="22" presetClass="entr" presetSubtype="8" fill="hold" nodeType="after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wipe(left)">
                      <p:cBhvr>
                        <p:cTn dur="500"/>
                        <p:tgtEl>
                          <p:spTgt spid="118"/>
                        </p:tgtEl>
                      </p:cBhvr>
                    </p:animEffect>
                  </p:childTnLst>
                </p:cTn>
              </p:par>
            </p:tnLst>
          </p:tmpl>
        </p:tmplLst>
      </p:bldP>
      <p:bldP spid="119" grpId="0" build="p">
        <p:tmplLst>
          <p:tmpl lvl="1">
            <p:tnLst>
              <p:par>
                <p:cTn presetID="10" presetClass="entr" presetSubtype="0" fill="hold" nodeType="after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fade">
                      <p:cBhvr>
                        <p:cTn dur="500"/>
                        <p:tgtEl>
                          <p:spTgt spid="119"/>
                        </p:tgtEl>
                      </p:cBhvr>
                    </p:animEffect>
                  </p:childTnLst>
                </p:cTn>
              </p:par>
            </p:tnLst>
          </p:tmpl>
        </p:tmplLst>
      </p:bldP>
      <p:bldP spid="120" grpId="0" build="p">
        <p:tmplLst>
          <p:tmpl lvl="1">
            <p:tnLst>
              <p:par>
                <p:cTn presetID="22" presetClass="entr" presetSubtype="8" fill="hold" nodeType="afterEffect">
                  <p:stCondLst>
                    <p:cond delay="0"/>
                  </p:stCondLst>
                  <p:childTnLst>
                    <p:set>
                      <p:cBhvr>
                        <p:cTn dur="1" fill="hold">
                          <p:stCondLst>
                            <p:cond delay="0"/>
                          </p:stCondLst>
                        </p:cTn>
                        <p:tgtEl>
                          <p:spTgt spid="120"/>
                        </p:tgtEl>
                        <p:attrNameLst>
                          <p:attrName>style.visibility</p:attrName>
                        </p:attrNameLst>
                      </p:cBhvr>
                      <p:to>
                        <p:strVal val="visible"/>
                      </p:to>
                    </p:set>
                    <p:animEffect transition="in" filter="wipe(left)">
                      <p:cBhvr>
                        <p:cTn dur="500"/>
                        <p:tgtEl>
                          <p:spTgt spid="120"/>
                        </p:tgtEl>
                      </p:cBhvr>
                    </p:animEffect>
                  </p:childTnLst>
                </p:cTn>
              </p:par>
            </p:tnLst>
          </p:tmpl>
        </p:tmplLst>
      </p:bldP>
      <p:bldP spid="123" grpId="0" animBg="1">
        <p:tmplLst>
          <p:tmpl>
            <p:tnLst>
              <p:par>
                <p:cTn presetID="10" presetClass="entr" presetSubtype="0" fill="hold" nodeType="afterEffect">
                  <p:stCondLst>
                    <p:cond delay="0"/>
                  </p:stCondLst>
                  <p:childTnLst>
                    <p:set>
                      <p:cBhvr>
                        <p:cTn dur="1" fill="hold">
                          <p:stCondLst>
                            <p:cond delay="0"/>
                          </p:stCondLst>
                        </p:cTn>
                        <p:tgtEl>
                          <p:spTgt spid="123"/>
                        </p:tgtEl>
                        <p:attrNameLst>
                          <p:attrName>style.visibility</p:attrName>
                        </p:attrNameLst>
                      </p:cBhvr>
                      <p:to>
                        <p:strVal val="visible"/>
                      </p:to>
                    </p:set>
                    <p:animEffect transition="in" filter="fade">
                      <p:cBhvr>
                        <p:cTn dur="500"/>
                        <p:tgtEl>
                          <p:spTgt spid="123"/>
                        </p:tgtEl>
                      </p:cBhvr>
                    </p:animEffect>
                  </p:childTnLst>
                </p:cTn>
              </p:par>
            </p:tnLst>
          </p:tmpl>
        </p:tmplLst>
      </p:bldP>
      <p:bldP spid="124" grpId="0" animBg="1">
        <p:tmplLst>
          <p:tmpl>
            <p:tnLst>
              <p:par>
                <p:cTn presetID="10" presetClass="entr" presetSubtype="0" fill="hold" nodeType="afterEffect">
                  <p:stCondLst>
                    <p:cond delay="0"/>
                  </p:stCondLst>
                  <p:childTnLst>
                    <p:set>
                      <p:cBhvr>
                        <p:cTn dur="1" fill="hold">
                          <p:stCondLst>
                            <p:cond delay="0"/>
                          </p:stCondLst>
                        </p:cTn>
                        <p:tgtEl>
                          <p:spTgt spid="124"/>
                        </p:tgtEl>
                        <p:attrNameLst>
                          <p:attrName>style.visibility</p:attrName>
                        </p:attrNameLst>
                      </p:cBhvr>
                      <p:to>
                        <p:strVal val="visible"/>
                      </p:to>
                    </p:set>
                    <p:animEffect transition="in" filter="fade">
                      <p:cBhvr>
                        <p:cTn dur="500"/>
                        <p:tgtEl>
                          <p:spTgt spid="124"/>
                        </p:tgtEl>
                      </p:cBhvr>
                    </p:animEffect>
                  </p:childTnLst>
                </p:cTn>
              </p:par>
            </p:tnLst>
          </p:tmpl>
        </p:tmplLst>
      </p:bldP>
      <p:bldP spid="125" grpId="0" animBg="1">
        <p:tmplLst>
          <p:tmpl>
            <p:tnLst>
              <p:par>
                <p:cTn presetID="10" presetClass="entr" presetSubtype="0" fill="hold" nodeType="afterEffect">
                  <p:stCondLst>
                    <p:cond delay="0"/>
                  </p:stCondLst>
                  <p:childTnLst>
                    <p:set>
                      <p:cBhvr>
                        <p:cTn dur="1" fill="hold">
                          <p:stCondLst>
                            <p:cond delay="0"/>
                          </p:stCondLst>
                        </p:cTn>
                        <p:tgtEl>
                          <p:spTgt spid="125"/>
                        </p:tgtEl>
                        <p:attrNameLst>
                          <p:attrName>style.visibility</p:attrName>
                        </p:attrNameLst>
                      </p:cBhvr>
                      <p:to>
                        <p:strVal val="visible"/>
                      </p:to>
                    </p:set>
                    <p:animEffect transition="in" filter="fade">
                      <p:cBhvr>
                        <p:cTn dur="500"/>
                        <p:tgtEl>
                          <p:spTgt spid="125"/>
                        </p:tgtEl>
                      </p:cBhvr>
                    </p:animEffect>
                  </p:childTnLst>
                </p:cTn>
              </p:par>
            </p:tnLst>
          </p:tmpl>
        </p:tmplLst>
      </p:bldP>
      <p:bldP spid="21"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grpSp>
        <p:nvGrpSpPr>
          <p:cNvPr id="5" name="Group 4"/>
          <p:cNvGrpSpPr/>
          <p:nvPr userDrawn="1"/>
        </p:nvGrpSpPr>
        <p:grpSpPr>
          <a:xfrm>
            <a:off x="5193040" y="7424761"/>
            <a:ext cx="789278" cy="1052493"/>
            <a:chOff x="9144000" y="1433513"/>
            <a:chExt cx="1408161" cy="1408161"/>
          </a:xfrm>
        </p:grpSpPr>
        <p:sp>
          <p:nvSpPr>
            <p:cNvPr id="6" name="Rectangle 5"/>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7" name="Rectangle 6"/>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
        <p:nvSpPr>
          <p:cNvPr id="8" name="Text Placeholder 5"/>
          <p:cNvSpPr>
            <a:spLocks noGrp="1"/>
          </p:cNvSpPr>
          <p:nvPr>
            <p:ph type="body" sz="quarter" idx="15" hasCustomPrompt="1"/>
          </p:nvPr>
        </p:nvSpPr>
        <p:spPr>
          <a:xfrm>
            <a:off x="5315855" y="7495829"/>
            <a:ext cx="543659"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a:t>
            </a:r>
            <a:endParaRPr kumimoji="1" lang="ja-JP" altLang="en-US" dirty="0"/>
          </a:p>
        </p:txBody>
      </p:sp>
      <p:cxnSp>
        <p:nvCxnSpPr>
          <p:cNvPr id="9" name="Straight Connector 8"/>
          <p:cNvCxnSpPr/>
          <p:nvPr userDrawn="1"/>
        </p:nvCxnSpPr>
        <p:spPr>
          <a:xfrm>
            <a:off x="0" y="8877381"/>
            <a:ext cx="4885760" cy="9457"/>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V="1">
            <a:off x="4885760" y="7015163"/>
            <a:ext cx="0" cy="187166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a:off x="4885759" y="7015163"/>
            <a:ext cx="1403838"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6289597" y="5143501"/>
            <a:ext cx="0" cy="187166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6289598" y="5143501"/>
            <a:ext cx="1403838"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7705932" y="3270250"/>
            <a:ext cx="0" cy="187166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705938" y="3270250"/>
            <a:ext cx="600848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userDrawn="1"/>
        </p:nvGrpSpPr>
        <p:grpSpPr>
          <a:xfrm>
            <a:off x="6596878" y="5553099"/>
            <a:ext cx="789278" cy="1052493"/>
            <a:chOff x="9144000" y="1433513"/>
            <a:chExt cx="1408161" cy="1408161"/>
          </a:xfrm>
        </p:grpSpPr>
        <p:sp>
          <p:nvSpPr>
            <p:cNvPr id="27" name="Rectangle 26"/>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8" name="Rectangle 27"/>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
        <p:nvSpPr>
          <p:cNvPr id="29" name="Text Placeholder 5"/>
          <p:cNvSpPr>
            <a:spLocks noGrp="1"/>
          </p:cNvSpPr>
          <p:nvPr userDrawn="1">
            <p:ph type="body" sz="quarter" idx="16" hasCustomPrompt="1"/>
          </p:nvPr>
        </p:nvSpPr>
        <p:spPr>
          <a:xfrm>
            <a:off x="6719692" y="5624167"/>
            <a:ext cx="543659"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a:t>
            </a:r>
            <a:endParaRPr kumimoji="1" lang="ja-JP" altLang="en-US" dirty="0"/>
          </a:p>
        </p:txBody>
      </p:sp>
      <p:grpSp>
        <p:nvGrpSpPr>
          <p:cNvPr id="32" name="Group 31"/>
          <p:cNvGrpSpPr/>
          <p:nvPr userDrawn="1"/>
        </p:nvGrpSpPr>
        <p:grpSpPr>
          <a:xfrm>
            <a:off x="8013213" y="3679848"/>
            <a:ext cx="789278" cy="1052493"/>
            <a:chOff x="9144000" y="1433513"/>
            <a:chExt cx="1408161" cy="1408161"/>
          </a:xfrm>
        </p:grpSpPr>
        <p:sp>
          <p:nvSpPr>
            <p:cNvPr id="33" name="Rectangle 32"/>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34" name="Rectangle 33"/>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
        <p:nvSpPr>
          <p:cNvPr id="35" name="Text Placeholder 5"/>
          <p:cNvSpPr>
            <a:spLocks noGrp="1"/>
          </p:cNvSpPr>
          <p:nvPr userDrawn="1">
            <p:ph type="body" sz="quarter" idx="17" hasCustomPrompt="1"/>
          </p:nvPr>
        </p:nvSpPr>
        <p:spPr>
          <a:xfrm>
            <a:off x="8136027" y="3750916"/>
            <a:ext cx="543659"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a:t>
            </a:r>
            <a:endParaRPr kumimoji="1" lang="ja-JP" altLang="en-US" dirty="0"/>
          </a:p>
        </p:txBody>
      </p:sp>
      <p:sp>
        <p:nvSpPr>
          <p:cNvPr id="39" name="Text Placeholder 5"/>
          <p:cNvSpPr>
            <a:spLocks noGrp="1"/>
          </p:cNvSpPr>
          <p:nvPr>
            <p:ph type="body" sz="quarter" idx="12" hasCustomPrompt="1"/>
          </p:nvPr>
        </p:nvSpPr>
        <p:spPr>
          <a:xfrm>
            <a:off x="6141179" y="7396544"/>
            <a:ext cx="3684833" cy="1045593"/>
          </a:xfrm>
        </p:spPr>
        <p:txBody>
          <a:bodyPr anchor="ctr"/>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40" name="Text Placeholder 5"/>
          <p:cNvSpPr>
            <a:spLocks noGrp="1"/>
          </p:cNvSpPr>
          <p:nvPr>
            <p:ph type="body" sz="quarter" idx="14" hasCustomPrompt="1"/>
          </p:nvPr>
        </p:nvSpPr>
        <p:spPr>
          <a:xfrm>
            <a:off x="1457163" y="7630714"/>
            <a:ext cx="3120015" cy="657322"/>
          </a:xfrm>
        </p:spPr>
        <p:txBody>
          <a:bodyPr anchor="ctr">
            <a:normAutofit/>
          </a:bodyPr>
          <a:lstStyle>
            <a:lvl1pPr marL="0" indent="0" algn="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41" name="Text Placeholder 5"/>
          <p:cNvSpPr>
            <a:spLocks noGrp="1"/>
          </p:cNvSpPr>
          <p:nvPr>
            <p:ph type="body" sz="quarter" idx="18" hasCustomPrompt="1"/>
          </p:nvPr>
        </p:nvSpPr>
        <p:spPr>
          <a:xfrm>
            <a:off x="2868049" y="5769282"/>
            <a:ext cx="3120015" cy="657322"/>
          </a:xfrm>
        </p:spPr>
        <p:txBody>
          <a:bodyPr anchor="ctr">
            <a:normAutofit/>
          </a:bodyPr>
          <a:lstStyle>
            <a:lvl1pPr marL="0" indent="0" algn="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42" name="Text Placeholder 5"/>
          <p:cNvSpPr>
            <a:spLocks noGrp="1"/>
          </p:cNvSpPr>
          <p:nvPr>
            <p:ph type="body" sz="quarter" idx="19" hasCustomPrompt="1"/>
          </p:nvPr>
        </p:nvSpPr>
        <p:spPr>
          <a:xfrm>
            <a:off x="4295127" y="3893782"/>
            <a:ext cx="3120015" cy="657322"/>
          </a:xfrm>
        </p:spPr>
        <p:txBody>
          <a:bodyPr anchor="ctr">
            <a:normAutofit/>
          </a:bodyPr>
          <a:lstStyle>
            <a:lvl1pPr marL="0" indent="0" algn="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43" name="Text Placeholder 5"/>
          <p:cNvSpPr>
            <a:spLocks noGrp="1"/>
          </p:cNvSpPr>
          <p:nvPr>
            <p:ph type="body" sz="quarter" idx="20" hasCustomPrompt="1"/>
          </p:nvPr>
        </p:nvSpPr>
        <p:spPr>
          <a:xfrm>
            <a:off x="7547674" y="5519000"/>
            <a:ext cx="3684833" cy="1045593"/>
          </a:xfrm>
        </p:spPr>
        <p:txBody>
          <a:bodyPr anchor="ctr"/>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45" name="Text Placeholder 5"/>
          <p:cNvSpPr>
            <a:spLocks noGrp="1"/>
          </p:cNvSpPr>
          <p:nvPr>
            <p:ph type="body" sz="quarter" idx="21" hasCustomPrompt="1"/>
          </p:nvPr>
        </p:nvSpPr>
        <p:spPr>
          <a:xfrm>
            <a:off x="8977196" y="3645749"/>
            <a:ext cx="3684833" cy="1045593"/>
          </a:xfrm>
        </p:spPr>
        <p:txBody>
          <a:bodyPr anchor="ctr"/>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31" name="Title 1"/>
          <p:cNvSpPr>
            <a:spLocks noGrp="1"/>
          </p:cNvSpPr>
          <p:nvPr>
            <p:ph type="title" hasCustomPrompt="1"/>
          </p:nvPr>
        </p:nvSpPr>
        <p:spPr>
          <a:xfrm>
            <a:off x="2266688" y="1250122"/>
            <a:ext cx="9181038" cy="1042908"/>
          </a:xfrm>
        </p:spPr>
        <p:txBody>
          <a:bodyPr anchor="b"/>
          <a:lstStyle>
            <a:lvl1pPr algn="ctr">
              <a:defRPr/>
            </a:lvl1pPr>
          </a:lstStyle>
          <a:p>
            <a:r>
              <a:rPr kumimoji="1" lang="en-US" altLang="ja-JP" dirty="0"/>
              <a:t>Slide title goes here</a:t>
            </a:r>
            <a:endParaRPr kumimoji="1" lang="ja-JP" altLang="en-US" dirty="0"/>
          </a:p>
        </p:txBody>
      </p:sp>
      <p:sp>
        <p:nvSpPr>
          <p:cNvPr id="36" name="Text Placeholder 5"/>
          <p:cNvSpPr>
            <a:spLocks noGrp="1"/>
          </p:cNvSpPr>
          <p:nvPr>
            <p:ph type="body" sz="quarter" idx="31" hasCustomPrompt="1"/>
          </p:nvPr>
        </p:nvSpPr>
        <p:spPr>
          <a:xfrm>
            <a:off x="2266688" y="2293043"/>
            <a:ext cx="9181038" cy="440459"/>
          </a:xfrm>
        </p:spPr>
        <p:txBody>
          <a:bodyPr anchor="t"/>
          <a:lstStyle>
            <a:lvl1pPr marL="0" indent="0" algn="ctr">
              <a:lnSpc>
                <a:spcPct val="100000"/>
              </a:lnSpc>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61311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par>
                          <p:cTn id="13" fill="hold">
                            <p:stCondLst>
                              <p:cond delay="18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250"/>
                                        <p:tgtEl>
                                          <p:spTgt spid="9"/>
                                        </p:tgtEl>
                                      </p:cBhvr>
                                    </p:animEffect>
                                  </p:childTnLst>
                                </p:cTn>
                              </p:par>
                            </p:childTnLst>
                          </p:cTn>
                        </p:par>
                        <p:par>
                          <p:cTn id="17" fill="hold">
                            <p:stCondLst>
                              <p:cond delay="2050"/>
                            </p:stCondLst>
                            <p:childTnLst>
                              <p:par>
                                <p:cTn id="18" presetID="22" presetClass="entr" presetSubtype="4"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250"/>
                                        <p:tgtEl>
                                          <p:spTgt spid="12"/>
                                        </p:tgtEl>
                                      </p:cBhvr>
                                    </p:animEffect>
                                  </p:childTnLst>
                                </p:cTn>
                              </p:par>
                            </p:childTnLst>
                          </p:cTn>
                        </p:par>
                        <p:par>
                          <p:cTn id="21" fill="hold">
                            <p:stCondLst>
                              <p:cond delay="2300"/>
                            </p:stCondLst>
                            <p:childTnLst>
                              <p:par>
                                <p:cTn id="22" presetID="22" presetClass="entr" presetSubtype="8"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250"/>
                                        <p:tgtEl>
                                          <p:spTgt spid="15"/>
                                        </p:tgtEl>
                                      </p:cBhvr>
                                    </p:animEffect>
                                  </p:childTnLst>
                                </p:cTn>
                              </p:par>
                            </p:childTnLst>
                          </p:cTn>
                        </p:par>
                        <p:par>
                          <p:cTn id="25" fill="hold">
                            <p:stCondLst>
                              <p:cond delay="2550"/>
                            </p:stCondLst>
                            <p:childTnLst>
                              <p:par>
                                <p:cTn id="26" presetID="22" presetClass="entr" presetSubtype="4"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250"/>
                                        <p:tgtEl>
                                          <p:spTgt spid="20"/>
                                        </p:tgtEl>
                                      </p:cBhvr>
                                    </p:animEffect>
                                  </p:childTnLst>
                                </p:cTn>
                              </p:par>
                            </p:childTnLst>
                          </p:cTn>
                        </p:par>
                        <p:par>
                          <p:cTn id="29" fill="hold">
                            <p:stCondLst>
                              <p:cond delay="2800"/>
                            </p:stCondLst>
                            <p:childTnLst>
                              <p:par>
                                <p:cTn id="30" presetID="22" presetClass="entr" presetSubtype="8"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250"/>
                                        <p:tgtEl>
                                          <p:spTgt spid="21"/>
                                        </p:tgtEl>
                                      </p:cBhvr>
                                    </p:animEffect>
                                  </p:childTnLst>
                                </p:cTn>
                              </p:par>
                            </p:childTnLst>
                          </p:cTn>
                        </p:par>
                        <p:par>
                          <p:cTn id="33" fill="hold">
                            <p:stCondLst>
                              <p:cond delay="3050"/>
                            </p:stCondLst>
                            <p:childTnLst>
                              <p:par>
                                <p:cTn id="34" presetID="22" presetClass="entr" presetSubtype="4"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250"/>
                                        <p:tgtEl>
                                          <p:spTgt spid="23"/>
                                        </p:tgtEl>
                                      </p:cBhvr>
                                    </p:animEffect>
                                  </p:childTnLst>
                                </p:cTn>
                              </p:par>
                            </p:childTnLst>
                          </p:cTn>
                        </p:par>
                        <p:par>
                          <p:cTn id="37" fill="hold">
                            <p:stCondLst>
                              <p:cond delay="3300"/>
                            </p:stCondLst>
                            <p:childTnLst>
                              <p:par>
                                <p:cTn id="38" presetID="22" presetClass="entr" presetSubtype="8"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250"/>
                                        <p:tgtEl>
                                          <p:spTgt spid="24"/>
                                        </p:tgtEl>
                                      </p:cBhvr>
                                    </p:animEffect>
                                  </p:childTnLst>
                                </p:cTn>
                              </p:par>
                            </p:childTnLst>
                          </p:cTn>
                        </p:par>
                        <p:par>
                          <p:cTn id="41" fill="hold">
                            <p:stCondLst>
                              <p:cond delay="3550"/>
                            </p:stCondLst>
                            <p:childTnLst>
                              <p:par>
                                <p:cTn id="42" presetID="10" presetClass="entr" presetSubtype="0" fill="hold" nodeType="afterEffect">
                                  <p:stCondLst>
                                    <p:cond delay="25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fade">
                                      <p:cBhvr>
                                        <p:cTn id="47" dur="500"/>
                                        <p:tgtEl>
                                          <p:spTgt spid="8">
                                            <p:txEl>
                                              <p:pRg st="0" end="0"/>
                                            </p:txEl>
                                          </p:spTgt>
                                        </p:tgtEl>
                                      </p:cBhvr>
                                    </p:animEffect>
                                  </p:childTnLst>
                                </p:cTn>
                              </p:par>
                            </p:childTnLst>
                          </p:cTn>
                        </p:par>
                        <p:par>
                          <p:cTn id="48" fill="hold">
                            <p:stCondLst>
                              <p:cond delay="4300"/>
                            </p:stCondLst>
                            <p:childTnLst>
                              <p:par>
                                <p:cTn id="49" presetID="22" presetClass="entr" presetSubtype="2" fill="hold" grpId="0" nodeType="afterEffect">
                                  <p:stCondLst>
                                    <p:cond delay="0"/>
                                  </p:stCondLst>
                                  <p:childTnLst>
                                    <p:set>
                                      <p:cBhvr>
                                        <p:cTn id="50" dur="1" fill="hold">
                                          <p:stCondLst>
                                            <p:cond delay="0"/>
                                          </p:stCondLst>
                                        </p:cTn>
                                        <p:tgtEl>
                                          <p:spTgt spid="40">
                                            <p:txEl>
                                              <p:pRg st="0" end="0"/>
                                            </p:txEl>
                                          </p:spTgt>
                                        </p:tgtEl>
                                        <p:attrNameLst>
                                          <p:attrName>style.visibility</p:attrName>
                                        </p:attrNameLst>
                                      </p:cBhvr>
                                      <p:to>
                                        <p:strVal val="visible"/>
                                      </p:to>
                                    </p:set>
                                    <p:animEffect transition="in" filter="wipe(right)">
                                      <p:cBhvr>
                                        <p:cTn id="51" dur="500"/>
                                        <p:tgtEl>
                                          <p:spTgt spid="40">
                                            <p:txEl>
                                              <p:pRg st="0" end="0"/>
                                            </p:txEl>
                                          </p:spTgt>
                                        </p:tgtEl>
                                      </p:cBhvr>
                                    </p:animEffect>
                                  </p:childTnLst>
                                </p:cTn>
                              </p:par>
                            </p:childTnLst>
                          </p:cTn>
                        </p:par>
                        <p:par>
                          <p:cTn id="52" fill="hold">
                            <p:stCondLst>
                              <p:cond delay="4800"/>
                            </p:stCondLst>
                            <p:childTnLst>
                              <p:par>
                                <p:cTn id="53" presetID="10" presetClass="entr" presetSubtype="0" fill="hold" grpId="0" nodeType="afterEffect">
                                  <p:stCondLst>
                                    <p:cond delay="0"/>
                                  </p:stCondLst>
                                  <p:childTnLst>
                                    <p:set>
                                      <p:cBhvr>
                                        <p:cTn id="54" dur="1" fill="hold">
                                          <p:stCondLst>
                                            <p:cond delay="0"/>
                                          </p:stCondLst>
                                        </p:cTn>
                                        <p:tgtEl>
                                          <p:spTgt spid="39">
                                            <p:txEl>
                                              <p:pRg st="0" end="0"/>
                                            </p:txEl>
                                          </p:spTgt>
                                        </p:tgtEl>
                                        <p:attrNameLst>
                                          <p:attrName>style.visibility</p:attrName>
                                        </p:attrNameLst>
                                      </p:cBhvr>
                                      <p:to>
                                        <p:strVal val="visible"/>
                                      </p:to>
                                    </p:set>
                                    <p:animEffect transition="in" filter="fade">
                                      <p:cBhvr>
                                        <p:cTn id="55" dur="500"/>
                                        <p:tgtEl>
                                          <p:spTgt spid="39">
                                            <p:txEl>
                                              <p:pRg st="0" end="0"/>
                                            </p:txEl>
                                          </p:spTgt>
                                        </p:tgtEl>
                                      </p:cBhvr>
                                    </p:animEffect>
                                  </p:childTnLst>
                                </p:cTn>
                              </p:par>
                            </p:childTnLst>
                          </p:cTn>
                        </p:par>
                        <p:par>
                          <p:cTn id="56" fill="hold">
                            <p:stCondLst>
                              <p:cond delay="5300"/>
                            </p:stCondLst>
                            <p:childTnLst>
                              <p:par>
                                <p:cTn id="57" presetID="10" presetClass="entr" presetSubtype="0" fill="hold" nodeType="afterEffect">
                                  <p:stCondLst>
                                    <p:cond delay="25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250"/>
                                  </p:stCondLst>
                                  <p:childTnLst>
                                    <p:set>
                                      <p:cBhvr>
                                        <p:cTn id="61" dur="1" fill="hold">
                                          <p:stCondLst>
                                            <p:cond delay="0"/>
                                          </p:stCondLst>
                                        </p:cTn>
                                        <p:tgtEl>
                                          <p:spTgt spid="29">
                                            <p:txEl>
                                              <p:pRg st="0" end="0"/>
                                            </p:txEl>
                                          </p:spTgt>
                                        </p:tgtEl>
                                        <p:attrNameLst>
                                          <p:attrName>style.visibility</p:attrName>
                                        </p:attrNameLst>
                                      </p:cBhvr>
                                      <p:to>
                                        <p:strVal val="visible"/>
                                      </p:to>
                                    </p:set>
                                    <p:animEffect transition="in" filter="fade">
                                      <p:cBhvr>
                                        <p:cTn id="62" dur="500"/>
                                        <p:tgtEl>
                                          <p:spTgt spid="29">
                                            <p:txEl>
                                              <p:pRg st="0" end="0"/>
                                            </p:txEl>
                                          </p:spTgt>
                                        </p:tgtEl>
                                      </p:cBhvr>
                                    </p:animEffect>
                                  </p:childTnLst>
                                </p:cTn>
                              </p:par>
                            </p:childTnLst>
                          </p:cTn>
                        </p:par>
                        <p:par>
                          <p:cTn id="63" fill="hold">
                            <p:stCondLst>
                              <p:cond delay="6050"/>
                            </p:stCondLst>
                            <p:childTnLst>
                              <p:par>
                                <p:cTn id="64" presetID="22" presetClass="entr" presetSubtype="2" fill="hold" grpId="0" nodeType="afterEffect">
                                  <p:stCondLst>
                                    <p:cond delay="0"/>
                                  </p:stCondLst>
                                  <p:childTnLst>
                                    <p:set>
                                      <p:cBhvr>
                                        <p:cTn id="65" dur="1" fill="hold">
                                          <p:stCondLst>
                                            <p:cond delay="0"/>
                                          </p:stCondLst>
                                        </p:cTn>
                                        <p:tgtEl>
                                          <p:spTgt spid="41">
                                            <p:txEl>
                                              <p:pRg st="0" end="0"/>
                                            </p:txEl>
                                          </p:spTgt>
                                        </p:tgtEl>
                                        <p:attrNameLst>
                                          <p:attrName>style.visibility</p:attrName>
                                        </p:attrNameLst>
                                      </p:cBhvr>
                                      <p:to>
                                        <p:strVal val="visible"/>
                                      </p:to>
                                    </p:set>
                                    <p:animEffect transition="in" filter="wipe(right)">
                                      <p:cBhvr>
                                        <p:cTn id="66" dur="500"/>
                                        <p:tgtEl>
                                          <p:spTgt spid="41">
                                            <p:txEl>
                                              <p:pRg st="0" end="0"/>
                                            </p:txEl>
                                          </p:spTgt>
                                        </p:tgtEl>
                                      </p:cBhvr>
                                    </p:animEffect>
                                  </p:childTnLst>
                                </p:cTn>
                              </p:par>
                            </p:childTnLst>
                          </p:cTn>
                        </p:par>
                        <p:par>
                          <p:cTn id="67" fill="hold">
                            <p:stCondLst>
                              <p:cond delay="6550"/>
                            </p:stCondLst>
                            <p:childTnLst>
                              <p:par>
                                <p:cTn id="68" presetID="10" presetClass="entr" presetSubtype="0" fill="hold" grpId="0" nodeType="afterEffect">
                                  <p:stCondLst>
                                    <p:cond delay="0"/>
                                  </p:stCondLst>
                                  <p:childTnLst>
                                    <p:set>
                                      <p:cBhvr>
                                        <p:cTn id="69" dur="1" fill="hold">
                                          <p:stCondLst>
                                            <p:cond delay="0"/>
                                          </p:stCondLst>
                                        </p:cTn>
                                        <p:tgtEl>
                                          <p:spTgt spid="43">
                                            <p:txEl>
                                              <p:pRg st="0" end="0"/>
                                            </p:txEl>
                                          </p:spTgt>
                                        </p:tgtEl>
                                        <p:attrNameLst>
                                          <p:attrName>style.visibility</p:attrName>
                                        </p:attrNameLst>
                                      </p:cBhvr>
                                      <p:to>
                                        <p:strVal val="visible"/>
                                      </p:to>
                                    </p:set>
                                    <p:animEffect transition="in" filter="fade">
                                      <p:cBhvr>
                                        <p:cTn id="70" dur="500"/>
                                        <p:tgtEl>
                                          <p:spTgt spid="43">
                                            <p:txEl>
                                              <p:pRg st="0" end="0"/>
                                            </p:txEl>
                                          </p:spTgt>
                                        </p:tgtEl>
                                      </p:cBhvr>
                                    </p:animEffect>
                                  </p:childTnLst>
                                </p:cTn>
                              </p:par>
                            </p:childTnLst>
                          </p:cTn>
                        </p:par>
                        <p:par>
                          <p:cTn id="71" fill="hold">
                            <p:stCondLst>
                              <p:cond delay="7050"/>
                            </p:stCondLst>
                            <p:childTnLst>
                              <p:par>
                                <p:cTn id="72" presetID="10" presetClass="entr" presetSubtype="0" fill="hold" nodeType="afterEffect">
                                  <p:stCondLst>
                                    <p:cond delay="25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500"/>
                                        <p:tgtEl>
                                          <p:spTgt spid="32"/>
                                        </p:tgtEl>
                                      </p:cBhvr>
                                    </p:animEffect>
                                  </p:childTnLst>
                                </p:cTn>
                              </p:par>
                              <p:par>
                                <p:cTn id="75" presetID="10" presetClass="entr" presetSubtype="0" fill="hold" grpId="0" nodeType="withEffect">
                                  <p:stCondLst>
                                    <p:cond delay="250"/>
                                  </p:stCondLst>
                                  <p:childTnLst>
                                    <p:set>
                                      <p:cBhvr>
                                        <p:cTn id="76" dur="1" fill="hold">
                                          <p:stCondLst>
                                            <p:cond delay="0"/>
                                          </p:stCondLst>
                                        </p:cTn>
                                        <p:tgtEl>
                                          <p:spTgt spid="35">
                                            <p:txEl>
                                              <p:pRg st="0" end="0"/>
                                            </p:txEl>
                                          </p:spTgt>
                                        </p:tgtEl>
                                        <p:attrNameLst>
                                          <p:attrName>style.visibility</p:attrName>
                                        </p:attrNameLst>
                                      </p:cBhvr>
                                      <p:to>
                                        <p:strVal val="visible"/>
                                      </p:to>
                                    </p:set>
                                    <p:animEffect transition="in" filter="fade">
                                      <p:cBhvr>
                                        <p:cTn id="77" dur="500"/>
                                        <p:tgtEl>
                                          <p:spTgt spid="35">
                                            <p:txEl>
                                              <p:pRg st="0" end="0"/>
                                            </p:txEl>
                                          </p:spTgt>
                                        </p:tgtEl>
                                      </p:cBhvr>
                                    </p:animEffect>
                                  </p:childTnLst>
                                </p:cTn>
                              </p:par>
                            </p:childTnLst>
                          </p:cTn>
                        </p:par>
                        <p:par>
                          <p:cTn id="78" fill="hold">
                            <p:stCondLst>
                              <p:cond delay="7800"/>
                            </p:stCondLst>
                            <p:childTnLst>
                              <p:par>
                                <p:cTn id="79" presetID="22" presetClass="entr" presetSubtype="2" fill="hold" grpId="0" nodeType="afterEffect">
                                  <p:stCondLst>
                                    <p:cond delay="0"/>
                                  </p:stCondLst>
                                  <p:childTnLst>
                                    <p:set>
                                      <p:cBhvr>
                                        <p:cTn id="80" dur="1" fill="hold">
                                          <p:stCondLst>
                                            <p:cond delay="0"/>
                                          </p:stCondLst>
                                        </p:cTn>
                                        <p:tgtEl>
                                          <p:spTgt spid="42">
                                            <p:txEl>
                                              <p:pRg st="0" end="0"/>
                                            </p:txEl>
                                          </p:spTgt>
                                        </p:tgtEl>
                                        <p:attrNameLst>
                                          <p:attrName>style.visibility</p:attrName>
                                        </p:attrNameLst>
                                      </p:cBhvr>
                                      <p:to>
                                        <p:strVal val="visible"/>
                                      </p:to>
                                    </p:set>
                                    <p:animEffect transition="in" filter="wipe(right)">
                                      <p:cBhvr>
                                        <p:cTn id="81" dur="500"/>
                                        <p:tgtEl>
                                          <p:spTgt spid="42">
                                            <p:txEl>
                                              <p:pRg st="0" end="0"/>
                                            </p:txEl>
                                          </p:spTgt>
                                        </p:tgtEl>
                                      </p:cBhvr>
                                    </p:animEffect>
                                  </p:childTnLst>
                                </p:cTn>
                              </p:par>
                            </p:childTnLst>
                          </p:cTn>
                        </p:par>
                        <p:par>
                          <p:cTn id="82" fill="hold">
                            <p:stCondLst>
                              <p:cond delay="8300"/>
                            </p:stCondLst>
                            <p:childTnLst>
                              <p:par>
                                <p:cTn id="83" presetID="10" presetClass="entr" presetSubtype="0" fill="hold" grpId="0" nodeType="afterEffect">
                                  <p:stCondLst>
                                    <p:cond delay="0"/>
                                  </p:stCondLst>
                                  <p:childTnLst>
                                    <p:set>
                                      <p:cBhvr>
                                        <p:cTn id="84" dur="1" fill="hold">
                                          <p:stCondLst>
                                            <p:cond delay="0"/>
                                          </p:stCondLst>
                                        </p:cTn>
                                        <p:tgtEl>
                                          <p:spTgt spid="45">
                                            <p:txEl>
                                              <p:pRg st="0" end="0"/>
                                            </p:txEl>
                                          </p:spTgt>
                                        </p:tgtEl>
                                        <p:attrNameLst>
                                          <p:attrName>style.visibility</p:attrName>
                                        </p:attrNameLst>
                                      </p:cBhvr>
                                      <p:to>
                                        <p:strVal val="visible"/>
                                      </p:to>
                                    </p:set>
                                    <p:animEffect transition="in" filter="fade">
                                      <p:cBhvr>
                                        <p:cTn id="85"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29" grpId="0" build="p">
        <p:tmplLst>
          <p:tmpl lvl="1">
            <p:tnLst>
              <p:par>
                <p:cTn presetID="10" presetClass="entr" presetSubtype="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5" grpId="0" build="p">
        <p:tmplLst>
          <p:tmpl lvl="1">
            <p:tnLst>
              <p:par>
                <p:cTn presetID="10" presetClass="entr" presetSubtype="0" fill="hold" nodeType="withEffect">
                  <p:stCondLst>
                    <p:cond delay="2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build="p">
        <p:tmplLst>
          <p:tmpl lvl="1">
            <p:tnLst>
              <p:par>
                <p:cTn presetID="22" presetClass="entr" presetSubtype="2"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wipe(right)">
                      <p:cBhvr>
                        <p:cTn dur="500"/>
                        <p:tgtEl>
                          <p:spTgt spid="40"/>
                        </p:tgtEl>
                      </p:cBhvr>
                    </p:animEffect>
                  </p:childTnLst>
                </p:cTn>
              </p:par>
            </p:tnLst>
          </p:tmpl>
        </p:tmplLst>
      </p:bldP>
      <p:bldP spid="41" grpId="0" build="p">
        <p:tmplLst>
          <p:tmpl lvl="1">
            <p:tnLst>
              <p:par>
                <p:cTn presetID="22" presetClass="entr" presetSubtype="2"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wipe(right)">
                      <p:cBhvr>
                        <p:cTn dur="500"/>
                        <p:tgtEl>
                          <p:spTgt spid="41"/>
                        </p:tgtEl>
                      </p:cBhvr>
                    </p:animEffect>
                  </p:childTnLst>
                </p:cTn>
              </p:par>
            </p:tnLst>
          </p:tmpl>
        </p:tmplLst>
      </p:bldP>
      <p:bldP spid="42" grpId="0" build="p">
        <p:tmplLst>
          <p:tmpl lvl="1">
            <p:tnLst>
              <p:par>
                <p:cTn presetID="22" presetClass="entr" presetSubtype="2"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wipe(right)">
                      <p:cBhvr>
                        <p:cTn dur="500"/>
                        <p:tgtEl>
                          <p:spTgt spid="42"/>
                        </p:tgtEl>
                      </p:cBhvr>
                    </p:animEffect>
                  </p:childTnLst>
                </p:cTn>
              </p:par>
            </p:tnLst>
          </p:tmpl>
        </p:tmplLst>
      </p:bldP>
      <p:bldP spid="43" grpId="0" build="p">
        <p:tmplLst>
          <p:tmpl lvl="1">
            <p:tnLst>
              <p:par>
                <p:cTn presetID="10" presetClass="entr" presetSubtype="0"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5" grpId="0" build="p">
        <p:tmplLst>
          <p:tmpl lvl="1">
            <p:tnLst>
              <p:par>
                <p:cTn presetID="10" presetClass="entr" presetSubtype="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31" grpId="0"/>
      <p:bldP spid="36" grpId="0">
        <p:tmplLst>
          <p:tmpl>
            <p:tnLst>
              <p:par>
                <p:cTn presetID="10"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hone white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grpSp>
        <p:nvGrpSpPr>
          <p:cNvPr id="20" name="Group 19"/>
          <p:cNvGrpSpPr/>
          <p:nvPr userDrawn="1"/>
        </p:nvGrpSpPr>
        <p:grpSpPr>
          <a:xfrm>
            <a:off x="2658289" y="1398600"/>
            <a:ext cx="2686999" cy="7478781"/>
            <a:chOff x="2791402" y="1050114"/>
            <a:chExt cx="3909098" cy="8159261"/>
          </a:xfrm>
        </p:grpSpPr>
        <p:sp>
          <p:nvSpPr>
            <p:cNvPr id="7" name="Rectangle 6"/>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6" name="Rectangle 5"/>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8" name="Rectangle: Rounded Corners 7"/>
            <p:cNvSpPr/>
            <p:nvPr userDrawn="1"/>
          </p:nvSpPr>
          <p:spPr>
            <a:xfrm>
              <a:off x="2831885" y="1050114"/>
              <a:ext cx="3868615" cy="8159261"/>
            </a:xfrm>
            <a:prstGeom prst="roundRect">
              <a:avLst>
                <a:gd name="adj" fmla="val 13394"/>
              </a:avLst>
            </a:prstGeom>
            <a:solidFill>
              <a:srgbClr val="F8F8F8"/>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3" name="Rectangle: Rounded Corners 12"/>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9" name="Oval 8"/>
            <p:cNvSpPr/>
            <p:nvPr userDrawn="1"/>
          </p:nvSpPr>
          <p:spPr>
            <a:xfrm>
              <a:off x="4348798" y="1694059"/>
              <a:ext cx="95103" cy="951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0" name="Rectangle: Rounded Corners 9"/>
            <p:cNvSpPr/>
            <p:nvPr userDrawn="1"/>
          </p:nvSpPr>
          <p:spPr>
            <a:xfrm flipV="1">
              <a:off x="4538816" y="1701266"/>
              <a:ext cx="644770" cy="81083"/>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1" name="Oval 10"/>
            <p:cNvSpPr/>
            <p:nvPr userDrawn="1"/>
          </p:nvSpPr>
          <p:spPr>
            <a:xfrm>
              <a:off x="4699591" y="1373161"/>
              <a:ext cx="133203" cy="1332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2" name="Oval 11"/>
            <p:cNvSpPr/>
            <p:nvPr userDrawn="1"/>
          </p:nvSpPr>
          <p:spPr>
            <a:xfrm>
              <a:off x="4420522" y="8297836"/>
              <a:ext cx="691341" cy="69134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grpSp>
      <p:sp>
        <p:nvSpPr>
          <p:cNvPr id="30" name="Picture Placeholder 6"/>
          <p:cNvSpPr>
            <a:spLocks noGrp="1"/>
          </p:cNvSpPr>
          <p:nvPr>
            <p:ph type="pic" sz="quarter" idx="15"/>
          </p:nvPr>
        </p:nvSpPr>
        <p:spPr>
          <a:xfrm>
            <a:off x="2886414" y="2440002"/>
            <a:ext cx="2263347" cy="5380966"/>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1" name="Title 1"/>
          <p:cNvSpPr>
            <a:spLocks noGrp="1"/>
          </p:cNvSpPr>
          <p:nvPr>
            <p:ph type="title" hasCustomPrompt="1"/>
          </p:nvPr>
        </p:nvSpPr>
        <p:spPr>
          <a:xfrm>
            <a:off x="6685635" y="2020829"/>
            <a:ext cx="5573093" cy="302618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32" name="Straight Connector 31"/>
          <p:cNvCxnSpPr/>
          <p:nvPr userDrawn="1"/>
        </p:nvCxnSpPr>
        <p:spPr>
          <a:xfrm>
            <a:off x="6765777" y="5141913"/>
            <a:ext cx="69486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3" name="Text Placeholder 5"/>
          <p:cNvSpPr>
            <a:spLocks noGrp="1"/>
          </p:cNvSpPr>
          <p:nvPr>
            <p:ph type="body" sz="quarter" idx="12" hasCustomPrompt="1"/>
          </p:nvPr>
        </p:nvSpPr>
        <p:spPr>
          <a:xfrm>
            <a:off x="6699921" y="5360988"/>
            <a:ext cx="5573093" cy="3022600"/>
          </a:xfrm>
        </p:spPr>
        <p:txBody>
          <a:bodyPr anchor="t"/>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79732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right)">
                                      <p:cBhvr>
                                        <p:cTn id="14" dur="500"/>
                                        <p:tgtEl>
                                          <p:spTgt spid="32"/>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1000" fill="hold"/>
                                        <p:tgtEl>
                                          <p:spTgt spid="31"/>
                                        </p:tgtEl>
                                        <p:attrNameLst>
                                          <p:attrName>ppt_x</p:attrName>
                                        </p:attrNameLst>
                                      </p:cBhvr>
                                      <p:tavLst>
                                        <p:tav tm="0">
                                          <p:val>
                                            <p:strVal val="#ppt_x"/>
                                          </p:val>
                                        </p:tav>
                                        <p:tav tm="100000">
                                          <p:val>
                                            <p:strVal val="#ppt_x"/>
                                          </p:val>
                                        </p:tav>
                                      </p:tavLst>
                                    </p:anim>
                                    <p:anim calcmode="lin" valueType="num">
                                      <p:cBhvr additive="base">
                                        <p:cTn id="18" dur="1000" fill="hold"/>
                                        <p:tgtEl>
                                          <p:spTgt spid="31"/>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3" grpId="0">
        <p:tmplLst>
          <p:tmpl>
            <p:tnLst>
              <p:par>
                <p:cTn presetID="10" presetClass="entr" presetSubtype="0" fill="hold" nodeType="afterEffect">
                  <p:stCondLst>
                    <p:cond delay="2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hone white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grpSp>
        <p:nvGrpSpPr>
          <p:cNvPr id="25" name="Group 24"/>
          <p:cNvGrpSpPr/>
          <p:nvPr userDrawn="1"/>
        </p:nvGrpSpPr>
        <p:grpSpPr>
          <a:xfrm>
            <a:off x="1415755" y="1398602"/>
            <a:ext cx="3997997" cy="8886825"/>
            <a:chOff x="1887889" y="1398589"/>
            <a:chExt cx="5331279" cy="8886825"/>
          </a:xfrm>
        </p:grpSpPr>
        <p:sp>
          <p:nvSpPr>
            <p:cNvPr id="6" name="Rectangle 5"/>
            <p:cNvSpPr/>
            <p:nvPr userDrawn="1"/>
          </p:nvSpPr>
          <p:spPr>
            <a:xfrm>
              <a:off x="1887889" y="394160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7" name="Rectangle 6"/>
            <p:cNvSpPr/>
            <p:nvPr userDrawn="1"/>
          </p:nvSpPr>
          <p:spPr>
            <a:xfrm>
              <a:off x="1887889" y="290887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8" name="Freeform: Shape 17"/>
            <p:cNvSpPr/>
            <p:nvPr userDrawn="1"/>
          </p:nvSpPr>
          <p:spPr>
            <a:xfrm>
              <a:off x="1943100" y="1398589"/>
              <a:ext cx="5276068" cy="8886825"/>
            </a:xfrm>
            <a:custGeom>
              <a:avLst/>
              <a:gdLst>
                <a:gd name="connsiteX0" fmla="*/ 706677 w 5276068"/>
                <a:gd name="connsiteY0" fmla="*/ 0 h 8886825"/>
                <a:gd name="connsiteX1" fmla="*/ 4569391 w 5276068"/>
                <a:gd name="connsiteY1" fmla="*/ 0 h 8886825"/>
                <a:gd name="connsiteX2" fmla="*/ 5276068 w 5276068"/>
                <a:gd name="connsiteY2" fmla="*/ 706677 h 8886825"/>
                <a:gd name="connsiteX3" fmla="*/ 5276068 w 5276068"/>
                <a:gd name="connsiteY3" fmla="*/ 8886825 h 8886825"/>
                <a:gd name="connsiteX4" fmla="*/ 0 w 5276068"/>
                <a:gd name="connsiteY4" fmla="*/ 8886825 h 8886825"/>
                <a:gd name="connsiteX5" fmla="*/ 0 w 5276068"/>
                <a:gd name="connsiteY5" fmla="*/ 706677 h 8886825"/>
                <a:gd name="connsiteX6" fmla="*/ 706677 w 5276068"/>
                <a:gd name="connsiteY6" fmla="*/ 0 h 88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068" h="8886825">
                  <a:moveTo>
                    <a:pt x="706677" y="0"/>
                  </a:moveTo>
                  <a:lnTo>
                    <a:pt x="4569391" y="0"/>
                  </a:lnTo>
                  <a:cubicBezTo>
                    <a:pt x="4959678" y="0"/>
                    <a:pt x="5276068" y="316390"/>
                    <a:pt x="5276068" y="706677"/>
                  </a:cubicBezTo>
                  <a:lnTo>
                    <a:pt x="5276068" y="8886825"/>
                  </a:lnTo>
                  <a:lnTo>
                    <a:pt x="0" y="8886825"/>
                  </a:lnTo>
                  <a:lnTo>
                    <a:pt x="0" y="706677"/>
                  </a:lnTo>
                  <a:cubicBezTo>
                    <a:pt x="0" y="316390"/>
                    <a:pt x="316390" y="0"/>
                    <a:pt x="706677" y="0"/>
                  </a:cubicBezTo>
                  <a:close/>
                </a:path>
              </a:pathLst>
            </a:custGeom>
            <a:solidFill>
              <a:srgbClr val="F8F8F8"/>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800"/>
            </a:p>
          </p:txBody>
        </p:sp>
        <p:sp>
          <p:nvSpPr>
            <p:cNvPr id="16" name="Freeform: Shape 15"/>
            <p:cNvSpPr/>
            <p:nvPr userDrawn="1"/>
          </p:nvSpPr>
          <p:spPr>
            <a:xfrm>
              <a:off x="2312158" y="2908877"/>
              <a:ext cx="4537952" cy="7376536"/>
            </a:xfrm>
            <a:custGeom>
              <a:avLst/>
              <a:gdLst>
                <a:gd name="connsiteX0" fmla="*/ 63531 w 4537952"/>
                <a:gd name="connsiteY0" fmla="*/ 0 h 7376536"/>
                <a:gd name="connsiteX1" fmla="*/ 4474421 w 4537952"/>
                <a:gd name="connsiteY1" fmla="*/ 0 h 7376536"/>
                <a:gd name="connsiteX2" fmla="*/ 4537952 w 4537952"/>
                <a:gd name="connsiteY2" fmla="*/ 63531 h 7376536"/>
                <a:gd name="connsiteX3" fmla="*/ 4537952 w 4537952"/>
                <a:gd name="connsiteY3" fmla="*/ 7376536 h 7376536"/>
                <a:gd name="connsiteX4" fmla="*/ 0 w 4537952"/>
                <a:gd name="connsiteY4" fmla="*/ 7376536 h 7376536"/>
                <a:gd name="connsiteX5" fmla="*/ 0 w 4537952"/>
                <a:gd name="connsiteY5" fmla="*/ 63531 h 7376536"/>
                <a:gd name="connsiteX6" fmla="*/ 63531 w 4537952"/>
                <a:gd name="connsiteY6" fmla="*/ 0 h 737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7952" h="7376536">
                  <a:moveTo>
                    <a:pt x="63531" y="0"/>
                  </a:moveTo>
                  <a:lnTo>
                    <a:pt x="4474421" y="0"/>
                  </a:lnTo>
                  <a:cubicBezTo>
                    <a:pt x="4509508" y="0"/>
                    <a:pt x="4537952" y="28444"/>
                    <a:pt x="4537952" y="63531"/>
                  </a:cubicBezTo>
                  <a:lnTo>
                    <a:pt x="4537952" y="7376536"/>
                  </a:lnTo>
                  <a:lnTo>
                    <a:pt x="0" y="7376536"/>
                  </a:lnTo>
                  <a:lnTo>
                    <a:pt x="0" y="63531"/>
                  </a:lnTo>
                  <a:cubicBezTo>
                    <a:pt x="0" y="28444"/>
                    <a:pt x="28444" y="0"/>
                    <a:pt x="63531" y="0"/>
                  </a:cubicBezTo>
                  <a:close/>
                </a:path>
              </a:pathLst>
            </a:cu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800"/>
            </a:p>
          </p:txBody>
        </p:sp>
        <p:sp>
          <p:nvSpPr>
            <p:cNvPr id="10" name="Oval 9"/>
            <p:cNvSpPr/>
            <p:nvPr userDrawn="1"/>
          </p:nvSpPr>
          <p:spPr>
            <a:xfrm>
              <a:off x="4011886" y="2276809"/>
              <a:ext cx="129703" cy="1297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1" name="Rectangle: Rounded Corners 10"/>
            <p:cNvSpPr/>
            <p:nvPr userDrawn="1"/>
          </p:nvSpPr>
          <p:spPr>
            <a:xfrm flipV="1">
              <a:off x="4271035" y="2286638"/>
              <a:ext cx="879346" cy="110582"/>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2" name="Oval 11"/>
            <p:cNvSpPr/>
            <p:nvPr userDrawn="1"/>
          </p:nvSpPr>
          <p:spPr>
            <a:xfrm>
              <a:off x="4490302" y="1839164"/>
              <a:ext cx="181664" cy="181664"/>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
        <p:nvSpPr>
          <p:cNvPr id="21" name="Title 1"/>
          <p:cNvSpPr>
            <a:spLocks noGrp="1"/>
          </p:cNvSpPr>
          <p:nvPr>
            <p:ph type="title" hasCustomPrompt="1"/>
          </p:nvPr>
        </p:nvSpPr>
        <p:spPr>
          <a:xfrm>
            <a:off x="6685635" y="2020829"/>
            <a:ext cx="5573093" cy="302618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22" name="Straight Connector 21"/>
          <p:cNvCxnSpPr/>
          <p:nvPr userDrawn="1"/>
        </p:nvCxnSpPr>
        <p:spPr>
          <a:xfrm>
            <a:off x="6765777" y="5141913"/>
            <a:ext cx="69486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5"/>
          <p:cNvSpPr>
            <a:spLocks noGrp="1"/>
          </p:cNvSpPr>
          <p:nvPr>
            <p:ph type="body" sz="quarter" idx="12" hasCustomPrompt="1"/>
          </p:nvPr>
        </p:nvSpPr>
        <p:spPr>
          <a:xfrm>
            <a:off x="6699921" y="5360988"/>
            <a:ext cx="5573093" cy="3022600"/>
          </a:xfrm>
        </p:spPr>
        <p:txBody>
          <a:bodyPr anchor="t"/>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24" name="Picture Placeholder 6"/>
          <p:cNvSpPr>
            <a:spLocks noGrp="1"/>
          </p:cNvSpPr>
          <p:nvPr>
            <p:ph type="pic" sz="quarter" idx="15"/>
          </p:nvPr>
        </p:nvSpPr>
        <p:spPr>
          <a:xfrm>
            <a:off x="1756741" y="2947197"/>
            <a:ext cx="3374609" cy="7338216"/>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31728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right)">
                                      <p:cBhvr>
                                        <p:cTn id="14" dur="500"/>
                                        <p:tgtEl>
                                          <p:spTgt spid="22"/>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ppt_x"/>
                                          </p:val>
                                        </p:tav>
                                        <p:tav tm="100000">
                                          <p:val>
                                            <p:strVal val="#ppt_x"/>
                                          </p:val>
                                        </p:tav>
                                      </p:tavLst>
                                    </p:anim>
                                    <p:anim calcmode="lin" valueType="num">
                                      <p:cBhvr additive="base">
                                        <p:cTn id="18" dur="1000" fill="hold"/>
                                        <p:tgtEl>
                                          <p:spTgt spid="21"/>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tmplLst>
          <p:tmpl>
            <p:tnLst>
              <p:par>
                <p:cTn presetID="10" presetClass="entr" presetSubtype="0" fill="hold" nodeType="afterEffect">
                  <p:stCondLst>
                    <p:cond delay="25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hone black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grpSp>
        <p:nvGrpSpPr>
          <p:cNvPr id="20" name="Group 19"/>
          <p:cNvGrpSpPr/>
          <p:nvPr userDrawn="1"/>
        </p:nvGrpSpPr>
        <p:grpSpPr>
          <a:xfrm>
            <a:off x="2658289" y="1398600"/>
            <a:ext cx="2686999" cy="7478781"/>
            <a:chOff x="2791402" y="1050114"/>
            <a:chExt cx="3909098" cy="8159261"/>
          </a:xfrm>
        </p:grpSpPr>
        <p:sp>
          <p:nvSpPr>
            <p:cNvPr id="7" name="Rectangle 6"/>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6" name="Rectangle 5"/>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8" name="Rectangle: Rounded Corners 7"/>
            <p:cNvSpPr/>
            <p:nvPr userDrawn="1"/>
          </p:nvSpPr>
          <p:spPr>
            <a:xfrm>
              <a:off x="2831885" y="1050114"/>
              <a:ext cx="3868615" cy="8159261"/>
            </a:xfrm>
            <a:prstGeom prst="roundRect">
              <a:avLst>
                <a:gd name="adj" fmla="val 13394"/>
              </a:avLst>
            </a:prstGeom>
            <a:solidFill>
              <a:schemeClr val="tx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3" name="Rectangle: Rounded Corners 12"/>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9" name="Oval 8"/>
            <p:cNvSpPr/>
            <p:nvPr userDrawn="1"/>
          </p:nvSpPr>
          <p:spPr>
            <a:xfrm>
              <a:off x="4348798" y="1694059"/>
              <a:ext cx="95103" cy="951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0" name="Rectangle: Rounded Corners 9"/>
            <p:cNvSpPr/>
            <p:nvPr userDrawn="1"/>
          </p:nvSpPr>
          <p:spPr>
            <a:xfrm flipV="1">
              <a:off x="4538816" y="1701266"/>
              <a:ext cx="644770" cy="81083"/>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1" name="Oval 10"/>
            <p:cNvSpPr/>
            <p:nvPr userDrawn="1"/>
          </p:nvSpPr>
          <p:spPr>
            <a:xfrm>
              <a:off x="4699591" y="1373161"/>
              <a:ext cx="133203" cy="1332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2" name="Oval 11"/>
            <p:cNvSpPr/>
            <p:nvPr userDrawn="1"/>
          </p:nvSpPr>
          <p:spPr>
            <a:xfrm>
              <a:off x="4420522" y="8297836"/>
              <a:ext cx="691341" cy="69134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grpSp>
      <p:sp>
        <p:nvSpPr>
          <p:cNvPr id="30" name="Picture Placeholder 6"/>
          <p:cNvSpPr>
            <a:spLocks noGrp="1"/>
          </p:cNvSpPr>
          <p:nvPr>
            <p:ph type="pic" sz="quarter" idx="15"/>
          </p:nvPr>
        </p:nvSpPr>
        <p:spPr>
          <a:xfrm>
            <a:off x="2886414" y="2440002"/>
            <a:ext cx="2263347" cy="5380966"/>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6" name="Title 1"/>
          <p:cNvSpPr>
            <a:spLocks noGrp="1"/>
          </p:cNvSpPr>
          <p:nvPr>
            <p:ph type="title" hasCustomPrompt="1"/>
          </p:nvPr>
        </p:nvSpPr>
        <p:spPr>
          <a:xfrm>
            <a:off x="6685635" y="2020829"/>
            <a:ext cx="5573093" cy="302618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7" name="Straight Connector 16"/>
          <p:cNvCxnSpPr/>
          <p:nvPr userDrawn="1"/>
        </p:nvCxnSpPr>
        <p:spPr>
          <a:xfrm>
            <a:off x="6765777" y="5141913"/>
            <a:ext cx="69486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5"/>
          <p:cNvSpPr>
            <a:spLocks noGrp="1"/>
          </p:cNvSpPr>
          <p:nvPr>
            <p:ph type="body" sz="quarter" idx="12" hasCustomPrompt="1"/>
          </p:nvPr>
        </p:nvSpPr>
        <p:spPr>
          <a:xfrm>
            <a:off x="6699921" y="5360988"/>
            <a:ext cx="5573093" cy="3022600"/>
          </a:xfrm>
        </p:spPr>
        <p:txBody>
          <a:bodyPr anchor="t"/>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03461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500"/>
                                        <p:tgtEl>
                                          <p:spTgt spid="17"/>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6" grpId="0"/>
      <p:bldP spid="18" grpId="0">
        <p:tmplLst>
          <p:tmpl>
            <p:tnLst>
              <p:par>
                <p:cTn presetID="10" presetClass="entr" presetSubtype="0"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hone black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grpSp>
        <p:nvGrpSpPr>
          <p:cNvPr id="25" name="Group 24"/>
          <p:cNvGrpSpPr/>
          <p:nvPr userDrawn="1"/>
        </p:nvGrpSpPr>
        <p:grpSpPr>
          <a:xfrm>
            <a:off x="1415755" y="1398602"/>
            <a:ext cx="3997997" cy="8886825"/>
            <a:chOff x="1887889" y="1398589"/>
            <a:chExt cx="5331279" cy="8886825"/>
          </a:xfrm>
        </p:grpSpPr>
        <p:sp>
          <p:nvSpPr>
            <p:cNvPr id="6" name="Rectangle 5"/>
            <p:cNvSpPr/>
            <p:nvPr userDrawn="1"/>
          </p:nvSpPr>
          <p:spPr>
            <a:xfrm>
              <a:off x="1887889" y="394160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7" name="Rectangle 6"/>
            <p:cNvSpPr/>
            <p:nvPr userDrawn="1"/>
          </p:nvSpPr>
          <p:spPr>
            <a:xfrm>
              <a:off x="1887889" y="290887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8" name="Freeform: Shape 17"/>
            <p:cNvSpPr/>
            <p:nvPr userDrawn="1"/>
          </p:nvSpPr>
          <p:spPr>
            <a:xfrm>
              <a:off x="1943100" y="1398589"/>
              <a:ext cx="5276068" cy="8886825"/>
            </a:xfrm>
            <a:custGeom>
              <a:avLst/>
              <a:gdLst>
                <a:gd name="connsiteX0" fmla="*/ 706677 w 5276068"/>
                <a:gd name="connsiteY0" fmla="*/ 0 h 8886825"/>
                <a:gd name="connsiteX1" fmla="*/ 4569391 w 5276068"/>
                <a:gd name="connsiteY1" fmla="*/ 0 h 8886825"/>
                <a:gd name="connsiteX2" fmla="*/ 5276068 w 5276068"/>
                <a:gd name="connsiteY2" fmla="*/ 706677 h 8886825"/>
                <a:gd name="connsiteX3" fmla="*/ 5276068 w 5276068"/>
                <a:gd name="connsiteY3" fmla="*/ 8886825 h 8886825"/>
                <a:gd name="connsiteX4" fmla="*/ 0 w 5276068"/>
                <a:gd name="connsiteY4" fmla="*/ 8886825 h 8886825"/>
                <a:gd name="connsiteX5" fmla="*/ 0 w 5276068"/>
                <a:gd name="connsiteY5" fmla="*/ 706677 h 8886825"/>
                <a:gd name="connsiteX6" fmla="*/ 706677 w 5276068"/>
                <a:gd name="connsiteY6" fmla="*/ 0 h 88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068" h="8886825">
                  <a:moveTo>
                    <a:pt x="706677" y="0"/>
                  </a:moveTo>
                  <a:lnTo>
                    <a:pt x="4569391" y="0"/>
                  </a:lnTo>
                  <a:cubicBezTo>
                    <a:pt x="4959678" y="0"/>
                    <a:pt x="5276068" y="316390"/>
                    <a:pt x="5276068" y="706677"/>
                  </a:cubicBezTo>
                  <a:lnTo>
                    <a:pt x="5276068" y="8886825"/>
                  </a:lnTo>
                  <a:lnTo>
                    <a:pt x="0" y="8886825"/>
                  </a:lnTo>
                  <a:lnTo>
                    <a:pt x="0" y="706677"/>
                  </a:lnTo>
                  <a:cubicBezTo>
                    <a:pt x="0" y="316390"/>
                    <a:pt x="316390" y="0"/>
                    <a:pt x="706677" y="0"/>
                  </a:cubicBezTo>
                  <a:close/>
                </a:path>
              </a:pathLst>
            </a:custGeom>
            <a:solidFill>
              <a:schemeClr val="tx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800"/>
            </a:p>
          </p:txBody>
        </p:sp>
        <p:sp>
          <p:nvSpPr>
            <p:cNvPr id="16" name="Freeform: Shape 15"/>
            <p:cNvSpPr/>
            <p:nvPr userDrawn="1"/>
          </p:nvSpPr>
          <p:spPr>
            <a:xfrm>
              <a:off x="2312158" y="2908877"/>
              <a:ext cx="4537952" cy="7376536"/>
            </a:xfrm>
            <a:custGeom>
              <a:avLst/>
              <a:gdLst>
                <a:gd name="connsiteX0" fmla="*/ 63531 w 4537952"/>
                <a:gd name="connsiteY0" fmla="*/ 0 h 7376536"/>
                <a:gd name="connsiteX1" fmla="*/ 4474421 w 4537952"/>
                <a:gd name="connsiteY1" fmla="*/ 0 h 7376536"/>
                <a:gd name="connsiteX2" fmla="*/ 4537952 w 4537952"/>
                <a:gd name="connsiteY2" fmla="*/ 63531 h 7376536"/>
                <a:gd name="connsiteX3" fmla="*/ 4537952 w 4537952"/>
                <a:gd name="connsiteY3" fmla="*/ 7376536 h 7376536"/>
                <a:gd name="connsiteX4" fmla="*/ 0 w 4537952"/>
                <a:gd name="connsiteY4" fmla="*/ 7376536 h 7376536"/>
                <a:gd name="connsiteX5" fmla="*/ 0 w 4537952"/>
                <a:gd name="connsiteY5" fmla="*/ 63531 h 7376536"/>
                <a:gd name="connsiteX6" fmla="*/ 63531 w 4537952"/>
                <a:gd name="connsiteY6" fmla="*/ 0 h 737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7952" h="7376536">
                  <a:moveTo>
                    <a:pt x="63531" y="0"/>
                  </a:moveTo>
                  <a:lnTo>
                    <a:pt x="4474421" y="0"/>
                  </a:lnTo>
                  <a:cubicBezTo>
                    <a:pt x="4509508" y="0"/>
                    <a:pt x="4537952" y="28444"/>
                    <a:pt x="4537952" y="63531"/>
                  </a:cubicBezTo>
                  <a:lnTo>
                    <a:pt x="4537952" y="7376536"/>
                  </a:lnTo>
                  <a:lnTo>
                    <a:pt x="0" y="7376536"/>
                  </a:lnTo>
                  <a:lnTo>
                    <a:pt x="0" y="63531"/>
                  </a:lnTo>
                  <a:cubicBezTo>
                    <a:pt x="0" y="28444"/>
                    <a:pt x="28444" y="0"/>
                    <a:pt x="63531" y="0"/>
                  </a:cubicBezTo>
                  <a:close/>
                </a:path>
              </a:pathLst>
            </a:cu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800"/>
            </a:p>
          </p:txBody>
        </p:sp>
        <p:sp>
          <p:nvSpPr>
            <p:cNvPr id="10" name="Oval 9"/>
            <p:cNvSpPr/>
            <p:nvPr userDrawn="1"/>
          </p:nvSpPr>
          <p:spPr>
            <a:xfrm>
              <a:off x="4011886" y="2276809"/>
              <a:ext cx="129703" cy="1297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1" name="Rectangle: Rounded Corners 10"/>
            <p:cNvSpPr/>
            <p:nvPr userDrawn="1"/>
          </p:nvSpPr>
          <p:spPr>
            <a:xfrm flipV="1">
              <a:off x="4271035" y="2286638"/>
              <a:ext cx="879346" cy="110582"/>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2" name="Oval 11"/>
            <p:cNvSpPr/>
            <p:nvPr userDrawn="1"/>
          </p:nvSpPr>
          <p:spPr>
            <a:xfrm>
              <a:off x="4490302" y="1839164"/>
              <a:ext cx="181664" cy="1816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
        <p:nvSpPr>
          <p:cNvPr id="21" name="Title 1"/>
          <p:cNvSpPr>
            <a:spLocks noGrp="1"/>
          </p:cNvSpPr>
          <p:nvPr>
            <p:ph type="title" hasCustomPrompt="1"/>
          </p:nvPr>
        </p:nvSpPr>
        <p:spPr>
          <a:xfrm>
            <a:off x="6685635" y="2020829"/>
            <a:ext cx="5573093" cy="302618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22" name="Straight Connector 21"/>
          <p:cNvCxnSpPr/>
          <p:nvPr userDrawn="1"/>
        </p:nvCxnSpPr>
        <p:spPr>
          <a:xfrm>
            <a:off x="6765777" y="5141913"/>
            <a:ext cx="69486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5"/>
          <p:cNvSpPr>
            <a:spLocks noGrp="1"/>
          </p:cNvSpPr>
          <p:nvPr>
            <p:ph type="body" sz="quarter" idx="12" hasCustomPrompt="1"/>
          </p:nvPr>
        </p:nvSpPr>
        <p:spPr>
          <a:xfrm>
            <a:off x="6699921" y="5360988"/>
            <a:ext cx="5573093" cy="3022600"/>
          </a:xfrm>
        </p:spPr>
        <p:txBody>
          <a:bodyPr anchor="t"/>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24" name="Picture Placeholder 6"/>
          <p:cNvSpPr>
            <a:spLocks noGrp="1"/>
          </p:cNvSpPr>
          <p:nvPr>
            <p:ph type="pic" sz="quarter" idx="15"/>
          </p:nvPr>
        </p:nvSpPr>
        <p:spPr>
          <a:xfrm>
            <a:off x="1756741" y="2947197"/>
            <a:ext cx="3374609" cy="7338216"/>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356453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right)">
                                      <p:cBhvr>
                                        <p:cTn id="14" dur="500"/>
                                        <p:tgtEl>
                                          <p:spTgt spid="22"/>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ppt_x"/>
                                          </p:val>
                                        </p:tav>
                                        <p:tav tm="100000">
                                          <p:val>
                                            <p:strVal val="#ppt_x"/>
                                          </p:val>
                                        </p:tav>
                                      </p:tavLst>
                                    </p:anim>
                                    <p:anim calcmode="lin" valueType="num">
                                      <p:cBhvr additive="base">
                                        <p:cTn id="18" dur="1000" fill="hold"/>
                                        <p:tgtEl>
                                          <p:spTgt spid="21"/>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tmplLst>
          <p:tmpl>
            <p:tnLst>
              <p:par>
                <p:cTn presetID="10" presetClass="entr" presetSubtype="0" fill="hold" nodeType="afterEffect">
                  <p:stCondLst>
                    <p:cond delay="25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grpSp>
        <p:nvGrpSpPr>
          <p:cNvPr id="5" name="Group 4"/>
          <p:cNvGrpSpPr/>
          <p:nvPr userDrawn="1"/>
        </p:nvGrpSpPr>
        <p:grpSpPr>
          <a:xfrm>
            <a:off x="1467073" y="1418573"/>
            <a:ext cx="3945458" cy="7468265"/>
            <a:chOff x="3004457" y="476891"/>
            <a:chExt cx="5937704" cy="8428531"/>
          </a:xfrm>
        </p:grpSpPr>
        <p:sp>
          <p:nvSpPr>
            <p:cNvPr id="6" name="Rectangle: Rounded Corners 5"/>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7" name="Oval 6"/>
            <p:cNvSpPr/>
            <p:nvPr userDrawn="1"/>
          </p:nvSpPr>
          <p:spPr>
            <a:xfrm>
              <a:off x="5920703" y="774152"/>
              <a:ext cx="105212" cy="105212"/>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800"/>
            </a:p>
          </p:txBody>
        </p:sp>
        <p:sp>
          <p:nvSpPr>
            <p:cNvPr id="8" name="Oval 7"/>
            <p:cNvSpPr/>
            <p:nvPr userDrawn="1"/>
          </p:nvSpPr>
          <p:spPr>
            <a:xfrm>
              <a:off x="5796194" y="8303721"/>
              <a:ext cx="354231" cy="35423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800"/>
            </a:p>
          </p:txBody>
        </p:sp>
        <p:sp>
          <p:nvSpPr>
            <p:cNvPr id="9" name="Rectangle: Rounded Corners 8"/>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
        <p:nvSpPr>
          <p:cNvPr id="10" name="Title 1"/>
          <p:cNvSpPr>
            <a:spLocks noGrp="1"/>
          </p:cNvSpPr>
          <p:nvPr>
            <p:ph type="title" hasCustomPrompt="1"/>
          </p:nvPr>
        </p:nvSpPr>
        <p:spPr>
          <a:xfrm>
            <a:off x="6685635" y="2104586"/>
            <a:ext cx="5573093" cy="294243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1" name="Straight Connector 10"/>
          <p:cNvCxnSpPr/>
          <p:nvPr userDrawn="1"/>
        </p:nvCxnSpPr>
        <p:spPr>
          <a:xfrm>
            <a:off x="6765777" y="5141913"/>
            <a:ext cx="69486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2" hasCustomPrompt="1"/>
          </p:nvPr>
        </p:nvSpPr>
        <p:spPr>
          <a:xfrm>
            <a:off x="6699921" y="5360988"/>
            <a:ext cx="5573093" cy="3022600"/>
          </a:xfrm>
        </p:spPr>
        <p:txBody>
          <a:bodyPr anchor="t"/>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3" name="Picture Placeholder 6"/>
          <p:cNvSpPr>
            <a:spLocks noGrp="1"/>
          </p:cNvSpPr>
          <p:nvPr>
            <p:ph type="pic" sz="quarter" idx="15"/>
          </p:nvPr>
        </p:nvSpPr>
        <p:spPr>
          <a:xfrm>
            <a:off x="1729481" y="2104573"/>
            <a:ext cx="3428603" cy="6084000"/>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326984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right)">
                                      <p:cBhvr>
                                        <p:cTn id="14" dur="500"/>
                                        <p:tgtEl>
                                          <p:spTgt spid="11"/>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00" fill="hold"/>
                                        <p:tgtEl>
                                          <p:spTgt spid="10"/>
                                        </p:tgtEl>
                                        <p:attrNameLst>
                                          <p:attrName>ppt_x</p:attrName>
                                        </p:attrNameLst>
                                      </p:cBhvr>
                                      <p:tavLst>
                                        <p:tav tm="0">
                                          <p:val>
                                            <p:strVal val="#ppt_x"/>
                                          </p:val>
                                        </p:tav>
                                        <p:tav tm="100000">
                                          <p:val>
                                            <p:strVal val="#ppt_x"/>
                                          </p:val>
                                        </p:tav>
                                      </p:tavLst>
                                    </p:anim>
                                    <p:anim calcmode="lin" valueType="num">
                                      <p:cBhvr additive="base">
                                        <p:cTn id="18" dur="1000" fill="hold"/>
                                        <p:tgtEl>
                                          <p:spTgt spid="10"/>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tmplLst>
          <p:tmpl>
            <p:tnLst>
              <p:par>
                <p:cTn presetID="10" presetClass="entr" presetSubtype="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hone and tablet 1">
    <p:spTree>
      <p:nvGrpSpPr>
        <p:cNvPr id="1" name=""/>
        <p:cNvGrpSpPr/>
        <p:nvPr/>
      </p:nvGrpSpPr>
      <p:grpSpPr>
        <a:xfrm>
          <a:off x="0" y="0"/>
          <a:ext cx="0" cy="0"/>
          <a:chOff x="0" y="0"/>
          <a:chExt cx="0" cy="0"/>
        </a:xfrm>
      </p:grpSpPr>
      <p:cxnSp>
        <p:nvCxnSpPr>
          <p:cNvPr id="32" name="Straight Connector 31"/>
          <p:cNvCxnSpPr/>
          <p:nvPr userDrawn="1"/>
        </p:nvCxnSpPr>
        <p:spPr>
          <a:xfrm>
            <a:off x="1138113" y="5141913"/>
            <a:ext cx="5386407"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grpSp>
        <p:nvGrpSpPr>
          <p:cNvPr id="15" name="Group 14"/>
          <p:cNvGrpSpPr/>
          <p:nvPr userDrawn="1"/>
        </p:nvGrpSpPr>
        <p:grpSpPr>
          <a:xfrm>
            <a:off x="8311799" y="1398601"/>
            <a:ext cx="3945458" cy="7468265"/>
            <a:chOff x="3004457" y="476891"/>
            <a:chExt cx="5937704" cy="8428531"/>
          </a:xfrm>
        </p:grpSpPr>
        <p:sp>
          <p:nvSpPr>
            <p:cNvPr id="16" name="Rectangle: Rounded Corners 15"/>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7" name="Oval 16"/>
            <p:cNvSpPr/>
            <p:nvPr userDrawn="1"/>
          </p:nvSpPr>
          <p:spPr>
            <a:xfrm>
              <a:off x="5920703" y="774152"/>
              <a:ext cx="105212" cy="105212"/>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800"/>
            </a:p>
          </p:txBody>
        </p:sp>
        <p:sp>
          <p:nvSpPr>
            <p:cNvPr id="18" name="Oval 17"/>
            <p:cNvSpPr/>
            <p:nvPr userDrawn="1"/>
          </p:nvSpPr>
          <p:spPr>
            <a:xfrm>
              <a:off x="5796194" y="8303721"/>
              <a:ext cx="354231" cy="35423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800"/>
            </a:p>
          </p:txBody>
        </p:sp>
        <p:sp>
          <p:nvSpPr>
            <p:cNvPr id="19" name="Rectangle: Rounded Corners 18"/>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grpSp>
        <p:nvGrpSpPr>
          <p:cNvPr id="20" name="Group 19"/>
          <p:cNvGrpSpPr/>
          <p:nvPr userDrawn="1"/>
        </p:nvGrpSpPr>
        <p:grpSpPr>
          <a:xfrm>
            <a:off x="6524513" y="3270257"/>
            <a:ext cx="2017940" cy="5616575"/>
            <a:chOff x="2791402" y="1050114"/>
            <a:chExt cx="3909098" cy="8159261"/>
          </a:xfrm>
        </p:grpSpPr>
        <p:sp>
          <p:nvSpPr>
            <p:cNvPr id="21" name="Rectangle 20"/>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2" name="Rectangle 21"/>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3" name="Rectangle: Rounded Corners 22"/>
            <p:cNvSpPr/>
            <p:nvPr userDrawn="1"/>
          </p:nvSpPr>
          <p:spPr>
            <a:xfrm>
              <a:off x="2831885" y="1050114"/>
              <a:ext cx="3868615" cy="8159261"/>
            </a:xfrm>
            <a:prstGeom prst="roundRect">
              <a:avLst>
                <a:gd name="adj" fmla="val 13394"/>
              </a:avLst>
            </a:prstGeom>
            <a:solidFill>
              <a:srgbClr val="F8F8F8"/>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4" name="Rectangle: Rounded Corners 23"/>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5" name="Oval 24"/>
            <p:cNvSpPr/>
            <p:nvPr userDrawn="1"/>
          </p:nvSpPr>
          <p:spPr>
            <a:xfrm>
              <a:off x="4348798" y="1694059"/>
              <a:ext cx="95103" cy="951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6" name="Rectangle: Rounded Corners 25"/>
            <p:cNvSpPr/>
            <p:nvPr userDrawn="1"/>
          </p:nvSpPr>
          <p:spPr>
            <a:xfrm flipV="1">
              <a:off x="4538816" y="1701266"/>
              <a:ext cx="644770" cy="81083"/>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7" name="Oval 26"/>
            <p:cNvSpPr/>
            <p:nvPr userDrawn="1"/>
          </p:nvSpPr>
          <p:spPr>
            <a:xfrm>
              <a:off x="4699591" y="1373161"/>
              <a:ext cx="133203" cy="1332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8" name="Oval 27"/>
            <p:cNvSpPr/>
            <p:nvPr userDrawn="1"/>
          </p:nvSpPr>
          <p:spPr>
            <a:xfrm>
              <a:off x="4420522" y="8297836"/>
              <a:ext cx="691341" cy="69134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grpSp>
      <p:sp>
        <p:nvSpPr>
          <p:cNvPr id="31" name="Title 1"/>
          <p:cNvSpPr>
            <a:spLocks noGrp="1"/>
          </p:cNvSpPr>
          <p:nvPr>
            <p:ph type="title" hasCustomPrompt="1"/>
          </p:nvPr>
        </p:nvSpPr>
        <p:spPr>
          <a:xfrm>
            <a:off x="1052391" y="1398589"/>
            <a:ext cx="3833369"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3" name="Text Placeholder 5"/>
          <p:cNvSpPr>
            <a:spLocks noGrp="1"/>
          </p:cNvSpPr>
          <p:nvPr>
            <p:ph type="body" sz="quarter" idx="12" hasCustomPrompt="1"/>
          </p:nvPr>
        </p:nvSpPr>
        <p:spPr>
          <a:xfrm>
            <a:off x="1066677" y="5360988"/>
            <a:ext cx="3819083" cy="3022600"/>
          </a:xfrm>
        </p:spPr>
        <p:txBody>
          <a:bodyPr anchor="t"/>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35" name="Picture Placeholder 6"/>
          <p:cNvSpPr>
            <a:spLocks noGrp="1"/>
          </p:cNvSpPr>
          <p:nvPr>
            <p:ph type="pic" sz="quarter" idx="15"/>
          </p:nvPr>
        </p:nvSpPr>
        <p:spPr>
          <a:xfrm>
            <a:off x="8583415" y="2104573"/>
            <a:ext cx="3428603" cy="6084000"/>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6" name="Picture Placeholder 6"/>
          <p:cNvSpPr>
            <a:spLocks noGrp="1"/>
          </p:cNvSpPr>
          <p:nvPr>
            <p:ph type="pic" sz="quarter" idx="16"/>
          </p:nvPr>
        </p:nvSpPr>
        <p:spPr>
          <a:xfrm>
            <a:off x="6704212" y="4062576"/>
            <a:ext cx="1664915" cy="4027615"/>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32137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par>
                          <p:cTn id="18" fill="hold">
                            <p:stCondLst>
                              <p:cond delay="1000"/>
                            </p:stCondLst>
                            <p:childTnLst>
                              <p:par>
                                <p:cTn id="19" presetID="22" presetClass="entr" presetSubtype="2"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right)">
                                      <p:cBhvr>
                                        <p:cTn id="21" dur="500"/>
                                        <p:tgtEl>
                                          <p:spTgt spid="32"/>
                                        </p:tgtEl>
                                      </p:cBhvr>
                                    </p:animEffect>
                                  </p:childTnLst>
                                </p:cTn>
                              </p:par>
                              <p:par>
                                <p:cTn id="22" presetID="2" presetClass="entr" presetSubtype="1" decel="100000" fill="hold" grpId="0" nodeType="withEffect">
                                  <p:stCondLst>
                                    <p:cond delay="250"/>
                                  </p:stCondLst>
                                  <p:iterate type="wd">
                                    <p:tmPct val="10000"/>
                                  </p:iterate>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1000" fill="hold"/>
                                        <p:tgtEl>
                                          <p:spTgt spid="31"/>
                                        </p:tgtEl>
                                        <p:attrNameLst>
                                          <p:attrName>ppt_x</p:attrName>
                                        </p:attrNameLst>
                                      </p:cBhvr>
                                      <p:tavLst>
                                        <p:tav tm="0">
                                          <p:val>
                                            <p:strVal val="#ppt_x"/>
                                          </p:val>
                                        </p:tav>
                                        <p:tav tm="100000">
                                          <p:val>
                                            <p:strVal val="#ppt_x"/>
                                          </p:val>
                                        </p:tav>
                                      </p:tavLst>
                                    </p:anim>
                                    <p:anim calcmode="lin" valueType="num">
                                      <p:cBhvr additive="base">
                                        <p:cTn id="25" dur="1000" fill="hold"/>
                                        <p:tgtEl>
                                          <p:spTgt spid="31"/>
                                        </p:tgtEl>
                                        <p:attrNameLst>
                                          <p:attrName>ppt_y</p:attrName>
                                        </p:attrNameLst>
                                      </p:cBhvr>
                                      <p:tavLst>
                                        <p:tav tm="0">
                                          <p:val>
                                            <p:strVal val="0-#ppt_h/2"/>
                                          </p:val>
                                        </p:tav>
                                        <p:tav tm="100000">
                                          <p:val>
                                            <p:strVal val="#ppt_y"/>
                                          </p:val>
                                        </p:tav>
                                      </p:tavLst>
                                    </p:anim>
                                  </p:childTnLst>
                                </p:cTn>
                              </p:par>
                            </p:childTnLst>
                          </p:cTn>
                        </p:par>
                        <p:par>
                          <p:cTn id="26" fill="hold">
                            <p:stCondLst>
                              <p:cond delay="2550"/>
                            </p:stCondLst>
                            <p:childTnLst>
                              <p:par>
                                <p:cTn id="27" presetID="10" presetClass="entr" presetSubtype="0" fill="hold" grpId="0" nodeType="afterEffect">
                                  <p:stCondLst>
                                    <p:cond delay="25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tmplLst>
          <p:tmpl>
            <p:tnLst>
              <p:par>
                <p:cTn presetID="10" presetClass="entr" presetSubtype="0" fill="hold" nodeType="afterEffect">
                  <p:stCondLst>
                    <p:cond delay="2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5" grpId="0" animBg="1"/>
      <p:bldP spid="36"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screen image and text 2">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1" y="13"/>
            <a:ext cx="13714413" cy="10285413"/>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itle 1"/>
          <p:cNvSpPr>
            <a:spLocks noGrp="1"/>
          </p:cNvSpPr>
          <p:nvPr>
            <p:ph type="title" hasCustomPrompt="1"/>
          </p:nvPr>
        </p:nvSpPr>
        <p:spPr>
          <a:xfrm>
            <a:off x="6857207" y="1317399"/>
            <a:ext cx="5804817" cy="1861230"/>
          </a:xfrm>
        </p:spPr>
        <p:txBody>
          <a:bodyPr anchor="b"/>
          <a:lstStyle>
            <a:lvl1pPr algn="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9" name="Text Placeholder 5"/>
          <p:cNvSpPr>
            <a:spLocks noGrp="1"/>
          </p:cNvSpPr>
          <p:nvPr>
            <p:ph type="body" sz="quarter" idx="12" hasCustomPrompt="1"/>
          </p:nvPr>
        </p:nvSpPr>
        <p:spPr>
          <a:xfrm>
            <a:off x="6857207" y="3178629"/>
            <a:ext cx="5804816" cy="1963284"/>
          </a:xfrm>
        </p:spPr>
        <p:txBody>
          <a:bodyPr anchor="t"/>
          <a:lstStyle>
            <a:lvl1pPr marL="0" indent="0" algn="r">
              <a:spcBef>
                <a:spcPts val="0"/>
              </a:spcBef>
              <a:buFontTx/>
              <a:buNone/>
              <a:defRPr>
                <a:solidFill>
                  <a:schemeClr val="bg1"/>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48816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8"/>
                                        </p:tgtEl>
                                        <p:attrNameLst>
                                          <p:attrName>style.visibility</p:attrName>
                                        </p:attrNameLst>
                                      </p:cBhvr>
                                      <p:to>
                                        <p:strVal val="visible"/>
                                      </p:to>
                                    </p:set>
                                    <p:anim calcmode="lin" valueType="num">
                                      <p:cBhvr additive="base">
                                        <p:cTn id="10" dur="1000" fill="hold"/>
                                        <p:tgtEl>
                                          <p:spTgt spid="8"/>
                                        </p:tgtEl>
                                        <p:attrNameLst>
                                          <p:attrName>ppt_x</p:attrName>
                                        </p:attrNameLst>
                                      </p:cBhvr>
                                      <p:tavLst>
                                        <p:tav tm="0">
                                          <p:val>
                                            <p:strVal val="#ppt_x"/>
                                          </p:val>
                                        </p:tav>
                                        <p:tav tm="100000">
                                          <p:val>
                                            <p:strVal val="#ppt_x"/>
                                          </p:val>
                                        </p:tav>
                                      </p:tavLst>
                                    </p:anim>
                                    <p:anim calcmode="lin" valueType="num">
                                      <p:cBhvr additive="base">
                                        <p:cTn id="11" dur="1000" fill="hold"/>
                                        <p:tgtEl>
                                          <p:spTgt spid="8"/>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2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hone and tablet 2">
    <p:bg>
      <p:bgPr>
        <a:solidFill>
          <a:schemeClr val="tx1"/>
        </a:solidFill>
        <a:effectLst/>
      </p:bgPr>
    </p:bg>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6" name="Slide Number Placeholder 3"/>
          <p:cNvSpPr>
            <a:spLocks noGrp="1"/>
          </p:cNvSpPr>
          <p:nvPr>
            <p:ph type="sldNum" sz="quarter" idx="11"/>
          </p:nvPr>
        </p:nvSpPr>
        <p:spPr>
          <a:xfrm>
            <a:off x="12566783" y="8877368"/>
            <a:ext cx="914294" cy="1012858"/>
          </a:xfrm>
          <a:prstGeom prst="rect">
            <a:avLst/>
          </a:prstGeom>
        </p:spPr>
        <p:txBody>
          <a:bodyPr/>
          <a:lstStyle>
            <a:lvl1pPr>
              <a:defRPr>
                <a:solidFill>
                  <a:schemeClr val="tx2"/>
                </a:solidFill>
              </a:defRPr>
            </a:lvl1pPr>
          </a:lstStyle>
          <a:p>
            <a:fld id="{B54AD89C-DF1E-4948-B597-5DD47B34A9CA}" type="slidenum">
              <a:rPr kumimoji="1" lang="ja-JP" altLang="en-US" smtClean="0"/>
              <a:pPr/>
              <a:t>‹#›</a:t>
            </a:fld>
            <a:endParaRPr kumimoji="1" lang="ja-JP" altLang="en-US" dirty="0"/>
          </a:p>
        </p:txBody>
      </p:sp>
      <p:cxnSp>
        <p:nvCxnSpPr>
          <p:cNvPr id="42" name="Straight Connector 41"/>
          <p:cNvCxnSpPr/>
          <p:nvPr userDrawn="1"/>
        </p:nvCxnSpPr>
        <p:spPr>
          <a:xfrm>
            <a:off x="1138106" y="5141913"/>
            <a:ext cx="5407305"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43" name="Group 42"/>
          <p:cNvGrpSpPr/>
          <p:nvPr userDrawn="1"/>
        </p:nvGrpSpPr>
        <p:grpSpPr>
          <a:xfrm>
            <a:off x="8311799" y="1398601"/>
            <a:ext cx="3945458" cy="7468265"/>
            <a:chOff x="3004457" y="476891"/>
            <a:chExt cx="5937704" cy="8428531"/>
          </a:xfrm>
        </p:grpSpPr>
        <p:sp>
          <p:nvSpPr>
            <p:cNvPr id="44" name="Rectangle: Rounded Corners 43"/>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45" name="Oval 44"/>
            <p:cNvSpPr/>
            <p:nvPr userDrawn="1"/>
          </p:nvSpPr>
          <p:spPr>
            <a:xfrm>
              <a:off x="5920703" y="774152"/>
              <a:ext cx="105212" cy="105212"/>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800"/>
            </a:p>
          </p:txBody>
        </p:sp>
        <p:sp>
          <p:nvSpPr>
            <p:cNvPr id="46" name="Oval 45"/>
            <p:cNvSpPr/>
            <p:nvPr userDrawn="1"/>
          </p:nvSpPr>
          <p:spPr>
            <a:xfrm>
              <a:off x="5796194" y="8303721"/>
              <a:ext cx="354231" cy="35423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800"/>
            </a:p>
          </p:txBody>
        </p:sp>
        <p:sp>
          <p:nvSpPr>
            <p:cNvPr id="47" name="Rectangle: Rounded Corners 46"/>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grpSp>
        <p:nvGrpSpPr>
          <p:cNvPr id="48" name="Group 47"/>
          <p:cNvGrpSpPr/>
          <p:nvPr userDrawn="1"/>
        </p:nvGrpSpPr>
        <p:grpSpPr>
          <a:xfrm>
            <a:off x="6524513" y="3270257"/>
            <a:ext cx="2017940" cy="5616575"/>
            <a:chOff x="2791402" y="1050114"/>
            <a:chExt cx="3909098" cy="8159261"/>
          </a:xfrm>
        </p:grpSpPr>
        <p:sp>
          <p:nvSpPr>
            <p:cNvPr id="49" name="Rectangle 48"/>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50" name="Rectangle 49"/>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51" name="Rectangle: Rounded Corners 50"/>
            <p:cNvSpPr/>
            <p:nvPr userDrawn="1"/>
          </p:nvSpPr>
          <p:spPr>
            <a:xfrm>
              <a:off x="2831885" y="1050114"/>
              <a:ext cx="3868615" cy="8159261"/>
            </a:xfrm>
            <a:prstGeom prst="roundRect">
              <a:avLst>
                <a:gd name="adj" fmla="val 13394"/>
              </a:avLst>
            </a:prstGeom>
            <a:solidFill>
              <a:srgbClr val="F8F8F8"/>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52" name="Rectangle: Rounded Corners 51"/>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53" name="Oval 52"/>
            <p:cNvSpPr/>
            <p:nvPr userDrawn="1"/>
          </p:nvSpPr>
          <p:spPr>
            <a:xfrm>
              <a:off x="4348798" y="1694059"/>
              <a:ext cx="95103" cy="951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54" name="Rectangle: Rounded Corners 53"/>
            <p:cNvSpPr/>
            <p:nvPr userDrawn="1"/>
          </p:nvSpPr>
          <p:spPr>
            <a:xfrm flipV="1">
              <a:off x="4538816" y="1701266"/>
              <a:ext cx="644770" cy="81083"/>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55" name="Oval 54"/>
            <p:cNvSpPr/>
            <p:nvPr userDrawn="1"/>
          </p:nvSpPr>
          <p:spPr>
            <a:xfrm>
              <a:off x="4699591" y="1373161"/>
              <a:ext cx="133203" cy="1332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56" name="Oval 55"/>
            <p:cNvSpPr/>
            <p:nvPr userDrawn="1"/>
          </p:nvSpPr>
          <p:spPr>
            <a:xfrm>
              <a:off x="4420522" y="8297836"/>
              <a:ext cx="691341" cy="69134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grpSp>
      <p:sp>
        <p:nvSpPr>
          <p:cNvPr id="57" name="Title 1"/>
          <p:cNvSpPr>
            <a:spLocks noGrp="1"/>
          </p:cNvSpPr>
          <p:nvPr>
            <p:ph type="title" hasCustomPrompt="1"/>
          </p:nvPr>
        </p:nvSpPr>
        <p:spPr>
          <a:xfrm>
            <a:off x="1052391" y="1398589"/>
            <a:ext cx="3833369"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58" name="Text Placeholder 5"/>
          <p:cNvSpPr>
            <a:spLocks noGrp="1"/>
          </p:cNvSpPr>
          <p:nvPr>
            <p:ph type="body" sz="quarter" idx="12" hasCustomPrompt="1"/>
          </p:nvPr>
        </p:nvSpPr>
        <p:spPr>
          <a:xfrm>
            <a:off x="1066677" y="5360988"/>
            <a:ext cx="3819083" cy="3022600"/>
          </a:xfrm>
        </p:spPr>
        <p:txBody>
          <a:bodyPr anchor="t"/>
          <a:lstStyle>
            <a:lvl1pPr marL="0" indent="0" algn="just">
              <a:spcBef>
                <a:spcPts val="0"/>
              </a:spcBef>
              <a:buFontTx/>
              <a:buNone/>
              <a:defRPr>
                <a:solidFill>
                  <a:schemeClr val="bg1"/>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59" name="Picture Placeholder 6"/>
          <p:cNvSpPr>
            <a:spLocks noGrp="1"/>
          </p:cNvSpPr>
          <p:nvPr>
            <p:ph type="pic" sz="quarter" idx="15"/>
          </p:nvPr>
        </p:nvSpPr>
        <p:spPr>
          <a:xfrm>
            <a:off x="8583415" y="2104573"/>
            <a:ext cx="3428603" cy="6084000"/>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0" name="Picture Placeholder 6"/>
          <p:cNvSpPr>
            <a:spLocks noGrp="1"/>
          </p:cNvSpPr>
          <p:nvPr>
            <p:ph type="pic" sz="quarter" idx="16"/>
          </p:nvPr>
        </p:nvSpPr>
        <p:spPr>
          <a:xfrm>
            <a:off x="6704212" y="4062576"/>
            <a:ext cx="1664915" cy="4027615"/>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81626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childTnLst>
                          </p:cTn>
                        </p:par>
                        <p:par>
                          <p:cTn id="18" fill="hold">
                            <p:stCondLst>
                              <p:cond delay="1000"/>
                            </p:stCondLst>
                            <p:childTnLst>
                              <p:par>
                                <p:cTn id="19" presetID="22" presetClass="entr" presetSubtype="2"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right)">
                                      <p:cBhvr>
                                        <p:cTn id="21" dur="500"/>
                                        <p:tgtEl>
                                          <p:spTgt spid="42"/>
                                        </p:tgtEl>
                                      </p:cBhvr>
                                    </p:animEffect>
                                  </p:childTnLst>
                                </p:cTn>
                              </p:par>
                              <p:par>
                                <p:cTn id="22" presetID="2" presetClass="entr" presetSubtype="1" decel="100000" fill="hold" grpId="0" nodeType="withEffect">
                                  <p:stCondLst>
                                    <p:cond delay="250"/>
                                  </p:stCondLst>
                                  <p:iterate type="wd">
                                    <p:tmPct val="10000"/>
                                  </p:iterate>
                                  <p:childTnLst>
                                    <p:set>
                                      <p:cBhvr>
                                        <p:cTn id="23" dur="1" fill="hold">
                                          <p:stCondLst>
                                            <p:cond delay="0"/>
                                          </p:stCondLst>
                                        </p:cTn>
                                        <p:tgtEl>
                                          <p:spTgt spid="57"/>
                                        </p:tgtEl>
                                        <p:attrNameLst>
                                          <p:attrName>style.visibility</p:attrName>
                                        </p:attrNameLst>
                                      </p:cBhvr>
                                      <p:to>
                                        <p:strVal val="visible"/>
                                      </p:to>
                                    </p:set>
                                    <p:anim calcmode="lin" valueType="num">
                                      <p:cBhvr additive="base">
                                        <p:cTn id="24" dur="1000" fill="hold"/>
                                        <p:tgtEl>
                                          <p:spTgt spid="57"/>
                                        </p:tgtEl>
                                        <p:attrNameLst>
                                          <p:attrName>ppt_x</p:attrName>
                                        </p:attrNameLst>
                                      </p:cBhvr>
                                      <p:tavLst>
                                        <p:tav tm="0">
                                          <p:val>
                                            <p:strVal val="#ppt_x"/>
                                          </p:val>
                                        </p:tav>
                                        <p:tav tm="100000">
                                          <p:val>
                                            <p:strVal val="#ppt_x"/>
                                          </p:val>
                                        </p:tav>
                                      </p:tavLst>
                                    </p:anim>
                                    <p:anim calcmode="lin" valueType="num">
                                      <p:cBhvr additive="base">
                                        <p:cTn id="25" dur="1000" fill="hold"/>
                                        <p:tgtEl>
                                          <p:spTgt spid="57"/>
                                        </p:tgtEl>
                                        <p:attrNameLst>
                                          <p:attrName>ppt_y</p:attrName>
                                        </p:attrNameLst>
                                      </p:cBhvr>
                                      <p:tavLst>
                                        <p:tav tm="0">
                                          <p:val>
                                            <p:strVal val="0-#ppt_h/2"/>
                                          </p:val>
                                        </p:tav>
                                        <p:tav tm="100000">
                                          <p:val>
                                            <p:strVal val="#ppt_y"/>
                                          </p:val>
                                        </p:tav>
                                      </p:tavLst>
                                    </p:anim>
                                  </p:childTnLst>
                                </p:cTn>
                              </p:par>
                            </p:childTnLst>
                          </p:cTn>
                        </p:par>
                        <p:par>
                          <p:cTn id="26" fill="hold">
                            <p:stCondLst>
                              <p:cond delay="2550"/>
                            </p:stCondLst>
                            <p:childTnLst>
                              <p:par>
                                <p:cTn id="27" presetID="10" presetClass="entr" presetSubtype="0" fill="hold" grpId="0" nodeType="afterEffect">
                                  <p:stCondLst>
                                    <p:cond delay="25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tmplLst>
          <p:tmpl>
            <p:tnLst>
              <p:par>
                <p:cTn presetID="10" presetClass="entr" presetSubtype="0" fill="hold" nodeType="afterEffect">
                  <p:stCondLst>
                    <p:cond delay="25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9" grpId="0" animBg="1"/>
      <p:bldP spid="60"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aptop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grpSp>
        <p:nvGrpSpPr>
          <p:cNvPr id="5" name="Group 4"/>
          <p:cNvGrpSpPr/>
          <p:nvPr userDrawn="1"/>
        </p:nvGrpSpPr>
        <p:grpSpPr>
          <a:xfrm>
            <a:off x="1052397" y="2556257"/>
            <a:ext cx="6787027" cy="5171312"/>
            <a:chOff x="1320800" y="1790165"/>
            <a:chExt cx="10669666" cy="6096534"/>
          </a:xfrm>
        </p:grpSpPr>
        <p:sp>
          <p:nvSpPr>
            <p:cNvPr id="6" name="Rectangle: Rounded Corners 5"/>
            <p:cNvSpPr/>
            <p:nvPr/>
          </p:nvSpPr>
          <p:spPr>
            <a:xfrm>
              <a:off x="2342657" y="1790165"/>
              <a:ext cx="8635566" cy="6071101"/>
            </a:xfrm>
            <a:prstGeom prst="roundRect">
              <a:avLst>
                <a:gd name="adj" fmla="val 4479"/>
              </a:avLst>
            </a:prstGeom>
            <a:solidFill>
              <a:srgbClr val="1C1C1C"/>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7" name="Freeform: Shape 6"/>
            <p:cNvSpPr/>
            <p:nvPr/>
          </p:nvSpPr>
          <p:spPr>
            <a:xfrm>
              <a:off x="1321705" y="7765770"/>
              <a:ext cx="10667856" cy="120929"/>
            </a:xfrm>
            <a:custGeom>
              <a:avLst/>
              <a:gdLst>
                <a:gd name="connsiteX0" fmla="*/ 0 w 12407609"/>
                <a:gd name="connsiteY0" fmla="*/ 0 h 140651"/>
                <a:gd name="connsiteX1" fmla="*/ 54798 w 12407609"/>
                <a:gd name="connsiteY1" fmla="*/ 2767 h 140651"/>
                <a:gd name="connsiteX2" fmla="*/ 12407609 w 12407609"/>
                <a:gd name="connsiteY2" fmla="*/ 2767 h 140651"/>
                <a:gd name="connsiteX3" fmla="*/ 12326342 w 12407609"/>
                <a:gd name="connsiteY3" fmla="*/ 41916 h 140651"/>
                <a:gd name="connsiteX4" fmla="*/ 11837287 w 12407609"/>
                <a:gd name="connsiteY4" fmla="*/ 140651 h 140651"/>
                <a:gd name="connsiteX5" fmla="*/ 576066 w 12407609"/>
                <a:gd name="connsiteY5" fmla="*/ 140651 h 140651"/>
                <a:gd name="connsiteX6" fmla="*/ 87012 w 12407609"/>
                <a:gd name="connsiteY6" fmla="*/ 41916 h 14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7609" h="140651">
                  <a:moveTo>
                    <a:pt x="0" y="0"/>
                  </a:moveTo>
                  <a:lnTo>
                    <a:pt x="54798" y="2767"/>
                  </a:lnTo>
                  <a:lnTo>
                    <a:pt x="12407609" y="2767"/>
                  </a:lnTo>
                  <a:lnTo>
                    <a:pt x="12326342" y="41916"/>
                  </a:lnTo>
                  <a:cubicBezTo>
                    <a:pt x="12176026" y="105494"/>
                    <a:pt x="12010762" y="140651"/>
                    <a:pt x="11837287" y="140651"/>
                  </a:cubicBezTo>
                  <a:lnTo>
                    <a:pt x="576066" y="140651"/>
                  </a:lnTo>
                  <a:cubicBezTo>
                    <a:pt x="402591" y="140651"/>
                    <a:pt x="237327" y="105494"/>
                    <a:pt x="87012" y="41916"/>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800"/>
            </a:p>
          </p:txBody>
        </p:sp>
        <p:sp>
          <p:nvSpPr>
            <p:cNvPr id="8" name="Rectangle: Rounded Corners 7"/>
            <p:cNvSpPr/>
            <p:nvPr/>
          </p:nvSpPr>
          <p:spPr>
            <a:xfrm>
              <a:off x="1320800" y="7666147"/>
              <a:ext cx="10669666" cy="102001"/>
            </a:xfrm>
            <a:prstGeom prst="roundRect">
              <a:avLst/>
            </a:prstGeom>
            <a:solidFill>
              <a:srgbClr val="B2B2B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9" name="Freeform: Shape 8"/>
            <p:cNvSpPr/>
            <p:nvPr/>
          </p:nvSpPr>
          <p:spPr>
            <a:xfrm>
              <a:off x="5830616" y="7666148"/>
              <a:ext cx="1650037" cy="71543"/>
            </a:xfrm>
            <a:custGeom>
              <a:avLst/>
              <a:gdLst>
                <a:gd name="connsiteX0" fmla="*/ 0 w 1919131"/>
                <a:gd name="connsiteY0" fmla="*/ 0 h 83211"/>
                <a:gd name="connsiteX1" fmla="*/ 1919131 w 1919131"/>
                <a:gd name="connsiteY1" fmla="*/ 0 h 83211"/>
                <a:gd name="connsiteX2" fmla="*/ 1916033 w 1919131"/>
                <a:gd name="connsiteY2" fmla="*/ 15344 h 83211"/>
                <a:gd name="connsiteX3" fmla="*/ 1813646 w 1919131"/>
                <a:gd name="connsiteY3" fmla="*/ 83211 h 83211"/>
                <a:gd name="connsiteX4" fmla="*/ 105484 w 1919131"/>
                <a:gd name="connsiteY4" fmla="*/ 83211 h 83211"/>
                <a:gd name="connsiteX5" fmla="*/ 3098 w 1919131"/>
                <a:gd name="connsiteY5" fmla="*/ 15344 h 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131" h="83211">
                  <a:moveTo>
                    <a:pt x="0" y="0"/>
                  </a:moveTo>
                  <a:lnTo>
                    <a:pt x="1919131" y="0"/>
                  </a:lnTo>
                  <a:lnTo>
                    <a:pt x="1916033" y="15344"/>
                  </a:lnTo>
                  <a:cubicBezTo>
                    <a:pt x="1899164" y="55227"/>
                    <a:pt x="1859673" y="83211"/>
                    <a:pt x="1813646" y="83211"/>
                  </a:cubicBezTo>
                  <a:lnTo>
                    <a:pt x="105484" y="83211"/>
                  </a:lnTo>
                  <a:cubicBezTo>
                    <a:pt x="59458" y="83211"/>
                    <a:pt x="19967" y="55227"/>
                    <a:pt x="3098" y="15344"/>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0" name="Rectangle: Rounded Corners 9"/>
            <p:cNvSpPr/>
            <p:nvPr/>
          </p:nvSpPr>
          <p:spPr>
            <a:xfrm>
              <a:off x="2654660" y="2200716"/>
              <a:ext cx="8019384" cy="5003836"/>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grpSp>
      <p:sp>
        <p:nvSpPr>
          <p:cNvPr id="11" name="Title 1"/>
          <p:cNvSpPr>
            <a:spLocks noGrp="1"/>
          </p:cNvSpPr>
          <p:nvPr>
            <p:ph type="title" hasCustomPrompt="1"/>
          </p:nvPr>
        </p:nvSpPr>
        <p:spPr>
          <a:xfrm>
            <a:off x="8369127" y="2235201"/>
            <a:ext cx="3873845" cy="2811808"/>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2" name="Straight Connector 11"/>
          <p:cNvCxnSpPr/>
          <p:nvPr userDrawn="1"/>
        </p:nvCxnSpPr>
        <p:spPr>
          <a:xfrm>
            <a:off x="8449273" y="5141913"/>
            <a:ext cx="526514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5"/>
          <p:cNvSpPr>
            <a:spLocks noGrp="1"/>
          </p:cNvSpPr>
          <p:nvPr>
            <p:ph type="body" sz="quarter" idx="12" hasCustomPrompt="1"/>
          </p:nvPr>
        </p:nvSpPr>
        <p:spPr>
          <a:xfrm>
            <a:off x="8383413" y="5360988"/>
            <a:ext cx="3873845" cy="3022600"/>
          </a:xfrm>
        </p:spPr>
        <p:txBody>
          <a:bodyPr anchor="t"/>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5" name="Picture Placeholder 6"/>
          <p:cNvSpPr>
            <a:spLocks noGrp="1"/>
          </p:cNvSpPr>
          <p:nvPr>
            <p:ph type="pic" sz="quarter" idx="15"/>
          </p:nvPr>
        </p:nvSpPr>
        <p:spPr>
          <a:xfrm>
            <a:off x="1921271" y="2939672"/>
            <a:ext cx="5080764" cy="4209274"/>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388143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5"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aptop and phone 1">
    <p:spTree>
      <p:nvGrpSpPr>
        <p:cNvPr id="1" name=""/>
        <p:cNvGrpSpPr/>
        <p:nvPr/>
      </p:nvGrpSpPr>
      <p:grpSpPr>
        <a:xfrm>
          <a:off x="0" y="0"/>
          <a:ext cx="0" cy="0"/>
          <a:chOff x="0" y="0"/>
          <a:chExt cx="0" cy="0"/>
        </a:xfrm>
      </p:grpSpPr>
      <p:grpSp>
        <p:nvGrpSpPr>
          <p:cNvPr id="12" name="Group 11"/>
          <p:cNvGrpSpPr/>
          <p:nvPr userDrawn="1"/>
        </p:nvGrpSpPr>
        <p:grpSpPr>
          <a:xfrm>
            <a:off x="8873488" y="2222878"/>
            <a:ext cx="1582307" cy="4404069"/>
            <a:chOff x="2791402" y="1050114"/>
            <a:chExt cx="3909098" cy="8159261"/>
          </a:xfrm>
        </p:grpSpPr>
        <p:sp>
          <p:nvSpPr>
            <p:cNvPr id="13" name="Rectangle 12"/>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4" name="Rectangle 13"/>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5" name="Rectangle: Rounded Corners 14"/>
            <p:cNvSpPr/>
            <p:nvPr userDrawn="1"/>
          </p:nvSpPr>
          <p:spPr>
            <a:xfrm>
              <a:off x="2831885" y="1050114"/>
              <a:ext cx="3868615" cy="8159261"/>
            </a:xfrm>
            <a:prstGeom prst="roundRect">
              <a:avLst>
                <a:gd name="adj" fmla="val 13394"/>
              </a:avLst>
            </a:prstGeom>
            <a:solidFill>
              <a:schemeClr val="tx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6" name="Rectangle: Rounded Corners 15"/>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7" name="Oval 16"/>
            <p:cNvSpPr/>
            <p:nvPr userDrawn="1"/>
          </p:nvSpPr>
          <p:spPr>
            <a:xfrm>
              <a:off x="4348798" y="1694059"/>
              <a:ext cx="95103" cy="951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8" name="Rectangle: Rounded Corners 17"/>
            <p:cNvSpPr/>
            <p:nvPr userDrawn="1"/>
          </p:nvSpPr>
          <p:spPr>
            <a:xfrm flipV="1">
              <a:off x="4538816" y="1701266"/>
              <a:ext cx="644770" cy="81083"/>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9" name="Oval 18"/>
            <p:cNvSpPr/>
            <p:nvPr userDrawn="1"/>
          </p:nvSpPr>
          <p:spPr>
            <a:xfrm>
              <a:off x="4699591" y="1373161"/>
              <a:ext cx="133203" cy="1332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0" name="Oval 19"/>
            <p:cNvSpPr/>
            <p:nvPr userDrawn="1"/>
          </p:nvSpPr>
          <p:spPr>
            <a:xfrm>
              <a:off x="4420522" y="8297836"/>
              <a:ext cx="691341" cy="69134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grpSp>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grpSp>
        <p:nvGrpSpPr>
          <p:cNvPr id="5" name="Group 4"/>
          <p:cNvGrpSpPr/>
          <p:nvPr userDrawn="1"/>
        </p:nvGrpSpPr>
        <p:grpSpPr>
          <a:xfrm>
            <a:off x="2688301" y="1477195"/>
            <a:ext cx="6787027" cy="5171312"/>
            <a:chOff x="1320800" y="1790165"/>
            <a:chExt cx="10669666" cy="6096534"/>
          </a:xfrm>
        </p:grpSpPr>
        <p:sp>
          <p:nvSpPr>
            <p:cNvPr id="6" name="Rectangle: Rounded Corners 5"/>
            <p:cNvSpPr/>
            <p:nvPr/>
          </p:nvSpPr>
          <p:spPr>
            <a:xfrm>
              <a:off x="2342657" y="1790165"/>
              <a:ext cx="8635566" cy="6071101"/>
            </a:xfrm>
            <a:prstGeom prst="roundRect">
              <a:avLst>
                <a:gd name="adj" fmla="val 4479"/>
              </a:avLst>
            </a:prstGeom>
            <a:solidFill>
              <a:schemeClr val="tx1"/>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7" name="Freeform: Shape 6"/>
            <p:cNvSpPr/>
            <p:nvPr/>
          </p:nvSpPr>
          <p:spPr>
            <a:xfrm>
              <a:off x="1321705" y="7765770"/>
              <a:ext cx="10667856" cy="120929"/>
            </a:xfrm>
            <a:custGeom>
              <a:avLst/>
              <a:gdLst>
                <a:gd name="connsiteX0" fmla="*/ 0 w 12407609"/>
                <a:gd name="connsiteY0" fmla="*/ 0 h 140651"/>
                <a:gd name="connsiteX1" fmla="*/ 54798 w 12407609"/>
                <a:gd name="connsiteY1" fmla="*/ 2767 h 140651"/>
                <a:gd name="connsiteX2" fmla="*/ 12407609 w 12407609"/>
                <a:gd name="connsiteY2" fmla="*/ 2767 h 140651"/>
                <a:gd name="connsiteX3" fmla="*/ 12326342 w 12407609"/>
                <a:gd name="connsiteY3" fmla="*/ 41916 h 140651"/>
                <a:gd name="connsiteX4" fmla="*/ 11837287 w 12407609"/>
                <a:gd name="connsiteY4" fmla="*/ 140651 h 140651"/>
                <a:gd name="connsiteX5" fmla="*/ 576066 w 12407609"/>
                <a:gd name="connsiteY5" fmla="*/ 140651 h 140651"/>
                <a:gd name="connsiteX6" fmla="*/ 87012 w 12407609"/>
                <a:gd name="connsiteY6" fmla="*/ 41916 h 14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7609" h="140651">
                  <a:moveTo>
                    <a:pt x="0" y="0"/>
                  </a:moveTo>
                  <a:lnTo>
                    <a:pt x="54798" y="2767"/>
                  </a:lnTo>
                  <a:lnTo>
                    <a:pt x="12407609" y="2767"/>
                  </a:lnTo>
                  <a:lnTo>
                    <a:pt x="12326342" y="41916"/>
                  </a:lnTo>
                  <a:cubicBezTo>
                    <a:pt x="12176026" y="105494"/>
                    <a:pt x="12010762" y="140651"/>
                    <a:pt x="11837287" y="140651"/>
                  </a:cubicBezTo>
                  <a:lnTo>
                    <a:pt x="576066" y="140651"/>
                  </a:lnTo>
                  <a:cubicBezTo>
                    <a:pt x="402591" y="140651"/>
                    <a:pt x="237327" y="105494"/>
                    <a:pt x="87012" y="41916"/>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800"/>
            </a:p>
          </p:txBody>
        </p:sp>
        <p:sp>
          <p:nvSpPr>
            <p:cNvPr id="8" name="Rectangle: Rounded Corners 7"/>
            <p:cNvSpPr/>
            <p:nvPr/>
          </p:nvSpPr>
          <p:spPr>
            <a:xfrm>
              <a:off x="1320800" y="7666147"/>
              <a:ext cx="10669666" cy="102001"/>
            </a:xfrm>
            <a:prstGeom prst="roundRect">
              <a:avLst/>
            </a:prstGeom>
            <a:solidFill>
              <a:srgbClr val="B2B2B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9" name="Freeform: Shape 8"/>
            <p:cNvSpPr/>
            <p:nvPr/>
          </p:nvSpPr>
          <p:spPr>
            <a:xfrm>
              <a:off x="5830616" y="7666148"/>
              <a:ext cx="1650037" cy="71543"/>
            </a:xfrm>
            <a:custGeom>
              <a:avLst/>
              <a:gdLst>
                <a:gd name="connsiteX0" fmla="*/ 0 w 1919131"/>
                <a:gd name="connsiteY0" fmla="*/ 0 h 83211"/>
                <a:gd name="connsiteX1" fmla="*/ 1919131 w 1919131"/>
                <a:gd name="connsiteY1" fmla="*/ 0 h 83211"/>
                <a:gd name="connsiteX2" fmla="*/ 1916033 w 1919131"/>
                <a:gd name="connsiteY2" fmla="*/ 15344 h 83211"/>
                <a:gd name="connsiteX3" fmla="*/ 1813646 w 1919131"/>
                <a:gd name="connsiteY3" fmla="*/ 83211 h 83211"/>
                <a:gd name="connsiteX4" fmla="*/ 105484 w 1919131"/>
                <a:gd name="connsiteY4" fmla="*/ 83211 h 83211"/>
                <a:gd name="connsiteX5" fmla="*/ 3098 w 1919131"/>
                <a:gd name="connsiteY5" fmla="*/ 15344 h 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131" h="83211">
                  <a:moveTo>
                    <a:pt x="0" y="0"/>
                  </a:moveTo>
                  <a:lnTo>
                    <a:pt x="1919131" y="0"/>
                  </a:lnTo>
                  <a:lnTo>
                    <a:pt x="1916033" y="15344"/>
                  </a:lnTo>
                  <a:cubicBezTo>
                    <a:pt x="1899164" y="55227"/>
                    <a:pt x="1859673" y="83211"/>
                    <a:pt x="1813646" y="83211"/>
                  </a:cubicBezTo>
                  <a:lnTo>
                    <a:pt x="105484" y="83211"/>
                  </a:lnTo>
                  <a:cubicBezTo>
                    <a:pt x="59458" y="83211"/>
                    <a:pt x="19967" y="55227"/>
                    <a:pt x="3098" y="15344"/>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0" name="Rectangle: Rounded Corners 9"/>
            <p:cNvSpPr/>
            <p:nvPr/>
          </p:nvSpPr>
          <p:spPr>
            <a:xfrm>
              <a:off x="2654660" y="2200716"/>
              <a:ext cx="8019384" cy="5003836"/>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grpSp>
      <p:sp>
        <p:nvSpPr>
          <p:cNvPr id="11" name="Picture Placeholder 6"/>
          <p:cNvSpPr>
            <a:spLocks noGrp="1"/>
          </p:cNvSpPr>
          <p:nvPr>
            <p:ph type="pic" sz="quarter" idx="15"/>
          </p:nvPr>
        </p:nvSpPr>
        <p:spPr>
          <a:xfrm>
            <a:off x="3557176" y="1860610"/>
            <a:ext cx="5080764" cy="4209274"/>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1" name="Picture Placeholder 6"/>
          <p:cNvSpPr>
            <a:spLocks noGrp="1"/>
          </p:cNvSpPr>
          <p:nvPr>
            <p:ph type="pic" sz="quarter" idx="16"/>
          </p:nvPr>
        </p:nvSpPr>
        <p:spPr>
          <a:xfrm>
            <a:off x="9021298" y="2835760"/>
            <a:ext cx="1305493" cy="3158134"/>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2" name="Title 1"/>
          <p:cNvSpPr>
            <a:spLocks noGrp="1"/>
          </p:cNvSpPr>
          <p:nvPr>
            <p:ph type="title" hasCustomPrompt="1"/>
          </p:nvPr>
        </p:nvSpPr>
        <p:spPr>
          <a:xfrm>
            <a:off x="1052397" y="7000825"/>
            <a:ext cx="4292897" cy="2048004"/>
          </a:xfrm>
        </p:spPr>
        <p:txBody>
          <a:bodyPr anchor="ctr"/>
          <a:lstStyle>
            <a:lvl1pPr algn="r">
              <a:defRPr/>
            </a:lvl1pPr>
          </a:lstStyle>
          <a:p>
            <a:r>
              <a:rPr kumimoji="1" lang="en-US" altLang="ja-JP" dirty="0"/>
              <a:t>Slide title</a:t>
            </a:r>
            <a:endParaRPr kumimoji="1" lang="ja-JP" altLang="en-US" dirty="0"/>
          </a:p>
        </p:txBody>
      </p:sp>
      <p:sp>
        <p:nvSpPr>
          <p:cNvPr id="23" name="Text Placeholder 5"/>
          <p:cNvSpPr>
            <a:spLocks noGrp="1"/>
          </p:cNvSpPr>
          <p:nvPr>
            <p:ph type="body" sz="quarter" idx="12" hasCustomPrompt="1"/>
          </p:nvPr>
        </p:nvSpPr>
        <p:spPr>
          <a:xfrm>
            <a:off x="5683570" y="7188201"/>
            <a:ext cx="5764156" cy="1663700"/>
          </a:xfrm>
        </p:spPr>
        <p:txBody>
          <a:bodyPr anchor="ctr"/>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57040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par>
                          <p:cTn id="18" fill="hold">
                            <p:stCondLst>
                              <p:cond delay="1000"/>
                            </p:stCondLst>
                            <p:childTnLst>
                              <p:par>
                                <p:cTn id="19" presetID="2" presetClass="entr" presetSubtype="4" decel="100000" fill="hold" grpId="0" nodeType="afterEffect">
                                  <p:stCondLst>
                                    <p:cond delay="250"/>
                                  </p:stCondLst>
                                  <p:iterate type="wd">
                                    <p:tmPct val="10000"/>
                                  </p:iterate>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1000" fill="hold"/>
                                        <p:tgtEl>
                                          <p:spTgt spid="22"/>
                                        </p:tgtEl>
                                        <p:attrNameLst>
                                          <p:attrName>ppt_x</p:attrName>
                                        </p:attrNameLst>
                                      </p:cBhvr>
                                      <p:tavLst>
                                        <p:tav tm="0">
                                          <p:val>
                                            <p:strVal val="#ppt_x"/>
                                          </p:val>
                                        </p:tav>
                                        <p:tav tm="100000">
                                          <p:val>
                                            <p:strVal val="#ppt_x"/>
                                          </p:val>
                                        </p:tav>
                                      </p:tavLst>
                                    </p:anim>
                                    <p:anim calcmode="lin" valueType="num">
                                      <p:cBhvr additive="base">
                                        <p:cTn id="22" dur="1000" fill="hold"/>
                                        <p:tgtEl>
                                          <p:spTgt spid="22"/>
                                        </p:tgtEl>
                                        <p:attrNameLst>
                                          <p:attrName>ppt_y</p:attrName>
                                        </p:attrNameLst>
                                      </p:cBhvr>
                                      <p:tavLst>
                                        <p:tav tm="0">
                                          <p:val>
                                            <p:strVal val="1+#ppt_h/2"/>
                                          </p:val>
                                        </p:tav>
                                        <p:tav tm="100000">
                                          <p:val>
                                            <p:strVal val="#ppt_y"/>
                                          </p:val>
                                        </p:tav>
                                      </p:tavLst>
                                    </p:anim>
                                  </p:childTnLst>
                                </p:cTn>
                              </p:par>
                            </p:childTnLst>
                          </p:cTn>
                        </p:par>
                        <p:par>
                          <p:cTn id="23" fill="hold">
                            <p:stCondLst>
                              <p:cond delay="2350"/>
                            </p:stCondLst>
                            <p:childTnLst>
                              <p:par>
                                <p:cTn id="24" presetID="10" presetClass="entr" presetSubtype="0" fill="hold" grpId="0" nodeType="afterEffect">
                                  <p:stCondLst>
                                    <p:cond delay="25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P spid="22" grpId="0"/>
      <p:bldP spid="23" grpId="0">
        <p:tmplLst>
          <p:tmpl>
            <p:tnLst>
              <p:par>
                <p:cTn presetID="10" presetClass="entr" presetSubtype="0" fill="hold" nodeType="afterEffect">
                  <p:stCondLst>
                    <p:cond delay="25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aptop 2">
    <p:spTree>
      <p:nvGrpSpPr>
        <p:cNvPr id="1" name=""/>
        <p:cNvGrpSpPr/>
        <p:nvPr/>
      </p:nvGrpSpPr>
      <p:grpSpPr>
        <a:xfrm>
          <a:off x="0" y="0"/>
          <a:ext cx="0" cy="0"/>
          <a:chOff x="0" y="0"/>
          <a:chExt cx="0" cy="0"/>
        </a:xfrm>
      </p:grpSpPr>
      <p:cxnSp>
        <p:nvCxnSpPr>
          <p:cNvPr id="14" name="Straight Connector 13"/>
          <p:cNvCxnSpPr/>
          <p:nvPr userDrawn="1"/>
        </p:nvCxnSpPr>
        <p:spPr>
          <a:xfrm>
            <a:off x="1138107" y="5141913"/>
            <a:ext cx="553406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a:ext>
            </a:extLst>
          </a:blip>
          <a:srcRect t="10212" r="35458"/>
          <a:stretch/>
        </p:blipFill>
        <p:spPr>
          <a:xfrm>
            <a:off x="5345294" y="13"/>
            <a:ext cx="8369125" cy="8877369"/>
          </a:xfrm>
          <a:prstGeom prst="rect">
            <a:avLst/>
          </a:prstGeom>
        </p:spPr>
      </p:pic>
      <p:sp>
        <p:nvSpPr>
          <p:cNvPr id="13" name="Picture Placeholder 6"/>
          <p:cNvSpPr>
            <a:spLocks noGrp="1"/>
          </p:cNvSpPr>
          <p:nvPr>
            <p:ph type="pic" sz="quarter" idx="15"/>
          </p:nvPr>
        </p:nvSpPr>
        <p:spPr>
          <a:xfrm>
            <a:off x="6988160" y="0"/>
            <a:ext cx="6726254" cy="7715250"/>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5" name="Title 1"/>
          <p:cNvSpPr>
            <a:spLocks noGrp="1"/>
          </p:cNvSpPr>
          <p:nvPr>
            <p:ph type="title" hasCustomPrompt="1"/>
          </p:nvPr>
        </p:nvSpPr>
        <p:spPr>
          <a:xfrm>
            <a:off x="1052391" y="1398589"/>
            <a:ext cx="3833369"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Text Placeholder 5"/>
          <p:cNvSpPr>
            <a:spLocks noGrp="1"/>
          </p:cNvSpPr>
          <p:nvPr>
            <p:ph type="body" sz="quarter" idx="12" hasCustomPrompt="1"/>
          </p:nvPr>
        </p:nvSpPr>
        <p:spPr>
          <a:xfrm>
            <a:off x="1066677" y="5360988"/>
            <a:ext cx="3819083" cy="3022600"/>
          </a:xfrm>
        </p:spPr>
        <p:txBody>
          <a:bodyPr anchor="t"/>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2831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right)">
                                      <p:cBhvr>
                                        <p:cTn id="14" dur="500"/>
                                        <p:tgtEl>
                                          <p:spTgt spid="14"/>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ppt_x"/>
                                          </p:val>
                                        </p:tav>
                                        <p:tav tm="100000">
                                          <p:val>
                                            <p:strVal val="#ppt_x"/>
                                          </p:val>
                                        </p:tav>
                                      </p:tavLst>
                                    </p:anim>
                                    <p:anim calcmode="lin" valueType="num">
                                      <p:cBhvr additive="base">
                                        <p:cTn id="18" dur="1000" fill="hold"/>
                                        <p:tgtEl>
                                          <p:spTgt spid="15"/>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p:tmplLst>
          <p:tmpl>
            <p:tnLst>
              <p:par>
                <p:cTn presetID="10" presetClass="entr" presetSubtype="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sktop">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grpSp>
        <p:nvGrpSpPr>
          <p:cNvPr id="5" name="Group 4"/>
          <p:cNvGrpSpPr/>
          <p:nvPr userDrawn="1"/>
        </p:nvGrpSpPr>
        <p:grpSpPr>
          <a:xfrm>
            <a:off x="1457156" y="2177154"/>
            <a:ext cx="5745441" cy="6219281"/>
            <a:chOff x="2198478" y="1402730"/>
            <a:chExt cx="8912404" cy="7234736"/>
          </a:xfrm>
        </p:grpSpPr>
        <p:grpSp>
          <p:nvGrpSpPr>
            <p:cNvPr id="6" name="Group 5"/>
            <p:cNvGrpSpPr/>
            <p:nvPr userDrawn="1"/>
          </p:nvGrpSpPr>
          <p:grpSpPr>
            <a:xfrm>
              <a:off x="5152347" y="7666807"/>
              <a:ext cx="3002317" cy="970659"/>
              <a:chOff x="5152347" y="7666807"/>
              <a:chExt cx="3002317" cy="970659"/>
            </a:xfrm>
          </p:grpSpPr>
          <p:sp>
            <p:nvSpPr>
              <p:cNvPr id="12" name="Freeform: Shape 11"/>
              <p:cNvSpPr/>
              <p:nvPr userDrawn="1"/>
            </p:nvSpPr>
            <p:spPr>
              <a:xfrm>
                <a:off x="5152347" y="7666807"/>
                <a:ext cx="3002317" cy="970659"/>
              </a:xfrm>
              <a:custGeom>
                <a:avLst/>
                <a:gdLst>
                  <a:gd name="connsiteX0" fmla="*/ 566240 w 3002317"/>
                  <a:gd name="connsiteY0" fmla="*/ 0 h 970659"/>
                  <a:gd name="connsiteX1" fmla="*/ 2432360 w 3002317"/>
                  <a:gd name="connsiteY1" fmla="*/ 0 h 970659"/>
                  <a:gd name="connsiteX2" fmla="*/ 2444712 w 3002317"/>
                  <a:gd name="connsiteY2" fmla="*/ 153415 h 970659"/>
                  <a:gd name="connsiteX3" fmla="*/ 2558119 w 3002317"/>
                  <a:gd name="connsiteY3" fmla="*/ 661012 h 970659"/>
                  <a:gd name="connsiteX4" fmla="*/ 2962931 w 3002317"/>
                  <a:gd name="connsiteY4" fmla="*/ 837224 h 970659"/>
                  <a:gd name="connsiteX5" fmla="*/ 2956436 w 3002317"/>
                  <a:gd name="connsiteY5" fmla="*/ 837224 h 970659"/>
                  <a:gd name="connsiteX6" fmla="*/ 2960140 w 3002317"/>
                  <a:gd name="connsiteY6" fmla="*/ 837972 h 970659"/>
                  <a:gd name="connsiteX7" fmla="*/ 3002317 w 3002317"/>
                  <a:gd name="connsiteY7" fmla="*/ 901602 h 970659"/>
                  <a:gd name="connsiteX8" fmla="*/ 3002316 w 3002317"/>
                  <a:gd name="connsiteY8" fmla="*/ 901602 h 970659"/>
                  <a:gd name="connsiteX9" fmla="*/ 2933259 w 3002317"/>
                  <a:gd name="connsiteY9" fmla="*/ 970659 h 970659"/>
                  <a:gd name="connsiteX10" fmla="*/ 69057 w 3002317"/>
                  <a:gd name="connsiteY10" fmla="*/ 970658 h 970659"/>
                  <a:gd name="connsiteX11" fmla="*/ 20226 w 3002317"/>
                  <a:gd name="connsiteY11" fmla="*/ 950432 h 970659"/>
                  <a:gd name="connsiteX12" fmla="*/ 0 w 3002317"/>
                  <a:gd name="connsiteY12" fmla="*/ 901601 h 970659"/>
                  <a:gd name="connsiteX13" fmla="*/ 20226 w 3002317"/>
                  <a:gd name="connsiteY13" fmla="*/ 852771 h 970659"/>
                  <a:gd name="connsiteX14" fmla="*/ 36097 w 3002317"/>
                  <a:gd name="connsiteY14" fmla="*/ 842071 h 970659"/>
                  <a:gd name="connsiteX15" fmla="*/ 35278 w 3002317"/>
                  <a:gd name="connsiteY15" fmla="*/ 842071 h 970659"/>
                  <a:gd name="connsiteX16" fmla="*/ 37319 w 3002317"/>
                  <a:gd name="connsiteY16" fmla="*/ 841247 h 970659"/>
                  <a:gd name="connsiteX17" fmla="*/ 42177 w 3002317"/>
                  <a:gd name="connsiteY17" fmla="*/ 837972 h 970659"/>
                  <a:gd name="connsiteX18" fmla="*/ 48684 w 3002317"/>
                  <a:gd name="connsiteY18" fmla="*/ 836658 h 970659"/>
                  <a:gd name="connsiteX19" fmla="*/ 130007 w 3002317"/>
                  <a:gd name="connsiteY19" fmla="*/ 803822 h 970659"/>
                  <a:gd name="connsiteX20" fmla="*/ 440090 w 3002317"/>
                  <a:gd name="connsiteY20" fmla="*/ 665859 h 970659"/>
                  <a:gd name="connsiteX21" fmla="*/ 553498 w 3002317"/>
                  <a:gd name="connsiteY21" fmla="*/ 158262 h 97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02317" h="970659">
                    <a:moveTo>
                      <a:pt x="566240" y="0"/>
                    </a:moveTo>
                    <a:lnTo>
                      <a:pt x="2432360" y="0"/>
                    </a:lnTo>
                    <a:lnTo>
                      <a:pt x="2444712" y="153415"/>
                    </a:lnTo>
                    <a:cubicBezTo>
                      <a:pt x="2455725" y="340027"/>
                      <a:pt x="2464059" y="517933"/>
                      <a:pt x="2558119" y="661012"/>
                    </a:cubicBezTo>
                    <a:cubicBezTo>
                      <a:pt x="2648607" y="770549"/>
                      <a:pt x="2858156" y="775312"/>
                      <a:pt x="2962931" y="837224"/>
                    </a:cubicBezTo>
                    <a:lnTo>
                      <a:pt x="2956436" y="837224"/>
                    </a:lnTo>
                    <a:lnTo>
                      <a:pt x="2960140" y="837972"/>
                    </a:lnTo>
                    <a:cubicBezTo>
                      <a:pt x="2984926" y="848455"/>
                      <a:pt x="3002317" y="872998"/>
                      <a:pt x="3002317" y="901602"/>
                    </a:cubicBezTo>
                    <a:lnTo>
                      <a:pt x="3002316" y="901602"/>
                    </a:lnTo>
                    <a:cubicBezTo>
                      <a:pt x="3002316" y="939741"/>
                      <a:pt x="2971398" y="970659"/>
                      <a:pt x="2933259" y="970659"/>
                    </a:cubicBezTo>
                    <a:lnTo>
                      <a:pt x="69057" y="970658"/>
                    </a:lnTo>
                    <a:cubicBezTo>
                      <a:pt x="49987" y="970658"/>
                      <a:pt x="32723" y="962928"/>
                      <a:pt x="20226" y="950432"/>
                    </a:cubicBezTo>
                    <a:lnTo>
                      <a:pt x="0" y="901601"/>
                    </a:lnTo>
                    <a:lnTo>
                      <a:pt x="20226" y="852771"/>
                    </a:lnTo>
                    <a:lnTo>
                      <a:pt x="36097" y="842071"/>
                    </a:lnTo>
                    <a:lnTo>
                      <a:pt x="35278" y="842071"/>
                    </a:lnTo>
                    <a:lnTo>
                      <a:pt x="37319" y="841247"/>
                    </a:lnTo>
                    <a:lnTo>
                      <a:pt x="42177" y="837972"/>
                    </a:lnTo>
                    <a:lnTo>
                      <a:pt x="48684" y="836658"/>
                    </a:lnTo>
                    <a:lnTo>
                      <a:pt x="130007" y="803822"/>
                    </a:lnTo>
                    <a:cubicBezTo>
                      <a:pt x="237386" y="771229"/>
                      <a:pt x="372224" y="748012"/>
                      <a:pt x="440090" y="665859"/>
                    </a:cubicBezTo>
                    <a:cubicBezTo>
                      <a:pt x="534150" y="522780"/>
                      <a:pt x="542484" y="344874"/>
                      <a:pt x="553498" y="158262"/>
                    </a:cubicBezTo>
                    <a:close/>
                  </a:path>
                </a:pathLst>
              </a:custGeom>
              <a:solidFill>
                <a:schemeClr val="accent3">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3" name="Freeform: Shape 12"/>
              <p:cNvSpPr/>
              <p:nvPr userDrawn="1"/>
            </p:nvSpPr>
            <p:spPr>
              <a:xfrm>
                <a:off x="5713861" y="7666807"/>
                <a:ext cx="1879289" cy="81781"/>
              </a:xfrm>
              <a:custGeom>
                <a:avLst/>
                <a:gdLst>
                  <a:gd name="connsiteX0" fmla="*/ 6584 w 1879289"/>
                  <a:gd name="connsiteY0" fmla="*/ 0 h 81781"/>
                  <a:gd name="connsiteX1" fmla="*/ 1872704 w 1879289"/>
                  <a:gd name="connsiteY1" fmla="*/ 0 h 81781"/>
                  <a:gd name="connsiteX2" fmla="*/ 1879289 w 1879289"/>
                  <a:gd name="connsiteY2" fmla="*/ 81781 h 81781"/>
                  <a:gd name="connsiteX3" fmla="*/ 0 w 1879289"/>
                  <a:gd name="connsiteY3" fmla="*/ 81781 h 81781"/>
                </a:gdLst>
                <a:ahLst/>
                <a:cxnLst>
                  <a:cxn ang="0">
                    <a:pos x="connsiteX0" y="connsiteY0"/>
                  </a:cxn>
                  <a:cxn ang="0">
                    <a:pos x="connsiteX1" y="connsiteY1"/>
                  </a:cxn>
                  <a:cxn ang="0">
                    <a:pos x="connsiteX2" y="connsiteY2"/>
                  </a:cxn>
                  <a:cxn ang="0">
                    <a:pos x="connsiteX3" y="connsiteY3"/>
                  </a:cxn>
                </a:cxnLst>
                <a:rect l="l" t="t" r="r" b="b"/>
                <a:pathLst>
                  <a:path w="1879289" h="81781">
                    <a:moveTo>
                      <a:pt x="6584" y="0"/>
                    </a:moveTo>
                    <a:lnTo>
                      <a:pt x="1872704" y="0"/>
                    </a:lnTo>
                    <a:lnTo>
                      <a:pt x="1879289" y="81781"/>
                    </a:lnTo>
                    <a:lnTo>
                      <a:pt x="0" y="81781"/>
                    </a:lnTo>
                    <a:close/>
                  </a:path>
                </a:pathLst>
              </a:cu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
          <p:nvSpPr>
            <p:cNvPr id="7" name="Rectangle: Rounded Corners 6"/>
            <p:cNvSpPr/>
            <p:nvPr userDrawn="1"/>
          </p:nvSpPr>
          <p:spPr>
            <a:xfrm>
              <a:off x="2200826" y="1402814"/>
              <a:ext cx="8910056" cy="6264077"/>
            </a:xfrm>
            <a:prstGeom prst="roundRect">
              <a:avLst>
                <a:gd name="adj" fmla="val 4479"/>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8" name="Rectangle: Rounded Corners 7"/>
            <p:cNvSpPr/>
            <p:nvPr userDrawn="1"/>
          </p:nvSpPr>
          <p:spPr>
            <a:xfrm>
              <a:off x="2520212" y="1784336"/>
              <a:ext cx="8271284" cy="4652597"/>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grpSp>
          <p:nvGrpSpPr>
            <p:cNvPr id="9" name="Group 8"/>
            <p:cNvGrpSpPr/>
            <p:nvPr userDrawn="1"/>
          </p:nvGrpSpPr>
          <p:grpSpPr>
            <a:xfrm>
              <a:off x="2198478" y="1402730"/>
              <a:ext cx="8910056" cy="6264077"/>
              <a:chOff x="2198478" y="1402730"/>
              <a:chExt cx="8910056" cy="6264077"/>
            </a:xfrm>
          </p:grpSpPr>
          <p:sp>
            <p:nvSpPr>
              <p:cNvPr id="10" name="Freeform: Shape 9"/>
              <p:cNvSpPr/>
              <p:nvPr userDrawn="1"/>
            </p:nvSpPr>
            <p:spPr>
              <a:xfrm>
                <a:off x="2198478" y="6797053"/>
                <a:ext cx="8910056" cy="869754"/>
              </a:xfrm>
              <a:custGeom>
                <a:avLst/>
                <a:gdLst>
                  <a:gd name="connsiteX0" fmla="*/ 0 w 8910056"/>
                  <a:gd name="connsiteY0" fmla="*/ 0 h 869754"/>
                  <a:gd name="connsiteX1" fmla="*/ 8910056 w 8910056"/>
                  <a:gd name="connsiteY1" fmla="*/ 0 h 869754"/>
                  <a:gd name="connsiteX2" fmla="*/ 8910056 w 8910056"/>
                  <a:gd name="connsiteY2" fmla="*/ 589186 h 869754"/>
                  <a:gd name="connsiteX3" fmla="*/ 8629488 w 8910056"/>
                  <a:gd name="connsiteY3" fmla="*/ 869754 h 869754"/>
                  <a:gd name="connsiteX4" fmla="*/ 280568 w 8910056"/>
                  <a:gd name="connsiteY4" fmla="*/ 869754 h 869754"/>
                  <a:gd name="connsiteX5" fmla="*/ 0 w 8910056"/>
                  <a:gd name="connsiteY5" fmla="*/ 589186 h 86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0056" h="869754">
                    <a:moveTo>
                      <a:pt x="0" y="0"/>
                    </a:moveTo>
                    <a:lnTo>
                      <a:pt x="8910056" y="0"/>
                    </a:lnTo>
                    <a:lnTo>
                      <a:pt x="8910056" y="589186"/>
                    </a:lnTo>
                    <a:cubicBezTo>
                      <a:pt x="8910056" y="744139"/>
                      <a:pt x="8784441" y="869754"/>
                      <a:pt x="8629488" y="869754"/>
                    </a:cubicBezTo>
                    <a:lnTo>
                      <a:pt x="280568" y="869754"/>
                    </a:lnTo>
                    <a:cubicBezTo>
                      <a:pt x="125615" y="869754"/>
                      <a:pt x="0" y="744139"/>
                      <a:pt x="0" y="589186"/>
                    </a:cubicBezTo>
                    <a:close/>
                  </a:path>
                </a:pathLst>
              </a:custGeom>
              <a:solidFill>
                <a:srgbClr val="DDDDDD"/>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800"/>
              </a:p>
            </p:txBody>
          </p:sp>
          <p:sp>
            <p:nvSpPr>
              <p:cNvPr id="11" name="Rectangle: Rounded Corners 10"/>
              <p:cNvSpPr/>
              <p:nvPr userDrawn="1"/>
            </p:nvSpPr>
            <p:spPr>
              <a:xfrm>
                <a:off x="2198478" y="1402730"/>
                <a:ext cx="8910056" cy="6264077"/>
              </a:xfrm>
              <a:prstGeom prst="roundRect">
                <a:avLst>
                  <a:gd name="adj" fmla="val 4479"/>
                </a:avLst>
              </a:prstGeom>
              <a:no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grpSp>
      <p:sp>
        <p:nvSpPr>
          <p:cNvPr id="17" name="Title 1"/>
          <p:cNvSpPr>
            <a:spLocks noGrp="1"/>
          </p:cNvSpPr>
          <p:nvPr>
            <p:ph type="title" hasCustomPrompt="1"/>
          </p:nvPr>
        </p:nvSpPr>
        <p:spPr>
          <a:xfrm>
            <a:off x="8369127" y="2177154"/>
            <a:ext cx="3873845" cy="2869867"/>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8" name="Straight Connector 17"/>
          <p:cNvCxnSpPr/>
          <p:nvPr userDrawn="1"/>
        </p:nvCxnSpPr>
        <p:spPr>
          <a:xfrm>
            <a:off x="8449273" y="5141913"/>
            <a:ext cx="526514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5"/>
          <p:cNvSpPr>
            <a:spLocks noGrp="1"/>
          </p:cNvSpPr>
          <p:nvPr>
            <p:ph type="body" sz="quarter" idx="12" hasCustomPrompt="1"/>
          </p:nvPr>
        </p:nvSpPr>
        <p:spPr>
          <a:xfrm>
            <a:off x="8383413" y="5360988"/>
            <a:ext cx="3873845" cy="3022600"/>
          </a:xfrm>
        </p:spPr>
        <p:txBody>
          <a:bodyPr anchor="t"/>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20" name="Picture Placeholder 6"/>
          <p:cNvSpPr>
            <a:spLocks noGrp="1"/>
          </p:cNvSpPr>
          <p:nvPr>
            <p:ph type="pic" sz="quarter" idx="15"/>
          </p:nvPr>
        </p:nvSpPr>
        <p:spPr>
          <a:xfrm>
            <a:off x="1684183" y="2543460"/>
            <a:ext cx="5291388" cy="3961305"/>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39024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right)">
                                      <p:cBhvr>
                                        <p:cTn id="14" dur="500"/>
                                        <p:tgtEl>
                                          <p:spTgt spid="18"/>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tmplLst>
          <p:tmpl>
            <p:tnLst>
              <p:par>
                <p:cTn presetID="10" presetClass="entr" presetSubtype="0" fill="hold" nodeType="afterEffect">
                  <p:stCondLst>
                    <p:cond delay="25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5" name="Freeform: Shape 4"/>
          <p:cNvSpPr/>
          <p:nvPr userDrawn="1"/>
        </p:nvSpPr>
        <p:spPr>
          <a:xfrm>
            <a:off x="5345288" y="2939857"/>
            <a:ext cx="1373550" cy="2114891"/>
          </a:xfrm>
          <a:custGeom>
            <a:avLst/>
            <a:gdLst>
              <a:gd name="connsiteX0" fmla="*/ 0 w 1831612"/>
              <a:gd name="connsiteY0" fmla="*/ 0 h 2114891"/>
              <a:gd name="connsiteX1" fmla="*/ 176053 w 1831612"/>
              <a:gd name="connsiteY1" fmla="*/ 8890 h 2114891"/>
              <a:gd name="connsiteX2" fmla="*/ 1777898 w 1831612"/>
              <a:gd name="connsiteY2" fmla="*/ 968994 h 2114891"/>
              <a:gd name="connsiteX3" fmla="*/ 1831612 w 1831612"/>
              <a:gd name="connsiteY3" fmla="*/ 1057409 h 2114891"/>
              <a:gd name="connsiteX4" fmla="*/ 0 w 1831612"/>
              <a:gd name="connsiteY4" fmla="*/ 2114891 h 2114891"/>
              <a:gd name="connsiteX5" fmla="*/ 0 w 1831612"/>
              <a:gd name="connsiteY5" fmla="*/ 0 h 21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1612" h="2114891">
                <a:moveTo>
                  <a:pt x="0" y="0"/>
                </a:moveTo>
                <a:lnTo>
                  <a:pt x="176053" y="8890"/>
                </a:lnTo>
                <a:cubicBezTo>
                  <a:pt x="842715" y="76593"/>
                  <a:pt x="1421520" y="441485"/>
                  <a:pt x="1777898" y="968994"/>
                </a:cubicBezTo>
                <a:lnTo>
                  <a:pt x="1831612" y="1057409"/>
                </a:lnTo>
                <a:lnTo>
                  <a:pt x="0" y="2114891"/>
                </a:lnTo>
                <a:lnTo>
                  <a:pt x="0"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6" name="Freeform: Shape 5"/>
          <p:cNvSpPr/>
          <p:nvPr userDrawn="1"/>
        </p:nvSpPr>
        <p:spPr>
          <a:xfrm>
            <a:off x="5381697" y="4081434"/>
            <a:ext cx="1579064" cy="2118160"/>
          </a:xfrm>
          <a:custGeom>
            <a:avLst/>
            <a:gdLst>
              <a:gd name="connsiteX0" fmla="*/ 1834203 w 2105662"/>
              <a:gd name="connsiteY0" fmla="*/ 0 h 2118160"/>
              <a:gd name="connsiteX1" fmla="*/ 1839718 w 2105662"/>
              <a:gd name="connsiteY1" fmla="*/ 9078 h 2118160"/>
              <a:gd name="connsiteX2" fmla="*/ 2105662 w 2105662"/>
              <a:gd name="connsiteY2" fmla="*/ 1059373 h 2118160"/>
              <a:gd name="connsiteX3" fmla="*/ 1839718 w 2105662"/>
              <a:gd name="connsiteY3" fmla="*/ 2109668 h 2118160"/>
              <a:gd name="connsiteX4" fmla="*/ 1834559 w 2105662"/>
              <a:gd name="connsiteY4" fmla="*/ 2118160 h 2118160"/>
              <a:gd name="connsiteX5" fmla="*/ 0 w 2105662"/>
              <a:gd name="connsiteY5" fmla="*/ 1058977 h 2118160"/>
              <a:gd name="connsiteX6" fmla="*/ 1834203 w 2105662"/>
              <a:gd name="connsiteY6" fmla="*/ 0 h 211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5662" h="2118160">
                <a:moveTo>
                  <a:pt x="1834203" y="0"/>
                </a:moveTo>
                <a:lnTo>
                  <a:pt x="1839718" y="9078"/>
                </a:lnTo>
                <a:cubicBezTo>
                  <a:pt x="2009322" y="321292"/>
                  <a:pt x="2105662" y="679082"/>
                  <a:pt x="2105662" y="1059373"/>
                </a:cubicBezTo>
                <a:cubicBezTo>
                  <a:pt x="2105662" y="1439664"/>
                  <a:pt x="2009322" y="1797454"/>
                  <a:pt x="1839718" y="2109668"/>
                </a:cubicBezTo>
                <a:lnTo>
                  <a:pt x="1834559" y="2118160"/>
                </a:lnTo>
                <a:lnTo>
                  <a:pt x="0" y="1058977"/>
                </a:lnTo>
                <a:lnTo>
                  <a:pt x="1834203"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7" name="Freeform: Shape 6"/>
          <p:cNvSpPr/>
          <p:nvPr userDrawn="1"/>
        </p:nvSpPr>
        <p:spPr>
          <a:xfrm>
            <a:off x="5345288" y="5226102"/>
            <a:ext cx="1373817" cy="2115683"/>
          </a:xfrm>
          <a:custGeom>
            <a:avLst/>
            <a:gdLst>
              <a:gd name="connsiteX0" fmla="*/ 0 w 1831968"/>
              <a:gd name="connsiteY0" fmla="*/ 0 h 2115683"/>
              <a:gd name="connsiteX1" fmla="*/ 1831968 w 1831968"/>
              <a:gd name="connsiteY1" fmla="*/ 1057687 h 2115683"/>
              <a:gd name="connsiteX2" fmla="*/ 1777898 w 1831968"/>
              <a:gd name="connsiteY2" fmla="*/ 1146689 h 2115683"/>
              <a:gd name="connsiteX3" fmla="*/ 176053 w 1831968"/>
              <a:gd name="connsiteY3" fmla="*/ 2106793 h 2115683"/>
              <a:gd name="connsiteX4" fmla="*/ 0 w 1831968"/>
              <a:gd name="connsiteY4" fmla="*/ 2115683 h 2115683"/>
              <a:gd name="connsiteX5" fmla="*/ 0 w 1831968"/>
              <a:gd name="connsiteY5" fmla="*/ 0 h 211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1968" h="2115683">
                <a:moveTo>
                  <a:pt x="0" y="0"/>
                </a:moveTo>
                <a:lnTo>
                  <a:pt x="1831968" y="1057687"/>
                </a:lnTo>
                <a:lnTo>
                  <a:pt x="1777898" y="1146689"/>
                </a:lnTo>
                <a:cubicBezTo>
                  <a:pt x="1421520" y="1674199"/>
                  <a:pt x="842715" y="2039090"/>
                  <a:pt x="176053" y="2106793"/>
                </a:cubicBezTo>
                <a:lnTo>
                  <a:pt x="0" y="2115683"/>
                </a:lnTo>
                <a:lnTo>
                  <a:pt x="0" y="0"/>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8" name="Text Placeholder 5"/>
          <p:cNvSpPr>
            <a:spLocks noGrp="1"/>
          </p:cNvSpPr>
          <p:nvPr>
            <p:ph type="body" sz="quarter" idx="15" hasCustomPrompt="1"/>
          </p:nvPr>
        </p:nvSpPr>
        <p:spPr>
          <a:xfrm>
            <a:off x="5589480" y="3508010"/>
            <a:ext cx="543659"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a:t>
            </a:r>
            <a:endParaRPr kumimoji="1" lang="ja-JP" altLang="en-US" dirty="0"/>
          </a:p>
        </p:txBody>
      </p:sp>
      <p:sp>
        <p:nvSpPr>
          <p:cNvPr id="9" name="Text Placeholder 5"/>
          <p:cNvSpPr>
            <a:spLocks noGrp="1"/>
          </p:cNvSpPr>
          <p:nvPr>
            <p:ph type="body" sz="quarter" idx="17" hasCustomPrompt="1"/>
          </p:nvPr>
        </p:nvSpPr>
        <p:spPr>
          <a:xfrm>
            <a:off x="5589480" y="6063016"/>
            <a:ext cx="543659"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a:t>
            </a:r>
            <a:endParaRPr kumimoji="1" lang="ja-JP" altLang="en-US" dirty="0"/>
          </a:p>
        </p:txBody>
      </p:sp>
      <p:sp>
        <p:nvSpPr>
          <p:cNvPr id="10" name="Text Placeholder 5"/>
          <p:cNvSpPr>
            <a:spLocks noGrp="1"/>
          </p:cNvSpPr>
          <p:nvPr>
            <p:ph type="body" sz="quarter" idx="19" hasCustomPrompt="1"/>
          </p:nvPr>
        </p:nvSpPr>
        <p:spPr>
          <a:xfrm>
            <a:off x="6171234" y="4834752"/>
            <a:ext cx="543659"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a:t>
            </a:r>
            <a:endParaRPr kumimoji="1" lang="ja-JP" altLang="en-US" dirty="0"/>
          </a:p>
        </p:txBody>
      </p:sp>
      <p:sp>
        <p:nvSpPr>
          <p:cNvPr id="11" name="Text Placeholder 5"/>
          <p:cNvSpPr>
            <a:spLocks noGrp="1"/>
          </p:cNvSpPr>
          <p:nvPr>
            <p:ph type="body" sz="quarter" idx="12" hasCustomPrompt="1"/>
          </p:nvPr>
        </p:nvSpPr>
        <p:spPr>
          <a:xfrm>
            <a:off x="8369131" y="2057825"/>
            <a:ext cx="3888131" cy="1651836"/>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8369131" y="1398590"/>
            <a:ext cx="3888131"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13" name="Text Placeholder 5"/>
          <p:cNvSpPr>
            <a:spLocks noGrp="1"/>
          </p:cNvSpPr>
          <p:nvPr>
            <p:ph type="body" sz="quarter" idx="21" hasCustomPrompt="1"/>
          </p:nvPr>
        </p:nvSpPr>
        <p:spPr>
          <a:xfrm>
            <a:off x="8369131" y="4641679"/>
            <a:ext cx="3888131" cy="1651836"/>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22" hasCustomPrompt="1"/>
          </p:nvPr>
        </p:nvSpPr>
        <p:spPr>
          <a:xfrm>
            <a:off x="8369131" y="3982455"/>
            <a:ext cx="3888131"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15" name="Text Placeholder 5"/>
          <p:cNvSpPr>
            <a:spLocks noGrp="1"/>
          </p:cNvSpPr>
          <p:nvPr>
            <p:ph type="body" sz="quarter" idx="23" hasCustomPrompt="1"/>
          </p:nvPr>
        </p:nvSpPr>
        <p:spPr>
          <a:xfrm>
            <a:off x="8369131" y="7225532"/>
            <a:ext cx="3888131" cy="1651836"/>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4" hasCustomPrompt="1"/>
          </p:nvPr>
        </p:nvSpPr>
        <p:spPr>
          <a:xfrm>
            <a:off x="8369131" y="6566308"/>
            <a:ext cx="3888131"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cxnSp>
        <p:nvCxnSpPr>
          <p:cNvPr id="17" name="Straight Connector 65"/>
          <p:cNvCxnSpPr>
            <a:stCxn id="8" idx="3"/>
            <a:endCxn id="12" idx="1"/>
          </p:cNvCxnSpPr>
          <p:nvPr userDrawn="1"/>
        </p:nvCxnSpPr>
        <p:spPr>
          <a:xfrm flipV="1">
            <a:off x="6133133" y="1691722"/>
            <a:ext cx="2235992" cy="2122063"/>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65"/>
          <p:cNvCxnSpPr>
            <a:stCxn id="14" idx="1"/>
          </p:cNvCxnSpPr>
          <p:nvPr userDrawn="1"/>
        </p:nvCxnSpPr>
        <p:spPr>
          <a:xfrm rot="10800000" flipV="1">
            <a:off x="6714895" y="4275563"/>
            <a:ext cx="1654237" cy="866350"/>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65"/>
          <p:cNvCxnSpPr>
            <a:stCxn id="16" idx="1"/>
            <a:endCxn id="9" idx="3"/>
          </p:cNvCxnSpPr>
          <p:nvPr userDrawn="1"/>
        </p:nvCxnSpPr>
        <p:spPr>
          <a:xfrm rot="10800000">
            <a:off x="6133134" y="6368778"/>
            <a:ext cx="2235992" cy="490638"/>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 name="Title 1"/>
          <p:cNvSpPr>
            <a:spLocks noGrp="1"/>
          </p:cNvSpPr>
          <p:nvPr>
            <p:ph type="title" hasCustomPrompt="1"/>
          </p:nvPr>
        </p:nvSpPr>
        <p:spPr>
          <a:xfrm>
            <a:off x="1052391" y="3633548"/>
            <a:ext cx="3833369" cy="3018343"/>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399587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2" presetClass="entr" presetSubtype="12" decel="10000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0-#ppt_w/2"/>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8" decel="10000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0-#ppt_w/2"/>
                                          </p:val>
                                        </p:tav>
                                        <p:tav tm="100000">
                                          <p:val>
                                            <p:strVal val="#ppt_x"/>
                                          </p:val>
                                        </p:tav>
                                      </p:tavLst>
                                    </p:anim>
                                    <p:anim calcmode="lin" valueType="num">
                                      <p:cBhvr additive="base">
                                        <p:cTn id="17" dur="100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9" decel="10000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1000" fill="hold"/>
                                        <p:tgtEl>
                                          <p:spTgt spid="7"/>
                                        </p:tgtEl>
                                        <p:attrNameLst>
                                          <p:attrName>ppt_x</p:attrName>
                                        </p:attrNameLst>
                                      </p:cBhvr>
                                      <p:tavLst>
                                        <p:tav tm="0">
                                          <p:val>
                                            <p:strVal val="0-#ppt_w/2"/>
                                          </p:val>
                                        </p:tav>
                                        <p:tav tm="100000">
                                          <p:val>
                                            <p:strVal val="#ppt_x"/>
                                          </p:val>
                                        </p:tav>
                                      </p:tavLst>
                                    </p:anim>
                                    <p:anim calcmode="lin" valueType="num">
                                      <p:cBhvr additive="base">
                                        <p:cTn id="21" dur="1000" fill="hold"/>
                                        <p:tgtEl>
                                          <p:spTgt spid="7"/>
                                        </p:tgtEl>
                                        <p:attrNameLst>
                                          <p:attrName>ppt_y</p:attrName>
                                        </p:attrNameLst>
                                      </p:cBhvr>
                                      <p:tavLst>
                                        <p:tav tm="0">
                                          <p:val>
                                            <p:strVal val="0-#ppt_h/2"/>
                                          </p:val>
                                        </p:tav>
                                        <p:tav tm="100000">
                                          <p:val>
                                            <p:strVal val="#ppt_y"/>
                                          </p:val>
                                        </p:tav>
                                      </p:tavLst>
                                    </p:anim>
                                  </p:childTnLst>
                                </p:cTn>
                              </p:par>
                              <p:par>
                                <p:cTn id="22" presetID="2" presetClass="entr" presetSubtype="12" decel="100000" fill="hold" grpId="0" nodeType="with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 calcmode="lin" valueType="num">
                                      <p:cBhvr additive="base">
                                        <p:cTn id="24" dur="10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25" dur="1000" fill="hold"/>
                                        <p:tgtEl>
                                          <p:spTgt spid="8">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8" decel="100000" fill="hold" grpId="0" nodeType="with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 calcmode="lin" valueType="num">
                                      <p:cBhvr additive="base">
                                        <p:cTn id="28"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9" dur="1000" fill="hold"/>
                                        <p:tgtEl>
                                          <p:spTgt spid="10">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9" decel="100000" fill="hold" grpId="0" nodeType="with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 calcmode="lin" valueType="num">
                                      <p:cBhvr additive="base">
                                        <p:cTn id="32" dur="10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33" dur="1000" fill="hold"/>
                                        <p:tgtEl>
                                          <p:spTgt spid="9">
                                            <p:txEl>
                                              <p:pRg st="0" end="0"/>
                                            </p:txEl>
                                          </p:spTgt>
                                        </p:tgtEl>
                                        <p:attrNameLst>
                                          <p:attrName>ppt_y</p:attrName>
                                        </p:attrNameLst>
                                      </p:cBhvr>
                                      <p:tavLst>
                                        <p:tav tm="0">
                                          <p:val>
                                            <p:strVal val="0-#ppt_h/2"/>
                                          </p:val>
                                        </p:tav>
                                        <p:tav tm="100000">
                                          <p:val>
                                            <p:strVal val="#ppt_y"/>
                                          </p:val>
                                        </p:tav>
                                      </p:tavLst>
                                    </p:anim>
                                  </p:childTnLst>
                                </p:cTn>
                              </p:par>
                              <p:par>
                                <p:cTn id="34" presetID="49" presetClass="entr" presetSubtype="0" decel="100000" fill="hold" grpId="1"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1000" fill="hold"/>
                                        <p:tgtEl>
                                          <p:spTgt spid="5"/>
                                        </p:tgtEl>
                                        <p:attrNameLst>
                                          <p:attrName>ppt_w</p:attrName>
                                        </p:attrNameLst>
                                      </p:cBhvr>
                                      <p:tavLst>
                                        <p:tav tm="0">
                                          <p:val>
                                            <p:fltVal val="0"/>
                                          </p:val>
                                        </p:tav>
                                        <p:tav tm="100000">
                                          <p:val>
                                            <p:strVal val="#ppt_w"/>
                                          </p:val>
                                        </p:tav>
                                      </p:tavLst>
                                    </p:anim>
                                    <p:anim calcmode="lin" valueType="num">
                                      <p:cBhvr>
                                        <p:cTn id="37" dur="1000" fill="hold"/>
                                        <p:tgtEl>
                                          <p:spTgt spid="5"/>
                                        </p:tgtEl>
                                        <p:attrNameLst>
                                          <p:attrName>ppt_h</p:attrName>
                                        </p:attrNameLst>
                                      </p:cBhvr>
                                      <p:tavLst>
                                        <p:tav tm="0">
                                          <p:val>
                                            <p:fltVal val="0"/>
                                          </p:val>
                                        </p:tav>
                                        <p:tav tm="100000">
                                          <p:val>
                                            <p:strVal val="#ppt_h"/>
                                          </p:val>
                                        </p:tav>
                                      </p:tavLst>
                                    </p:anim>
                                    <p:anim calcmode="lin" valueType="num">
                                      <p:cBhvr>
                                        <p:cTn id="38" dur="1000" fill="hold"/>
                                        <p:tgtEl>
                                          <p:spTgt spid="5"/>
                                        </p:tgtEl>
                                        <p:attrNameLst>
                                          <p:attrName>style.rotation</p:attrName>
                                        </p:attrNameLst>
                                      </p:cBhvr>
                                      <p:tavLst>
                                        <p:tav tm="0">
                                          <p:val>
                                            <p:fltVal val="360"/>
                                          </p:val>
                                        </p:tav>
                                        <p:tav tm="100000">
                                          <p:val>
                                            <p:fltVal val="0"/>
                                          </p:val>
                                        </p:tav>
                                      </p:tavLst>
                                    </p:anim>
                                    <p:animEffect transition="in" filter="fade">
                                      <p:cBhvr>
                                        <p:cTn id="39" dur="1000"/>
                                        <p:tgtEl>
                                          <p:spTgt spid="5"/>
                                        </p:tgtEl>
                                      </p:cBhvr>
                                    </p:animEffect>
                                  </p:childTnLst>
                                </p:cTn>
                              </p:par>
                              <p:par>
                                <p:cTn id="40" presetID="49" presetClass="entr" presetSubtype="0" decel="100000" fill="hold" grpId="1" nodeType="with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1000" fill="hold"/>
                                        <p:tgtEl>
                                          <p:spTgt spid="6"/>
                                        </p:tgtEl>
                                        <p:attrNameLst>
                                          <p:attrName>ppt_w</p:attrName>
                                        </p:attrNameLst>
                                      </p:cBhvr>
                                      <p:tavLst>
                                        <p:tav tm="0">
                                          <p:val>
                                            <p:fltVal val="0"/>
                                          </p:val>
                                        </p:tav>
                                        <p:tav tm="100000">
                                          <p:val>
                                            <p:strVal val="#ppt_w"/>
                                          </p:val>
                                        </p:tav>
                                      </p:tavLst>
                                    </p:anim>
                                    <p:anim calcmode="lin" valueType="num">
                                      <p:cBhvr>
                                        <p:cTn id="43" dur="1000" fill="hold"/>
                                        <p:tgtEl>
                                          <p:spTgt spid="6"/>
                                        </p:tgtEl>
                                        <p:attrNameLst>
                                          <p:attrName>ppt_h</p:attrName>
                                        </p:attrNameLst>
                                      </p:cBhvr>
                                      <p:tavLst>
                                        <p:tav tm="0">
                                          <p:val>
                                            <p:fltVal val="0"/>
                                          </p:val>
                                        </p:tav>
                                        <p:tav tm="100000">
                                          <p:val>
                                            <p:strVal val="#ppt_h"/>
                                          </p:val>
                                        </p:tav>
                                      </p:tavLst>
                                    </p:anim>
                                    <p:anim calcmode="lin" valueType="num">
                                      <p:cBhvr>
                                        <p:cTn id="44" dur="1000" fill="hold"/>
                                        <p:tgtEl>
                                          <p:spTgt spid="6"/>
                                        </p:tgtEl>
                                        <p:attrNameLst>
                                          <p:attrName>style.rotation</p:attrName>
                                        </p:attrNameLst>
                                      </p:cBhvr>
                                      <p:tavLst>
                                        <p:tav tm="0">
                                          <p:val>
                                            <p:fltVal val="360"/>
                                          </p:val>
                                        </p:tav>
                                        <p:tav tm="100000">
                                          <p:val>
                                            <p:fltVal val="0"/>
                                          </p:val>
                                        </p:tav>
                                      </p:tavLst>
                                    </p:anim>
                                    <p:animEffect transition="in" filter="fade">
                                      <p:cBhvr>
                                        <p:cTn id="45" dur="1000"/>
                                        <p:tgtEl>
                                          <p:spTgt spid="6"/>
                                        </p:tgtEl>
                                      </p:cBhvr>
                                    </p:animEffect>
                                  </p:childTnLst>
                                </p:cTn>
                              </p:par>
                              <p:par>
                                <p:cTn id="46" presetID="49" presetClass="entr" presetSubtype="0" decel="100000" fill="hold" grpId="1" nodeType="with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1000" fill="hold"/>
                                        <p:tgtEl>
                                          <p:spTgt spid="7"/>
                                        </p:tgtEl>
                                        <p:attrNameLst>
                                          <p:attrName>ppt_w</p:attrName>
                                        </p:attrNameLst>
                                      </p:cBhvr>
                                      <p:tavLst>
                                        <p:tav tm="0">
                                          <p:val>
                                            <p:fltVal val="0"/>
                                          </p:val>
                                        </p:tav>
                                        <p:tav tm="100000">
                                          <p:val>
                                            <p:strVal val="#ppt_w"/>
                                          </p:val>
                                        </p:tav>
                                      </p:tavLst>
                                    </p:anim>
                                    <p:anim calcmode="lin" valueType="num">
                                      <p:cBhvr>
                                        <p:cTn id="49" dur="1000" fill="hold"/>
                                        <p:tgtEl>
                                          <p:spTgt spid="7"/>
                                        </p:tgtEl>
                                        <p:attrNameLst>
                                          <p:attrName>ppt_h</p:attrName>
                                        </p:attrNameLst>
                                      </p:cBhvr>
                                      <p:tavLst>
                                        <p:tav tm="0">
                                          <p:val>
                                            <p:fltVal val="0"/>
                                          </p:val>
                                        </p:tav>
                                        <p:tav tm="100000">
                                          <p:val>
                                            <p:strVal val="#ppt_h"/>
                                          </p:val>
                                        </p:tav>
                                      </p:tavLst>
                                    </p:anim>
                                    <p:anim calcmode="lin" valueType="num">
                                      <p:cBhvr>
                                        <p:cTn id="50" dur="1000" fill="hold"/>
                                        <p:tgtEl>
                                          <p:spTgt spid="7"/>
                                        </p:tgtEl>
                                        <p:attrNameLst>
                                          <p:attrName>style.rotation</p:attrName>
                                        </p:attrNameLst>
                                      </p:cBhvr>
                                      <p:tavLst>
                                        <p:tav tm="0">
                                          <p:val>
                                            <p:fltVal val="360"/>
                                          </p:val>
                                        </p:tav>
                                        <p:tav tm="100000">
                                          <p:val>
                                            <p:fltVal val="0"/>
                                          </p:val>
                                        </p:tav>
                                      </p:tavLst>
                                    </p:anim>
                                    <p:animEffect transition="in" filter="fade">
                                      <p:cBhvr>
                                        <p:cTn id="51" dur="1000"/>
                                        <p:tgtEl>
                                          <p:spTgt spid="7"/>
                                        </p:tgtEl>
                                      </p:cBhvr>
                                    </p:animEffect>
                                  </p:childTnLst>
                                </p:cTn>
                              </p:par>
                              <p:par>
                                <p:cTn id="52" presetID="49" presetClass="entr" presetSubtype="0" decel="100000" fill="hold" grpId="1" nodeType="withEffect">
                                  <p:stCondLst>
                                    <p:cond delay="0"/>
                                  </p:stCondLst>
                                  <p:childTnLst>
                                    <p:set>
                                      <p:cBhvr>
                                        <p:cTn id="53" dur="1" fill="hold">
                                          <p:stCondLst>
                                            <p:cond delay="0"/>
                                          </p:stCondLst>
                                        </p:cTn>
                                        <p:tgtEl>
                                          <p:spTgt spid="8">
                                            <p:txEl>
                                              <p:pRg st="0" end="0"/>
                                            </p:txEl>
                                          </p:spTgt>
                                        </p:tgtEl>
                                        <p:attrNameLst>
                                          <p:attrName>style.visibility</p:attrName>
                                        </p:attrNameLst>
                                      </p:cBhvr>
                                      <p:to>
                                        <p:strVal val="visible"/>
                                      </p:to>
                                    </p:set>
                                    <p:anim calcmode="lin" valueType="num">
                                      <p:cBhvr>
                                        <p:cTn id="54"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55"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56" dur="10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57" dur="1000"/>
                                        <p:tgtEl>
                                          <p:spTgt spid="8">
                                            <p:txEl>
                                              <p:pRg st="0" end="0"/>
                                            </p:txEl>
                                          </p:spTgt>
                                        </p:tgtEl>
                                      </p:cBhvr>
                                    </p:animEffect>
                                  </p:childTnLst>
                                </p:cTn>
                              </p:par>
                              <p:par>
                                <p:cTn id="58" presetID="49" presetClass="entr" presetSubtype="0" decel="100000" fill="hold" grpId="1" nodeType="withEffect">
                                  <p:stCondLst>
                                    <p:cond delay="0"/>
                                  </p:stCondLst>
                                  <p:childTnLst>
                                    <p:set>
                                      <p:cBhvr>
                                        <p:cTn id="59" dur="1" fill="hold">
                                          <p:stCondLst>
                                            <p:cond delay="0"/>
                                          </p:stCondLst>
                                        </p:cTn>
                                        <p:tgtEl>
                                          <p:spTgt spid="9">
                                            <p:txEl>
                                              <p:pRg st="0" end="0"/>
                                            </p:txEl>
                                          </p:spTgt>
                                        </p:tgtEl>
                                        <p:attrNameLst>
                                          <p:attrName>style.visibility</p:attrName>
                                        </p:attrNameLst>
                                      </p:cBhvr>
                                      <p:to>
                                        <p:strVal val="visible"/>
                                      </p:to>
                                    </p:set>
                                    <p:anim calcmode="lin" valueType="num">
                                      <p:cBhvr>
                                        <p:cTn id="60"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61"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62" dur="1000" fill="hold"/>
                                        <p:tgtEl>
                                          <p:spTgt spid="9">
                                            <p:txEl>
                                              <p:pRg st="0" end="0"/>
                                            </p:txEl>
                                          </p:spTgt>
                                        </p:tgtEl>
                                        <p:attrNameLst>
                                          <p:attrName>style.rotation</p:attrName>
                                        </p:attrNameLst>
                                      </p:cBhvr>
                                      <p:tavLst>
                                        <p:tav tm="0">
                                          <p:val>
                                            <p:fltVal val="360"/>
                                          </p:val>
                                        </p:tav>
                                        <p:tav tm="100000">
                                          <p:val>
                                            <p:fltVal val="0"/>
                                          </p:val>
                                        </p:tav>
                                      </p:tavLst>
                                    </p:anim>
                                    <p:animEffect transition="in" filter="fade">
                                      <p:cBhvr>
                                        <p:cTn id="63" dur="1000"/>
                                        <p:tgtEl>
                                          <p:spTgt spid="9">
                                            <p:txEl>
                                              <p:pRg st="0" end="0"/>
                                            </p:txEl>
                                          </p:spTgt>
                                        </p:tgtEl>
                                      </p:cBhvr>
                                    </p:animEffect>
                                  </p:childTnLst>
                                </p:cTn>
                              </p:par>
                              <p:par>
                                <p:cTn id="64" presetID="49" presetClass="entr" presetSubtype="0" decel="100000" fill="hold" grpId="1" nodeType="withEffect">
                                  <p:stCondLst>
                                    <p:cond delay="0"/>
                                  </p:stCondLst>
                                  <p:childTnLst>
                                    <p:set>
                                      <p:cBhvr>
                                        <p:cTn id="65" dur="1" fill="hold">
                                          <p:stCondLst>
                                            <p:cond delay="0"/>
                                          </p:stCondLst>
                                        </p:cTn>
                                        <p:tgtEl>
                                          <p:spTgt spid="10">
                                            <p:txEl>
                                              <p:pRg st="0" end="0"/>
                                            </p:txEl>
                                          </p:spTgt>
                                        </p:tgtEl>
                                        <p:attrNameLst>
                                          <p:attrName>style.visibility</p:attrName>
                                        </p:attrNameLst>
                                      </p:cBhvr>
                                      <p:to>
                                        <p:strVal val="visible"/>
                                      </p:to>
                                    </p:set>
                                    <p:anim calcmode="lin" valueType="num">
                                      <p:cBhvr>
                                        <p:cTn id="66"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67"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68" dur="1000" fill="hold"/>
                                        <p:tgtEl>
                                          <p:spTgt spid="10">
                                            <p:txEl>
                                              <p:pRg st="0" end="0"/>
                                            </p:txEl>
                                          </p:spTgt>
                                        </p:tgtEl>
                                        <p:attrNameLst>
                                          <p:attrName>style.rotation</p:attrName>
                                        </p:attrNameLst>
                                      </p:cBhvr>
                                      <p:tavLst>
                                        <p:tav tm="0">
                                          <p:val>
                                            <p:fltVal val="360"/>
                                          </p:val>
                                        </p:tav>
                                        <p:tav tm="100000">
                                          <p:val>
                                            <p:fltVal val="0"/>
                                          </p:val>
                                        </p:tav>
                                      </p:tavLst>
                                    </p:anim>
                                    <p:animEffect transition="in" filter="fade">
                                      <p:cBhvr>
                                        <p:cTn id="69" dur="1000"/>
                                        <p:tgtEl>
                                          <p:spTgt spid="10">
                                            <p:txEl>
                                              <p:pRg st="0" end="0"/>
                                            </p:txEl>
                                          </p:spTgt>
                                        </p:tgtEl>
                                      </p:cBhvr>
                                    </p:animEffect>
                                  </p:childTnLst>
                                </p:cTn>
                              </p:par>
                            </p:childTnLst>
                          </p:cTn>
                        </p:par>
                        <p:par>
                          <p:cTn id="70" fill="hold">
                            <p:stCondLst>
                              <p:cond delay="2300"/>
                            </p:stCondLst>
                            <p:childTnLst>
                              <p:par>
                                <p:cTn id="71" presetID="22" presetClass="entr" presetSubtype="8" fill="hold" nodeType="afterEffect">
                                  <p:stCondLst>
                                    <p:cond delay="250"/>
                                  </p:stCondLst>
                                  <p:childTnLst>
                                    <p:set>
                                      <p:cBhvr>
                                        <p:cTn id="72" dur="1" fill="hold">
                                          <p:stCondLst>
                                            <p:cond delay="0"/>
                                          </p:stCondLst>
                                        </p:cTn>
                                        <p:tgtEl>
                                          <p:spTgt spid="17"/>
                                        </p:tgtEl>
                                        <p:attrNameLst>
                                          <p:attrName>style.visibility</p:attrName>
                                        </p:attrNameLst>
                                      </p:cBhvr>
                                      <p:to>
                                        <p:strVal val="visible"/>
                                      </p:to>
                                    </p:set>
                                    <p:animEffect transition="in" filter="wipe(left)">
                                      <p:cBhvr>
                                        <p:cTn id="73" dur="500"/>
                                        <p:tgtEl>
                                          <p:spTgt spid="17"/>
                                        </p:tgtEl>
                                      </p:cBhvr>
                                    </p:animEffect>
                                  </p:childTnLst>
                                </p:cTn>
                              </p:par>
                            </p:childTnLst>
                          </p:cTn>
                        </p:par>
                        <p:par>
                          <p:cTn id="74" fill="hold">
                            <p:stCondLst>
                              <p:cond delay="3050"/>
                            </p:stCondLst>
                            <p:childTnLst>
                              <p:par>
                                <p:cTn id="75" presetID="22" presetClass="entr" presetSubtype="8" fill="hold" grpId="0" nodeType="afterEffect">
                                  <p:stCondLst>
                                    <p:cond delay="0"/>
                                  </p:stCondLst>
                                  <p:childTnLst>
                                    <p:set>
                                      <p:cBhvr>
                                        <p:cTn id="76" dur="1" fill="hold">
                                          <p:stCondLst>
                                            <p:cond delay="0"/>
                                          </p:stCondLst>
                                        </p:cTn>
                                        <p:tgtEl>
                                          <p:spTgt spid="12">
                                            <p:txEl>
                                              <p:pRg st="0" end="0"/>
                                            </p:txEl>
                                          </p:spTgt>
                                        </p:tgtEl>
                                        <p:attrNameLst>
                                          <p:attrName>style.visibility</p:attrName>
                                        </p:attrNameLst>
                                      </p:cBhvr>
                                      <p:to>
                                        <p:strVal val="visible"/>
                                      </p:to>
                                    </p:set>
                                    <p:animEffect transition="in" filter="wipe(left)">
                                      <p:cBhvr>
                                        <p:cTn id="77" dur="500"/>
                                        <p:tgtEl>
                                          <p:spTgt spid="12">
                                            <p:txEl>
                                              <p:pRg st="0" end="0"/>
                                            </p:txEl>
                                          </p:spTgt>
                                        </p:tgtEl>
                                      </p:cBhvr>
                                    </p:animEffect>
                                  </p:childTnLst>
                                </p:cTn>
                              </p:par>
                            </p:childTnLst>
                          </p:cTn>
                        </p:par>
                        <p:par>
                          <p:cTn id="78" fill="hold">
                            <p:stCondLst>
                              <p:cond delay="3550"/>
                            </p:stCondLst>
                            <p:childTnLst>
                              <p:par>
                                <p:cTn id="79" presetID="10" presetClass="entr" presetSubtype="0" fill="hold" grpId="0" nodeType="afterEffect">
                                  <p:stCondLst>
                                    <p:cond delay="0"/>
                                  </p:stCondLst>
                                  <p:childTnLst>
                                    <p:set>
                                      <p:cBhvr>
                                        <p:cTn id="80" dur="1" fill="hold">
                                          <p:stCondLst>
                                            <p:cond delay="0"/>
                                          </p:stCondLst>
                                        </p:cTn>
                                        <p:tgtEl>
                                          <p:spTgt spid="11">
                                            <p:txEl>
                                              <p:pRg st="0" end="0"/>
                                            </p:txEl>
                                          </p:spTgt>
                                        </p:tgtEl>
                                        <p:attrNameLst>
                                          <p:attrName>style.visibility</p:attrName>
                                        </p:attrNameLst>
                                      </p:cBhvr>
                                      <p:to>
                                        <p:strVal val="visible"/>
                                      </p:to>
                                    </p:set>
                                    <p:animEffect transition="in" filter="fade">
                                      <p:cBhvr>
                                        <p:cTn id="81" dur="500"/>
                                        <p:tgtEl>
                                          <p:spTgt spid="11">
                                            <p:txEl>
                                              <p:pRg st="0" end="0"/>
                                            </p:txEl>
                                          </p:spTgt>
                                        </p:tgtEl>
                                      </p:cBhvr>
                                    </p:animEffect>
                                  </p:childTnLst>
                                </p:cTn>
                              </p:par>
                            </p:childTnLst>
                          </p:cTn>
                        </p:par>
                        <p:par>
                          <p:cTn id="82" fill="hold">
                            <p:stCondLst>
                              <p:cond delay="4050"/>
                            </p:stCondLst>
                            <p:childTnLst>
                              <p:par>
                                <p:cTn id="83" presetID="22" presetClass="entr" presetSubtype="8" fill="hold" nodeType="afterEffect">
                                  <p:stCondLst>
                                    <p:cond delay="250"/>
                                  </p:stCondLst>
                                  <p:childTnLst>
                                    <p:set>
                                      <p:cBhvr>
                                        <p:cTn id="84" dur="1" fill="hold">
                                          <p:stCondLst>
                                            <p:cond delay="0"/>
                                          </p:stCondLst>
                                        </p:cTn>
                                        <p:tgtEl>
                                          <p:spTgt spid="18"/>
                                        </p:tgtEl>
                                        <p:attrNameLst>
                                          <p:attrName>style.visibility</p:attrName>
                                        </p:attrNameLst>
                                      </p:cBhvr>
                                      <p:to>
                                        <p:strVal val="visible"/>
                                      </p:to>
                                    </p:set>
                                    <p:animEffect transition="in" filter="wipe(left)">
                                      <p:cBhvr>
                                        <p:cTn id="85" dur="500"/>
                                        <p:tgtEl>
                                          <p:spTgt spid="18"/>
                                        </p:tgtEl>
                                      </p:cBhvr>
                                    </p:animEffect>
                                  </p:childTnLst>
                                </p:cTn>
                              </p:par>
                            </p:childTnLst>
                          </p:cTn>
                        </p:par>
                        <p:par>
                          <p:cTn id="86" fill="hold">
                            <p:stCondLst>
                              <p:cond delay="4800"/>
                            </p:stCondLst>
                            <p:childTnLst>
                              <p:par>
                                <p:cTn id="87" presetID="22" presetClass="entr" presetSubtype="8" fill="hold" grpId="0" nodeType="afterEffect">
                                  <p:stCondLst>
                                    <p:cond delay="0"/>
                                  </p:stCondLst>
                                  <p:childTnLst>
                                    <p:set>
                                      <p:cBhvr>
                                        <p:cTn id="88" dur="1" fill="hold">
                                          <p:stCondLst>
                                            <p:cond delay="0"/>
                                          </p:stCondLst>
                                        </p:cTn>
                                        <p:tgtEl>
                                          <p:spTgt spid="14">
                                            <p:txEl>
                                              <p:pRg st="0" end="0"/>
                                            </p:txEl>
                                          </p:spTgt>
                                        </p:tgtEl>
                                        <p:attrNameLst>
                                          <p:attrName>style.visibility</p:attrName>
                                        </p:attrNameLst>
                                      </p:cBhvr>
                                      <p:to>
                                        <p:strVal val="visible"/>
                                      </p:to>
                                    </p:set>
                                    <p:animEffect transition="in" filter="wipe(left)">
                                      <p:cBhvr>
                                        <p:cTn id="89" dur="500"/>
                                        <p:tgtEl>
                                          <p:spTgt spid="14">
                                            <p:txEl>
                                              <p:pRg st="0" end="0"/>
                                            </p:txEl>
                                          </p:spTgt>
                                        </p:tgtEl>
                                      </p:cBhvr>
                                    </p:animEffect>
                                  </p:childTnLst>
                                </p:cTn>
                              </p:par>
                            </p:childTnLst>
                          </p:cTn>
                        </p:par>
                        <p:par>
                          <p:cTn id="90" fill="hold">
                            <p:stCondLst>
                              <p:cond delay="5300"/>
                            </p:stCondLst>
                            <p:childTnLst>
                              <p:par>
                                <p:cTn id="91" presetID="10" presetClass="entr" presetSubtype="0" fill="hold" grpId="0" nodeType="afterEffect">
                                  <p:stCondLst>
                                    <p:cond delay="0"/>
                                  </p:stCondLst>
                                  <p:childTnLst>
                                    <p:set>
                                      <p:cBhvr>
                                        <p:cTn id="92" dur="1" fill="hold">
                                          <p:stCondLst>
                                            <p:cond delay="0"/>
                                          </p:stCondLst>
                                        </p:cTn>
                                        <p:tgtEl>
                                          <p:spTgt spid="13">
                                            <p:txEl>
                                              <p:pRg st="0" end="0"/>
                                            </p:txEl>
                                          </p:spTgt>
                                        </p:tgtEl>
                                        <p:attrNameLst>
                                          <p:attrName>style.visibility</p:attrName>
                                        </p:attrNameLst>
                                      </p:cBhvr>
                                      <p:to>
                                        <p:strVal val="visible"/>
                                      </p:to>
                                    </p:set>
                                    <p:animEffect transition="in" filter="fade">
                                      <p:cBhvr>
                                        <p:cTn id="93" dur="500"/>
                                        <p:tgtEl>
                                          <p:spTgt spid="13">
                                            <p:txEl>
                                              <p:pRg st="0" end="0"/>
                                            </p:txEl>
                                          </p:spTgt>
                                        </p:tgtEl>
                                      </p:cBhvr>
                                    </p:animEffect>
                                  </p:childTnLst>
                                </p:cTn>
                              </p:par>
                            </p:childTnLst>
                          </p:cTn>
                        </p:par>
                        <p:par>
                          <p:cTn id="94" fill="hold">
                            <p:stCondLst>
                              <p:cond delay="5800"/>
                            </p:stCondLst>
                            <p:childTnLst>
                              <p:par>
                                <p:cTn id="95" presetID="22" presetClass="entr" presetSubtype="8" fill="hold" nodeType="afterEffect">
                                  <p:stCondLst>
                                    <p:cond delay="250"/>
                                  </p:stCondLst>
                                  <p:childTnLst>
                                    <p:set>
                                      <p:cBhvr>
                                        <p:cTn id="96" dur="1" fill="hold">
                                          <p:stCondLst>
                                            <p:cond delay="0"/>
                                          </p:stCondLst>
                                        </p:cTn>
                                        <p:tgtEl>
                                          <p:spTgt spid="19"/>
                                        </p:tgtEl>
                                        <p:attrNameLst>
                                          <p:attrName>style.visibility</p:attrName>
                                        </p:attrNameLst>
                                      </p:cBhvr>
                                      <p:to>
                                        <p:strVal val="visible"/>
                                      </p:to>
                                    </p:set>
                                    <p:animEffect transition="in" filter="wipe(left)">
                                      <p:cBhvr>
                                        <p:cTn id="97" dur="500"/>
                                        <p:tgtEl>
                                          <p:spTgt spid="19"/>
                                        </p:tgtEl>
                                      </p:cBhvr>
                                    </p:animEffect>
                                  </p:childTnLst>
                                </p:cTn>
                              </p:par>
                            </p:childTnLst>
                          </p:cTn>
                        </p:par>
                        <p:par>
                          <p:cTn id="98" fill="hold">
                            <p:stCondLst>
                              <p:cond delay="6550"/>
                            </p:stCondLst>
                            <p:childTnLst>
                              <p:par>
                                <p:cTn id="99" presetID="22" presetClass="entr" presetSubtype="8" fill="hold" grpId="0" nodeType="afterEffect">
                                  <p:stCondLst>
                                    <p:cond delay="0"/>
                                  </p:stCondLst>
                                  <p:childTnLst>
                                    <p:set>
                                      <p:cBhvr>
                                        <p:cTn id="100" dur="1" fill="hold">
                                          <p:stCondLst>
                                            <p:cond delay="0"/>
                                          </p:stCondLst>
                                        </p:cTn>
                                        <p:tgtEl>
                                          <p:spTgt spid="16">
                                            <p:txEl>
                                              <p:pRg st="0" end="0"/>
                                            </p:txEl>
                                          </p:spTgt>
                                        </p:tgtEl>
                                        <p:attrNameLst>
                                          <p:attrName>style.visibility</p:attrName>
                                        </p:attrNameLst>
                                      </p:cBhvr>
                                      <p:to>
                                        <p:strVal val="visible"/>
                                      </p:to>
                                    </p:set>
                                    <p:animEffect transition="in" filter="wipe(left)">
                                      <p:cBhvr>
                                        <p:cTn id="101" dur="500"/>
                                        <p:tgtEl>
                                          <p:spTgt spid="16">
                                            <p:txEl>
                                              <p:pRg st="0" end="0"/>
                                            </p:txEl>
                                          </p:spTgt>
                                        </p:tgtEl>
                                      </p:cBhvr>
                                    </p:animEffect>
                                  </p:childTnLst>
                                </p:cTn>
                              </p:par>
                            </p:childTnLst>
                          </p:cTn>
                        </p:par>
                        <p:par>
                          <p:cTn id="102" fill="hold">
                            <p:stCondLst>
                              <p:cond delay="7050"/>
                            </p:stCondLst>
                            <p:childTnLst>
                              <p:par>
                                <p:cTn id="103" presetID="10" presetClass="entr" presetSubtype="0" fill="hold" grpId="0" nodeType="afterEffect">
                                  <p:stCondLst>
                                    <p:cond delay="0"/>
                                  </p:stCondLst>
                                  <p:childTnLst>
                                    <p:set>
                                      <p:cBhvr>
                                        <p:cTn id="104" dur="1" fill="hold">
                                          <p:stCondLst>
                                            <p:cond delay="0"/>
                                          </p:stCondLst>
                                        </p:cTn>
                                        <p:tgtEl>
                                          <p:spTgt spid="15">
                                            <p:txEl>
                                              <p:pRg st="0" end="0"/>
                                            </p:txEl>
                                          </p:spTgt>
                                        </p:tgtEl>
                                        <p:attrNameLst>
                                          <p:attrName>style.visibility</p:attrName>
                                        </p:attrNameLst>
                                      </p:cBhvr>
                                      <p:to>
                                        <p:strVal val="visible"/>
                                      </p:to>
                                    </p:set>
                                    <p:animEffect transition="in" filter="fade">
                                      <p:cBhvr>
                                        <p:cTn id="105"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build="p">
        <p:tmplLst>
          <p:tmpl lvl="1">
            <p:tnLst>
              <p:par>
                <p:cTn presetID="2" presetClass="entr" presetSubtype="12" decel="100000"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0-#ppt_w/2"/>
                          </p:val>
                        </p:tav>
                        <p:tav tm="100000">
                          <p:val>
                            <p:strVal val="#ppt_x"/>
                          </p:val>
                        </p:tav>
                      </p:tavLst>
                    </p:anim>
                    <p:anim calcmode="lin" valueType="num">
                      <p:cBhvr additive="base">
                        <p:cTn dur="1000" fill="hold"/>
                        <p:tgtEl>
                          <p:spTgt spid="8"/>
                        </p:tgtEl>
                        <p:attrNameLst>
                          <p:attrName>ppt_y</p:attrName>
                        </p:attrNameLst>
                      </p:cBhvr>
                      <p:tavLst>
                        <p:tav tm="0">
                          <p:val>
                            <p:strVal val="1+#ppt_h/2"/>
                          </p:val>
                        </p:tav>
                        <p:tav tm="100000">
                          <p:val>
                            <p:strVal val="#ppt_y"/>
                          </p:val>
                        </p:tav>
                      </p:tavLst>
                    </p:anim>
                  </p:childTnLst>
                </p:cTn>
              </p:par>
            </p:tnLst>
          </p:tmpl>
        </p:tmplLst>
      </p:bldP>
      <p:bldP spid="8" grpId="1" build="p">
        <p:tmplLst>
          <p:tmpl lvl="1">
            <p:tnLst>
              <p:par>
                <p:cTn presetID="49" presetClass="entr" presetSubtype="0" decel="100000"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1000" fill="hold"/>
                        <p:tgtEl>
                          <p:spTgt spid="8"/>
                        </p:tgtEl>
                        <p:attrNameLst>
                          <p:attrName>ppt_w</p:attrName>
                        </p:attrNameLst>
                      </p:cBhvr>
                      <p:tavLst>
                        <p:tav tm="0">
                          <p:val>
                            <p:fltVal val="0"/>
                          </p:val>
                        </p:tav>
                        <p:tav tm="100000">
                          <p:val>
                            <p:strVal val="#ppt_w"/>
                          </p:val>
                        </p:tav>
                      </p:tavLst>
                    </p:anim>
                    <p:anim calcmode="lin" valueType="num">
                      <p:cBhvr>
                        <p:cTn dur="1000" fill="hold"/>
                        <p:tgtEl>
                          <p:spTgt spid="8"/>
                        </p:tgtEl>
                        <p:attrNameLst>
                          <p:attrName>ppt_h</p:attrName>
                        </p:attrNameLst>
                      </p:cBhvr>
                      <p:tavLst>
                        <p:tav tm="0">
                          <p:val>
                            <p:fltVal val="0"/>
                          </p:val>
                        </p:tav>
                        <p:tav tm="100000">
                          <p:val>
                            <p:strVal val="#ppt_h"/>
                          </p:val>
                        </p:tav>
                      </p:tavLst>
                    </p:anim>
                    <p:anim calcmode="lin" valueType="num">
                      <p:cBhvr>
                        <p:cTn dur="1000" fill="hold"/>
                        <p:tgtEl>
                          <p:spTgt spid="8"/>
                        </p:tgtEl>
                        <p:attrNameLst>
                          <p:attrName>style.rotation</p:attrName>
                        </p:attrNameLst>
                      </p:cBhvr>
                      <p:tavLst>
                        <p:tav tm="0">
                          <p:val>
                            <p:fltVal val="360"/>
                          </p:val>
                        </p:tav>
                        <p:tav tm="100000">
                          <p:val>
                            <p:fltVal val="0"/>
                          </p:val>
                        </p:tav>
                      </p:tavLst>
                    </p:anim>
                    <p:animEffect transition="in" filter="fade">
                      <p:cBhvr>
                        <p:cTn dur="1000"/>
                        <p:tgtEl>
                          <p:spTgt spid="8"/>
                        </p:tgtEl>
                      </p:cBhvr>
                    </p:animEffect>
                  </p:childTnLst>
                </p:cTn>
              </p:par>
            </p:tnLst>
          </p:tmpl>
        </p:tmplLst>
      </p:bldP>
      <p:bldP spid="9" grpId="0" build="p">
        <p:tmplLst>
          <p:tmpl lvl="1">
            <p:tnLst>
              <p:par>
                <p:cTn presetID="2" presetClass="entr" presetSubtype="9"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1000" fill="hold"/>
                        <p:tgtEl>
                          <p:spTgt spid="9"/>
                        </p:tgtEl>
                        <p:attrNameLst>
                          <p:attrName>ppt_x</p:attrName>
                        </p:attrNameLst>
                      </p:cBhvr>
                      <p:tavLst>
                        <p:tav tm="0">
                          <p:val>
                            <p:strVal val="0-#ppt_w/2"/>
                          </p:val>
                        </p:tav>
                        <p:tav tm="100000">
                          <p:val>
                            <p:strVal val="#ppt_x"/>
                          </p:val>
                        </p:tav>
                      </p:tavLst>
                    </p:anim>
                    <p:anim calcmode="lin" valueType="num">
                      <p:cBhvr additive="base">
                        <p:cTn dur="1000" fill="hold"/>
                        <p:tgtEl>
                          <p:spTgt spid="9"/>
                        </p:tgtEl>
                        <p:attrNameLst>
                          <p:attrName>ppt_y</p:attrName>
                        </p:attrNameLst>
                      </p:cBhvr>
                      <p:tavLst>
                        <p:tav tm="0">
                          <p:val>
                            <p:strVal val="0-#ppt_h/2"/>
                          </p:val>
                        </p:tav>
                        <p:tav tm="100000">
                          <p:val>
                            <p:strVal val="#ppt_y"/>
                          </p:val>
                        </p:tav>
                      </p:tavLst>
                    </p:anim>
                  </p:childTnLst>
                </p:cTn>
              </p:par>
            </p:tnLst>
          </p:tmpl>
        </p:tmplLst>
      </p:bldP>
      <p:bldP spid="9" grpId="1" build="p">
        <p:tmplLst>
          <p:tmpl lvl="1">
            <p:tnLst>
              <p:par>
                <p:cTn presetID="49" presetClass="entr" presetSubtype="0"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p:cTn dur="1000" fill="hold"/>
                        <p:tgtEl>
                          <p:spTgt spid="9"/>
                        </p:tgtEl>
                        <p:attrNameLst>
                          <p:attrName>ppt_w</p:attrName>
                        </p:attrNameLst>
                      </p:cBhvr>
                      <p:tavLst>
                        <p:tav tm="0">
                          <p:val>
                            <p:fltVal val="0"/>
                          </p:val>
                        </p:tav>
                        <p:tav tm="100000">
                          <p:val>
                            <p:strVal val="#ppt_w"/>
                          </p:val>
                        </p:tav>
                      </p:tavLst>
                    </p:anim>
                    <p:anim calcmode="lin" valueType="num">
                      <p:cBhvr>
                        <p:cTn dur="1000" fill="hold"/>
                        <p:tgtEl>
                          <p:spTgt spid="9"/>
                        </p:tgtEl>
                        <p:attrNameLst>
                          <p:attrName>ppt_h</p:attrName>
                        </p:attrNameLst>
                      </p:cBhvr>
                      <p:tavLst>
                        <p:tav tm="0">
                          <p:val>
                            <p:fltVal val="0"/>
                          </p:val>
                        </p:tav>
                        <p:tav tm="100000">
                          <p:val>
                            <p:strVal val="#ppt_h"/>
                          </p:val>
                        </p:tav>
                      </p:tavLst>
                    </p:anim>
                    <p:anim calcmode="lin" valueType="num">
                      <p:cBhvr>
                        <p:cTn dur="1000" fill="hold"/>
                        <p:tgtEl>
                          <p:spTgt spid="9"/>
                        </p:tgtEl>
                        <p:attrNameLst>
                          <p:attrName>style.rotation</p:attrName>
                        </p:attrNameLst>
                      </p:cBhvr>
                      <p:tavLst>
                        <p:tav tm="0">
                          <p:val>
                            <p:fltVal val="360"/>
                          </p:val>
                        </p:tav>
                        <p:tav tm="100000">
                          <p:val>
                            <p:fltVal val="0"/>
                          </p:val>
                        </p:tav>
                      </p:tavLst>
                    </p:anim>
                    <p:animEffect transition="in" filter="fade">
                      <p:cBhvr>
                        <p:cTn dur="1000"/>
                        <p:tgtEl>
                          <p:spTgt spid="9"/>
                        </p:tgtEl>
                      </p:cBhvr>
                    </p:animEffect>
                  </p:childTnLst>
                </p:cTn>
              </p:par>
            </p:tnLst>
          </p:tmpl>
        </p:tmplLst>
      </p:bldP>
      <p:bldP spid="10" grpId="0" build="p">
        <p:tmplLst>
          <p:tmpl lvl="1">
            <p:tnLst>
              <p:par>
                <p:cTn presetID="2" presetClass="entr" presetSubtype="8"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0-#ppt_w/2"/>
                          </p:val>
                        </p:tav>
                        <p:tav tm="100000">
                          <p:val>
                            <p:strVal val="#ppt_x"/>
                          </p:val>
                        </p:tav>
                      </p:tavLst>
                    </p:anim>
                    <p:anim calcmode="lin" valueType="num">
                      <p:cBhvr additive="base">
                        <p:cTn dur="1000" fill="hold"/>
                        <p:tgtEl>
                          <p:spTgt spid="10"/>
                        </p:tgtEl>
                        <p:attrNameLst>
                          <p:attrName>ppt_y</p:attrName>
                        </p:attrNameLst>
                      </p:cBhvr>
                      <p:tavLst>
                        <p:tav tm="0">
                          <p:val>
                            <p:strVal val="#ppt_y"/>
                          </p:val>
                        </p:tav>
                        <p:tav tm="100000">
                          <p:val>
                            <p:strVal val="#ppt_y"/>
                          </p:val>
                        </p:tav>
                      </p:tavLst>
                    </p:anim>
                  </p:childTnLst>
                </p:cTn>
              </p:par>
            </p:tnLst>
          </p:tmpl>
        </p:tmplLst>
      </p:bldP>
      <p:bldP spid="10" grpId="1" build="p">
        <p:tmplLst>
          <p:tmpl lvl="1">
            <p:tnLst>
              <p:par>
                <p:cTn presetID="49" presetClass="entr" presetSubtype="0"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p:cTn dur="1000" fill="hold"/>
                        <p:tgtEl>
                          <p:spTgt spid="10"/>
                        </p:tgtEl>
                        <p:attrNameLst>
                          <p:attrName>ppt_w</p:attrName>
                        </p:attrNameLst>
                      </p:cBhvr>
                      <p:tavLst>
                        <p:tav tm="0">
                          <p:val>
                            <p:fltVal val="0"/>
                          </p:val>
                        </p:tav>
                        <p:tav tm="100000">
                          <p:val>
                            <p:strVal val="#ppt_w"/>
                          </p:val>
                        </p:tav>
                      </p:tavLst>
                    </p:anim>
                    <p:anim calcmode="lin" valueType="num">
                      <p:cBhvr>
                        <p:cTn dur="1000" fill="hold"/>
                        <p:tgtEl>
                          <p:spTgt spid="10"/>
                        </p:tgtEl>
                        <p:attrNameLst>
                          <p:attrName>ppt_h</p:attrName>
                        </p:attrNameLst>
                      </p:cBhvr>
                      <p:tavLst>
                        <p:tav tm="0">
                          <p:val>
                            <p:fltVal val="0"/>
                          </p:val>
                        </p:tav>
                        <p:tav tm="100000">
                          <p:val>
                            <p:strVal val="#ppt_h"/>
                          </p:val>
                        </p:tav>
                      </p:tavLst>
                    </p:anim>
                    <p:anim calcmode="lin" valueType="num">
                      <p:cBhvr>
                        <p:cTn dur="1000" fill="hold"/>
                        <p:tgtEl>
                          <p:spTgt spid="10"/>
                        </p:tgtEl>
                        <p:attrNameLst>
                          <p:attrName>style.rotation</p:attrName>
                        </p:attrNameLst>
                      </p:cBhvr>
                      <p:tavLst>
                        <p:tav tm="0">
                          <p:val>
                            <p:fltVal val="360"/>
                          </p:val>
                        </p:tav>
                        <p:tav tm="100000">
                          <p:val>
                            <p:fltVal val="0"/>
                          </p:val>
                        </p:tav>
                      </p:tavLst>
                    </p:anim>
                    <p:animEffect transition="in" filter="fade">
                      <p:cBhvr>
                        <p:cTn dur="1000"/>
                        <p:tgtEl>
                          <p:spTgt spid="10"/>
                        </p:tgtEl>
                      </p:cBhvr>
                    </p:animEffect>
                  </p:childTnLst>
                </p:cTn>
              </p:par>
            </p:tnLst>
          </p:tmpl>
        </p:tmplLst>
      </p:bldP>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29" grpId="0"/>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 poin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34" name="Freeform: Shape 33"/>
          <p:cNvSpPr/>
          <p:nvPr userDrawn="1"/>
        </p:nvSpPr>
        <p:spPr>
          <a:xfrm>
            <a:off x="5446468" y="3601038"/>
            <a:ext cx="1373817" cy="2115683"/>
          </a:xfrm>
          <a:custGeom>
            <a:avLst/>
            <a:gdLst>
              <a:gd name="connsiteX0" fmla="*/ 1831968 w 1831968"/>
              <a:gd name="connsiteY0" fmla="*/ 0 h 2115683"/>
              <a:gd name="connsiteX1" fmla="*/ 1831968 w 1831968"/>
              <a:gd name="connsiteY1" fmla="*/ 2115683 h 2115683"/>
              <a:gd name="connsiteX2" fmla="*/ 0 w 1831968"/>
              <a:gd name="connsiteY2" fmla="*/ 1057996 h 2115683"/>
              <a:gd name="connsiteX3" fmla="*/ 54070 w 1831968"/>
              <a:gd name="connsiteY3" fmla="*/ 968994 h 2115683"/>
              <a:gd name="connsiteX4" fmla="*/ 1655915 w 1831968"/>
              <a:gd name="connsiteY4" fmla="*/ 8890 h 2115683"/>
              <a:gd name="connsiteX5" fmla="*/ 1831968 w 1831968"/>
              <a:gd name="connsiteY5" fmla="*/ 0 h 211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1968" h="2115683">
                <a:moveTo>
                  <a:pt x="1831968" y="0"/>
                </a:moveTo>
                <a:lnTo>
                  <a:pt x="1831968" y="2115683"/>
                </a:lnTo>
                <a:lnTo>
                  <a:pt x="0" y="1057996"/>
                </a:lnTo>
                <a:lnTo>
                  <a:pt x="54070" y="968994"/>
                </a:lnTo>
                <a:cubicBezTo>
                  <a:pt x="410448" y="441485"/>
                  <a:pt x="989253" y="76593"/>
                  <a:pt x="1655915" y="8890"/>
                </a:cubicBezTo>
                <a:lnTo>
                  <a:pt x="1831968"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35" name="Freeform: Shape 34"/>
          <p:cNvSpPr/>
          <p:nvPr userDrawn="1"/>
        </p:nvSpPr>
        <p:spPr>
          <a:xfrm>
            <a:off x="6894130" y="3601038"/>
            <a:ext cx="1373550" cy="2114891"/>
          </a:xfrm>
          <a:custGeom>
            <a:avLst/>
            <a:gdLst>
              <a:gd name="connsiteX0" fmla="*/ 0 w 1831612"/>
              <a:gd name="connsiteY0" fmla="*/ 0 h 2114891"/>
              <a:gd name="connsiteX1" fmla="*/ 176053 w 1831612"/>
              <a:gd name="connsiteY1" fmla="*/ 8890 h 2114891"/>
              <a:gd name="connsiteX2" fmla="*/ 1777898 w 1831612"/>
              <a:gd name="connsiteY2" fmla="*/ 968994 h 2114891"/>
              <a:gd name="connsiteX3" fmla="*/ 1831612 w 1831612"/>
              <a:gd name="connsiteY3" fmla="*/ 1057409 h 2114891"/>
              <a:gd name="connsiteX4" fmla="*/ 0 w 1831612"/>
              <a:gd name="connsiteY4" fmla="*/ 2114891 h 2114891"/>
              <a:gd name="connsiteX5" fmla="*/ 0 w 1831612"/>
              <a:gd name="connsiteY5" fmla="*/ 0 h 21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1612" h="2114891">
                <a:moveTo>
                  <a:pt x="0" y="0"/>
                </a:moveTo>
                <a:lnTo>
                  <a:pt x="176053" y="8890"/>
                </a:lnTo>
                <a:cubicBezTo>
                  <a:pt x="842715" y="76593"/>
                  <a:pt x="1421520" y="441485"/>
                  <a:pt x="1777898" y="968994"/>
                </a:cubicBezTo>
                <a:lnTo>
                  <a:pt x="1831612" y="1057409"/>
                </a:lnTo>
                <a:lnTo>
                  <a:pt x="0" y="2114891"/>
                </a:lnTo>
                <a:lnTo>
                  <a:pt x="0"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36" name="Freeform: Shape 35"/>
          <p:cNvSpPr/>
          <p:nvPr userDrawn="1"/>
        </p:nvSpPr>
        <p:spPr>
          <a:xfrm>
            <a:off x="6930539" y="4742615"/>
            <a:ext cx="1579064" cy="2118160"/>
          </a:xfrm>
          <a:custGeom>
            <a:avLst/>
            <a:gdLst>
              <a:gd name="connsiteX0" fmla="*/ 1834203 w 2105662"/>
              <a:gd name="connsiteY0" fmla="*/ 0 h 2118160"/>
              <a:gd name="connsiteX1" fmla="*/ 1839718 w 2105662"/>
              <a:gd name="connsiteY1" fmla="*/ 9078 h 2118160"/>
              <a:gd name="connsiteX2" fmla="*/ 2105662 w 2105662"/>
              <a:gd name="connsiteY2" fmla="*/ 1059373 h 2118160"/>
              <a:gd name="connsiteX3" fmla="*/ 1839718 w 2105662"/>
              <a:gd name="connsiteY3" fmla="*/ 2109668 h 2118160"/>
              <a:gd name="connsiteX4" fmla="*/ 1834559 w 2105662"/>
              <a:gd name="connsiteY4" fmla="*/ 2118160 h 2118160"/>
              <a:gd name="connsiteX5" fmla="*/ 0 w 2105662"/>
              <a:gd name="connsiteY5" fmla="*/ 1058977 h 2118160"/>
              <a:gd name="connsiteX6" fmla="*/ 1834203 w 2105662"/>
              <a:gd name="connsiteY6" fmla="*/ 0 h 211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5662" h="2118160">
                <a:moveTo>
                  <a:pt x="1834203" y="0"/>
                </a:moveTo>
                <a:lnTo>
                  <a:pt x="1839718" y="9078"/>
                </a:lnTo>
                <a:cubicBezTo>
                  <a:pt x="2009322" y="321292"/>
                  <a:pt x="2105662" y="679082"/>
                  <a:pt x="2105662" y="1059373"/>
                </a:cubicBezTo>
                <a:cubicBezTo>
                  <a:pt x="2105662" y="1439664"/>
                  <a:pt x="2009322" y="1797454"/>
                  <a:pt x="1839718" y="2109668"/>
                </a:cubicBezTo>
                <a:lnTo>
                  <a:pt x="1834559" y="2118160"/>
                </a:lnTo>
                <a:lnTo>
                  <a:pt x="0" y="1058977"/>
                </a:lnTo>
                <a:lnTo>
                  <a:pt x="1834203"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37" name="Freeform: Shape 36"/>
          <p:cNvSpPr/>
          <p:nvPr userDrawn="1"/>
        </p:nvSpPr>
        <p:spPr>
          <a:xfrm>
            <a:off x="5204810" y="4743201"/>
            <a:ext cx="1578035" cy="2116988"/>
          </a:xfrm>
          <a:custGeom>
            <a:avLst/>
            <a:gdLst>
              <a:gd name="connsiteX0" fmla="*/ 271103 w 2104290"/>
              <a:gd name="connsiteY0" fmla="*/ 0 h 2116988"/>
              <a:gd name="connsiteX1" fmla="*/ 2104290 w 2104290"/>
              <a:gd name="connsiteY1" fmla="*/ 1058391 h 2116988"/>
              <a:gd name="connsiteX2" fmla="*/ 270747 w 2104290"/>
              <a:gd name="connsiteY2" fmla="*/ 2116988 h 2116988"/>
              <a:gd name="connsiteX3" fmla="*/ 265944 w 2104290"/>
              <a:gd name="connsiteY3" fmla="*/ 2109082 h 2116988"/>
              <a:gd name="connsiteX4" fmla="*/ 0 w 2104290"/>
              <a:gd name="connsiteY4" fmla="*/ 1058787 h 2116988"/>
              <a:gd name="connsiteX5" fmla="*/ 265944 w 2104290"/>
              <a:gd name="connsiteY5" fmla="*/ 8492 h 2116988"/>
              <a:gd name="connsiteX6" fmla="*/ 271103 w 2104290"/>
              <a:gd name="connsiteY6" fmla="*/ 0 h 211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4290" h="2116988">
                <a:moveTo>
                  <a:pt x="271103" y="0"/>
                </a:moveTo>
                <a:lnTo>
                  <a:pt x="2104290" y="1058391"/>
                </a:lnTo>
                <a:lnTo>
                  <a:pt x="270747" y="2116988"/>
                </a:lnTo>
                <a:lnTo>
                  <a:pt x="265944" y="2109082"/>
                </a:lnTo>
                <a:cubicBezTo>
                  <a:pt x="96340" y="1796868"/>
                  <a:pt x="0" y="1439078"/>
                  <a:pt x="0" y="1058787"/>
                </a:cubicBezTo>
                <a:cubicBezTo>
                  <a:pt x="0" y="678496"/>
                  <a:pt x="96340" y="320706"/>
                  <a:pt x="265944" y="8492"/>
                </a:cubicBezTo>
                <a:lnTo>
                  <a:pt x="271103"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38" name="Freeform: Shape 37"/>
          <p:cNvSpPr/>
          <p:nvPr userDrawn="1"/>
        </p:nvSpPr>
        <p:spPr>
          <a:xfrm>
            <a:off x="5446199" y="5886491"/>
            <a:ext cx="1374084" cy="2116475"/>
          </a:xfrm>
          <a:custGeom>
            <a:avLst/>
            <a:gdLst>
              <a:gd name="connsiteX0" fmla="*/ 1832324 w 1832324"/>
              <a:gd name="connsiteY0" fmla="*/ 0 h 2116475"/>
              <a:gd name="connsiteX1" fmla="*/ 1832324 w 1832324"/>
              <a:gd name="connsiteY1" fmla="*/ 2116475 h 2116475"/>
              <a:gd name="connsiteX2" fmla="*/ 1656271 w 1832324"/>
              <a:gd name="connsiteY2" fmla="*/ 2107585 h 2116475"/>
              <a:gd name="connsiteX3" fmla="*/ 54426 w 1832324"/>
              <a:gd name="connsiteY3" fmla="*/ 1147481 h 2116475"/>
              <a:gd name="connsiteX4" fmla="*/ 0 w 1832324"/>
              <a:gd name="connsiteY4" fmla="*/ 1057893 h 2116475"/>
              <a:gd name="connsiteX5" fmla="*/ 1832324 w 1832324"/>
              <a:gd name="connsiteY5" fmla="*/ 0 h 21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2324" h="2116475">
                <a:moveTo>
                  <a:pt x="1832324" y="0"/>
                </a:moveTo>
                <a:lnTo>
                  <a:pt x="1832324" y="2116475"/>
                </a:lnTo>
                <a:lnTo>
                  <a:pt x="1656271" y="2107585"/>
                </a:lnTo>
                <a:cubicBezTo>
                  <a:pt x="989609" y="2039882"/>
                  <a:pt x="410804" y="1674991"/>
                  <a:pt x="54426" y="1147481"/>
                </a:cubicBezTo>
                <a:lnTo>
                  <a:pt x="0" y="1057893"/>
                </a:lnTo>
                <a:lnTo>
                  <a:pt x="1832324"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39" name="Freeform: Shape 38"/>
          <p:cNvSpPr/>
          <p:nvPr userDrawn="1"/>
        </p:nvSpPr>
        <p:spPr>
          <a:xfrm>
            <a:off x="6894131" y="5887283"/>
            <a:ext cx="1373817" cy="2115683"/>
          </a:xfrm>
          <a:custGeom>
            <a:avLst/>
            <a:gdLst>
              <a:gd name="connsiteX0" fmla="*/ 0 w 1831968"/>
              <a:gd name="connsiteY0" fmla="*/ 0 h 2115683"/>
              <a:gd name="connsiteX1" fmla="*/ 1831968 w 1831968"/>
              <a:gd name="connsiteY1" fmla="*/ 1057687 h 2115683"/>
              <a:gd name="connsiteX2" fmla="*/ 1777898 w 1831968"/>
              <a:gd name="connsiteY2" fmla="*/ 1146689 h 2115683"/>
              <a:gd name="connsiteX3" fmla="*/ 176053 w 1831968"/>
              <a:gd name="connsiteY3" fmla="*/ 2106793 h 2115683"/>
              <a:gd name="connsiteX4" fmla="*/ 0 w 1831968"/>
              <a:gd name="connsiteY4" fmla="*/ 2115683 h 2115683"/>
              <a:gd name="connsiteX5" fmla="*/ 0 w 1831968"/>
              <a:gd name="connsiteY5" fmla="*/ 0 h 211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1968" h="2115683">
                <a:moveTo>
                  <a:pt x="0" y="0"/>
                </a:moveTo>
                <a:lnTo>
                  <a:pt x="1831968" y="1057687"/>
                </a:lnTo>
                <a:lnTo>
                  <a:pt x="1777898" y="1146689"/>
                </a:lnTo>
                <a:cubicBezTo>
                  <a:pt x="1421520" y="1674199"/>
                  <a:pt x="842715" y="2039090"/>
                  <a:pt x="176053" y="2106793"/>
                </a:cubicBezTo>
                <a:lnTo>
                  <a:pt x="0" y="2115683"/>
                </a:lnTo>
                <a:lnTo>
                  <a:pt x="0" y="0"/>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41" name="Text Placeholder 5"/>
          <p:cNvSpPr>
            <a:spLocks noGrp="1"/>
          </p:cNvSpPr>
          <p:nvPr>
            <p:ph type="body" sz="quarter" idx="15" hasCustomPrompt="1"/>
          </p:nvPr>
        </p:nvSpPr>
        <p:spPr>
          <a:xfrm>
            <a:off x="7138323" y="4169191"/>
            <a:ext cx="543659"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a:t>
            </a:r>
            <a:endParaRPr kumimoji="1" lang="ja-JP" altLang="en-US" dirty="0"/>
          </a:p>
        </p:txBody>
      </p:sp>
      <p:sp>
        <p:nvSpPr>
          <p:cNvPr id="42" name="Text Placeholder 5"/>
          <p:cNvSpPr>
            <a:spLocks noGrp="1"/>
          </p:cNvSpPr>
          <p:nvPr>
            <p:ph type="body" sz="quarter" idx="16" hasCustomPrompt="1"/>
          </p:nvPr>
        </p:nvSpPr>
        <p:spPr>
          <a:xfrm>
            <a:off x="6036602" y="4169191"/>
            <a:ext cx="543659"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a:t>
            </a:r>
            <a:endParaRPr kumimoji="1" lang="ja-JP" altLang="en-US" dirty="0"/>
          </a:p>
        </p:txBody>
      </p:sp>
      <p:sp>
        <p:nvSpPr>
          <p:cNvPr id="45" name="Text Placeholder 5"/>
          <p:cNvSpPr>
            <a:spLocks noGrp="1"/>
          </p:cNvSpPr>
          <p:nvPr>
            <p:ph type="body" sz="quarter" idx="17" hasCustomPrompt="1"/>
          </p:nvPr>
        </p:nvSpPr>
        <p:spPr>
          <a:xfrm>
            <a:off x="7138323" y="6724197"/>
            <a:ext cx="543659"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a:t>
            </a:r>
            <a:endParaRPr kumimoji="1" lang="ja-JP" altLang="en-US" dirty="0"/>
          </a:p>
        </p:txBody>
      </p:sp>
      <p:sp>
        <p:nvSpPr>
          <p:cNvPr id="46" name="Text Placeholder 5"/>
          <p:cNvSpPr>
            <a:spLocks noGrp="1"/>
          </p:cNvSpPr>
          <p:nvPr>
            <p:ph type="body" sz="quarter" idx="18" hasCustomPrompt="1"/>
          </p:nvPr>
        </p:nvSpPr>
        <p:spPr>
          <a:xfrm>
            <a:off x="6036602" y="6724197"/>
            <a:ext cx="543659"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a:t>
            </a:r>
            <a:endParaRPr kumimoji="1" lang="ja-JP" altLang="en-US" dirty="0"/>
          </a:p>
        </p:txBody>
      </p:sp>
      <p:sp>
        <p:nvSpPr>
          <p:cNvPr id="47" name="Text Placeholder 5"/>
          <p:cNvSpPr>
            <a:spLocks noGrp="1"/>
          </p:cNvSpPr>
          <p:nvPr>
            <p:ph type="body" sz="quarter" idx="19" hasCustomPrompt="1"/>
          </p:nvPr>
        </p:nvSpPr>
        <p:spPr>
          <a:xfrm>
            <a:off x="7720077" y="5495933"/>
            <a:ext cx="543659"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a:t>
            </a:r>
            <a:endParaRPr kumimoji="1" lang="ja-JP" altLang="en-US" dirty="0"/>
          </a:p>
        </p:txBody>
      </p:sp>
      <p:sp>
        <p:nvSpPr>
          <p:cNvPr id="48" name="Text Placeholder 5"/>
          <p:cNvSpPr>
            <a:spLocks noGrp="1"/>
          </p:cNvSpPr>
          <p:nvPr>
            <p:ph type="body" sz="quarter" idx="20" hasCustomPrompt="1"/>
          </p:nvPr>
        </p:nvSpPr>
        <p:spPr>
          <a:xfrm>
            <a:off x="5451112" y="5495933"/>
            <a:ext cx="543659"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a:t>
            </a:r>
            <a:endParaRPr kumimoji="1" lang="ja-JP" altLang="en-US" dirty="0"/>
          </a:p>
        </p:txBody>
      </p:sp>
      <p:sp>
        <p:nvSpPr>
          <p:cNvPr id="49" name="Text Placeholder 5"/>
          <p:cNvSpPr>
            <a:spLocks noGrp="1"/>
          </p:cNvSpPr>
          <p:nvPr>
            <p:ph type="body" sz="quarter" idx="12" hasCustomPrompt="1"/>
          </p:nvPr>
        </p:nvSpPr>
        <p:spPr>
          <a:xfrm>
            <a:off x="9011957" y="3548121"/>
            <a:ext cx="3650071" cy="1118359"/>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50" name="Text Placeholder 5"/>
          <p:cNvSpPr>
            <a:spLocks noGrp="1"/>
          </p:cNvSpPr>
          <p:nvPr>
            <p:ph type="body" sz="quarter" idx="14" hasCustomPrompt="1"/>
          </p:nvPr>
        </p:nvSpPr>
        <p:spPr>
          <a:xfrm>
            <a:off x="9011957" y="2888884"/>
            <a:ext cx="3650071"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55" name="Text Placeholder 5"/>
          <p:cNvSpPr>
            <a:spLocks noGrp="1"/>
          </p:cNvSpPr>
          <p:nvPr>
            <p:ph type="body" sz="quarter" idx="21" hasCustomPrompt="1"/>
          </p:nvPr>
        </p:nvSpPr>
        <p:spPr>
          <a:xfrm>
            <a:off x="9011957" y="5618849"/>
            <a:ext cx="3650071" cy="1118359"/>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56" name="Text Placeholder 5"/>
          <p:cNvSpPr>
            <a:spLocks noGrp="1"/>
          </p:cNvSpPr>
          <p:nvPr>
            <p:ph type="body" sz="quarter" idx="22" hasCustomPrompt="1"/>
          </p:nvPr>
        </p:nvSpPr>
        <p:spPr>
          <a:xfrm>
            <a:off x="9011957" y="4959612"/>
            <a:ext cx="3650071"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57" name="Text Placeholder 5"/>
          <p:cNvSpPr>
            <a:spLocks noGrp="1"/>
          </p:cNvSpPr>
          <p:nvPr>
            <p:ph type="body" sz="quarter" idx="23" hasCustomPrompt="1"/>
          </p:nvPr>
        </p:nvSpPr>
        <p:spPr>
          <a:xfrm>
            <a:off x="9011957" y="7674217"/>
            <a:ext cx="3650071" cy="1118359"/>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58" name="Text Placeholder 5"/>
          <p:cNvSpPr>
            <a:spLocks noGrp="1"/>
          </p:cNvSpPr>
          <p:nvPr>
            <p:ph type="body" sz="quarter" idx="24" hasCustomPrompt="1"/>
          </p:nvPr>
        </p:nvSpPr>
        <p:spPr>
          <a:xfrm>
            <a:off x="9011957" y="7014993"/>
            <a:ext cx="3650071"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59" name="Text Placeholder 5"/>
          <p:cNvSpPr>
            <a:spLocks noGrp="1"/>
          </p:cNvSpPr>
          <p:nvPr>
            <p:ph type="body" sz="quarter" idx="25" hasCustomPrompt="1"/>
          </p:nvPr>
        </p:nvSpPr>
        <p:spPr>
          <a:xfrm>
            <a:off x="1056769" y="3548121"/>
            <a:ext cx="3650071" cy="1118359"/>
          </a:xfrm>
        </p:spPr>
        <p:txBody>
          <a:bodyPr anchor="t"/>
          <a:lstStyle>
            <a:lvl1pPr marL="0" indent="0" algn="r">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60" name="Text Placeholder 5"/>
          <p:cNvSpPr>
            <a:spLocks noGrp="1"/>
          </p:cNvSpPr>
          <p:nvPr>
            <p:ph type="body" sz="quarter" idx="26" hasCustomPrompt="1"/>
          </p:nvPr>
        </p:nvSpPr>
        <p:spPr>
          <a:xfrm>
            <a:off x="1056769" y="2888884"/>
            <a:ext cx="3650071" cy="586241"/>
          </a:xfrm>
        </p:spPr>
        <p:txBody>
          <a:bodyPr anchor="b">
            <a:normAutofit/>
          </a:bodyPr>
          <a:lstStyle>
            <a:lvl1pPr marL="0" indent="0" algn="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61" name="Text Placeholder 5"/>
          <p:cNvSpPr>
            <a:spLocks noGrp="1"/>
          </p:cNvSpPr>
          <p:nvPr>
            <p:ph type="body" sz="quarter" idx="27" hasCustomPrompt="1"/>
          </p:nvPr>
        </p:nvSpPr>
        <p:spPr>
          <a:xfrm>
            <a:off x="1056769" y="5618849"/>
            <a:ext cx="3650071" cy="1118359"/>
          </a:xfrm>
        </p:spPr>
        <p:txBody>
          <a:bodyPr anchor="t"/>
          <a:lstStyle>
            <a:lvl1pPr marL="0" indent="0" algn="r">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62" name="Text Placeholder 5"/>
          <p:cNvSpPr>
            <a:spLocks noGrp="1"/>
          </p:cNvSpPr>
          <p:nvPr>
            <p:ph type="body" sz="quarter" idx="28" hasCustomPrompt="1"/>
          </p:nvPr>
        </p:nvSpPr>
        <p:spPr>
          <a:xfrm>
            <a:off x="1056769" y="4959612"/>
            <a:ext cx="3650071" cy="586241"/>
          </a:xfrm>
        </p:spPr>
        <p:txBody>
          <a:bodyPr anchor="b">
            <a:normAutofit/>
          </a:bodyPr>
          <a:lstStyle>
            <a:lvl1pPr marL="0" indent="0" algn="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63" name="Text Placeholder 5"/>
          <p:cNvSpPr>
            <a:spLocks noGrp="1"/>
          </p:cNvSpPr>
          <p:nvPr>
            <p:ph type="body" sz="quarter" idx="29" hasCustomPrompt="1"/>
          </p:nvPr>
        </p:nvSpPr>
        <p:spPr>
          <a:xfrm>
            <a:off x="1056769" y="7674217"/>
            <a:ext cx="3650071" cy="1118359"/>
          </a:xfrm>
        </p:spPr>
        <p:txBody>
          <a:bodyPr anchor="t"/>
          <a:lstStyle>
            <a:lvl1pPr marL="0" indent="0" algn="r">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64" name="Text Placeholder 5"/>
          <p:cNvSpPr>
            <a:spLocks noGrp="1"/>
          </p:cNvSpPr>
          <p:nvPr>
            <p:ph type="body" sz="quarter" idx="30" hasCustomPrompt="1"/>
          </p:nvPr>
        </p:nvSpPr>
        <p:spPr>
          <a:xfrm>
            <a:off x="1056769" y="7014993"/>
            <a:ext cx="3650071" cy="586241"/>
          </a:xfrm>
        </p:spPr>
        <p:txBody>
          <a:bodyPr anchor="b">
            <a:normAutofit/>
          </a:bodyPr>
          <a:lstStyle>
            <a:lvl1pPr marL="0" indent="0" algn="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cxnSp>
        <p:nvCxnSpPr>
          <p:cNvPr id="66" name="Straight Connector 65"/>
          <p:cNvCxnSpPr>
            <a:stCxn id="41" idx="0"/>
            <a:endCxn id="50" idx="1"/>
          </p:cNvCxnSpPr>
          <p:nvPr userDrawn="1"/>
        </p:nvCxnSpPr>
        <p:spPr>
          <a:xfrm rot="5400000" flipH="1" flipV="1">
            <a:off x="7717456" y="2874695"/>
            <a:ext cx="987186" cy="1601806"/>
          </a:xfrm>
          <a:prstGeom prst="bentConnector2">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5"/>
          <p:cNvCxnSpPr>
            <a:stCxn id="42" idx="0"/>
            <a:endCxn id="60" idx="3"/>
          </p:cNvCxnSpPr>
          <p:nvPr userDrawn="1"/>
        </p:nvCxnSpPr>
        <p:spPr>
          <a:xfrm rot="16200000" flipV="1">
            <a:off x="5014037" y="2874809"/>
            <a:ext cx="987186" cy="1601591"/>
          </a:xfrm>
          <a:prstGeom prst="bentConnector2">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5"/>
          <p:cNvCxnSpPr>
            <a:stCxn id="48" idx="1"/>
            <a:endCxn id="62" idx="3"/>
          </p:cNvCxnSpPr>
          <p:nvPr userDrawn="1"/>
        </p:nvCxnSpPr>
        <p:spPr>
          <a:xfrm rot="10800000">
            <a:off x="4706835" y="5252734"/>
            <a:ext cx="744272" cy="548975"/>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65"/>
          <p:cNvCxnSpPr>
            <a:stCxn id="56" idx="1"/>
            <a:endCxn id="47" idx="3"/>
          </p:cNvCxnSpPr>
          <p:nvPr userDrawn="1"/>
        </p:nvCxnSpPr>
        <p:spPr>
          <a:xfrm rot="10800000" flipV="1">
            <a:off x="8263731" y="5252732"/>
            <a:ext cx="748222" cy="548975"/>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65"/>
          <p:cNvCxnSpPr>
            <a:stCxn id="58" idx="1"/>
            <a:endCxn id="45" idx="3"/>
          </p:cNvCxnSpPr>
          <p:nvPr userDrawn="1"/>
        </p:nvCxnSpPr>
        <p:spPr>
          <a:xfrm rot="10800000">
            <a:off x="7681977" y="7029959"/>
            <a:ext cx="1329976" cy="278142"/>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65"/>
          <p:cNvCxnSpPr>
            <a:stCxn id="64" idx="3"/>
            <a:endCxn id="46" idx="1"/>
          </p:cNvCxnSpPr>
          <p:nvPr userDrawn="1"/>
        </p:nvCxnSpPr>
        <p:spPr>
          <a:xfrm flipV="1">
            <a:off x="4706834" y="7029959"/>
            <a:ext cx="1329762" cy="278142"/>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8" name="Title 1"/>
          <p:cNvSpPr>
            <a:spLocks noGrp="1"/>
          </p:cNvSpPr>
          <p:nvPr>
            <p:ph type="title" hasCustomPrompt="1"/>
          </p:nvPr>
        </p:nvSpPr>
        <p:spPr>
          <a:xfrm>
            <a:off x="2266688" y="1250122"/>
            <a:ext cx="9181038" cy="1042908"/>
          </a:xfrm>
        </p:spPr>
        <p:txBody>
          <a:bodyPr anchor="b"/>
          <a:lstStyle>
            <a:lvl1pPr algn="ctr">
              <a:defRPr/>
            </a:lvl1pPr>
          </a:lstStyle>
          <a:p>
            <a:r>
              <a:rPr kumimoji="1" lang="en-US" altLang="ja-JP" dirty="0"/>
              <a:t>Slide title goes here</a:t>
            </a:r>
            <a:endParaRPr kumimoji="1" lang="ja-JP" altLang="en-US" dirty="0"/>
          </a:p>
        </p:txBody>
      </p:sp>
      <p:sp>
        <p:nvSpPr>
          <p:cNvPr id="89" name="Text Placeholder 5"/>
          <p:cNvSpPr>
            <a:spLocks noGrp="1"/>
          </p:cNvSpPr>
          <p:nvPr>
            <p:ph type="body" sz="quarter" idx="31" hasCustomPrompt="1"/>
          </p:nvPr>
        </p:nvSpPr>
        <p:spPr>
          <a:xfrm>
            <a:off x="2266688" y="2293043"/>
            <a:ext cx="9181038" cy="440459"/>
          </a:xfrm>
        </p:spPr>
        <p:txBody>
          <a:bodyPr anchor="t"/>
          <a:lstStyle>
            <a:lvl1pPr marL="0" indent="0" algn="ctr">
              <a:lnSpc>
                <a:spcPct val="100000"/>
              </a:lnSpc>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82691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88"/>
                                        </p:tgtEl>
                                        <p:attrNameLst>
                                          <p:attrName>style.visibility</p:attrName>
                                        </p:attrNameLst>
                                      </p:cBhvr>
                                      <p:to>
                                        <p:strVal val="visible"/>
                                      </p:to>
                                    </p:set>
                                    <p:anim calcmode="lin" valueType="num">
                                      <p:cBhvr additive="base">
                                        <p:cTn id="7" dur="1000" fill="hold"/>
                                        <p:tgtEl>
                                          <p:spTgt spid="88"/>
                                        </p:tgtEl>
                                        <p:attrNameLst>
                                          <p:attrName>ppt_x</p:attrName>
                                        </p:attrNameLst>
                                      </p:cBhvr>
                                      <p:tavLst>
                                        <p:tav tm="0">
                                          <p:val>
                                            <p:strVal val="#ppt_x"/>
                                          </p:val>
                                        </p:tav>
                                        <p:tav tm="100000">
                                          <p:val>
                                            <p:strVal val="#ppt_x"/>
                                          </p:val>
                                        </p:tav>
                                      </p:tavLst>
                                    </p:anim>
                                    <p:anim calcmode="lin" valueType="num">
                                      <p:cBhvr additive="base">
                                        <p:cTn id="8" dur="1000" fill="hold"/>
                                        <p:tgtEl>
                                          <p:spTgt spid="88"/>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500"/>
                                        <p:tgtEl>
                                          <p:spTgt spid="89"/>
                                        </p:tgtEl>
                                      </p:cBhvr>
                                    </p:animEffect>
                                  </p:childTnLst>
                                </p:cTn>
                              </p:par>
                            </p:childTnLst>
                          </p:cTn>
                        </p:par>
                        <p:par>
                          <p:cTn id="13" fill="hold">
                            <p:stCondLst>
                              <p:cond delay="2050"/>
                            </p:stCondLst>
                            <p:childTnLst>
                              <p:par>
                                <p:cTn id="14" presetID="2" presetClass="entr" presetSubtype="12" decel="10000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1000" fill="hold"/>
                                        <p:tgtEl>
                                          <p:spTgt spid="35"/>
                                        </p:tgtEl>
                                        <p:attrNameLst>
                                          <p:attrName>ppt_x</p:attrName>
                                        </p:attrNameLst>
                                      </p:cBhvr>
                                      <p:tavLst>
                                        <p:tav tm="0">
                                          <p:val>
                                            <p:strVal val="0-#ppt_w/2"/>
                                          </p:val>
                                        </p:tav>
                                        <p:tav tm="100000">
                                          <p:val>
                                            <p:strVal val="#ppt_x"/>
                                          </p:val>
                                        </p:tav>
                                      </p:tavLst>
                                    </p:anim>
                                    <p:anim calcmode="lin" valueType="num">
                                      <p:cBhvr additive="base">
                                        <p:cTn id="17" dur="1000" fill="hold"/>
                                        <p:tgtEl>
                                          <p:spTgt spid="35"/>
                                        </p:tgtEl>
                                        <p:attrNameLst>
                                          <p:attrName>ppt_y</p:attrName>
                                        </p:attrNameLst>
                                      </p:cBhvr>
                                      <p:tavLst>
                                        <p:tav tm="0">
                                          <p:val>
                                            <p:strVal val="1+#ppt_h/2"/>
                                          </p:val>
                                        </p:tav>
                                        <p:tav tm="100000">
                                          <p:val>
                                            <p:strVal val="#ppt_y"/>
                                          </p:val>
                                        </p:tav>
                                      </p:tavLst>
                                    </p:anim>
                                  </p:childTnLst>
                                </p:cTn>
                              </p:par>
                              <p:par>
                                <p:cTn id="18" presetID="2" presetClass="entr" presetSubtype="8" decel="10000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additive="base">
                                        <p:cTn id="20" dur="1000" fill="hold"/>
                                        <p:tgtEl>
                                          <p:spTgt spid="36"/>
                                        </p:tgtEl>
                                        <p:attrNameLst>
                                          <p:attrName>ppt_x</p:attrName>
                                        </p:attrNameLst>
                                      </p:cBhvr>
                                      <p:tavLst>
                                        <p:tav tm="0">
                                          <p:val>
                                            <p:strVal val="0-#ppt_w/2"/>
                                          </p:val>
                                        </p:tav>
                                        <p:tav tm="100000">
                                          <p:val>
                                            <p:strVal val="#ppt_x"/>
                                          </p:val>
                                        </p:tav>
                                      </p:tavLst>
                                    </p:anim>
                                    <p:anim calcmode="lin" valueType="num">
                                      <p:cBhvr additive="base">
                                        <p:cTn id="21" dur="1000" fill="hold"/>
                                        <p:tgtEl>
                                          <p:spTgt spid="36"/>
                                        </p:tgtEl>
                                        <p:attrNameLst>
                                          <p:attrName>ppt_y</p:attrName>
                                        </p:attrNameLst>
                                      </p:cBhvr>
                                      <p:tavLst>
                                        <p:tav tm="0">
                                          <p:val>
                                            <p:strVal val="#ppt_y"/>
                                          </p:val>
                                        </p:tav>
                                        <p:tav tm="100000">
                                          <p:val>
                                            <p:strVal val="#ppt_y"/>
                                          </p:val>
                                        </p:tav>
                                      </p:tavLst>
                                    </p:anim>
                                  </p:childTnLst>
                                </p:cTn>
                              </p:par>
                              <p:par>
                                <p:cTn id="22" presetID="2" presetClass="entr" presetSubtype="9" decel="10000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000" fill="hold"/>
                                        <p:tgtEl>
                                          <p:spTgt spid="39"/>
                                        </p:tgtEl>
                                        <p:attrNameLst>
                                          <p:attrName>ppt_x</p:attrName>
                                        </p:attrNameLst>
                                      </p:cBhvr>
                                      <p:tavLst>
                                        <p:tav tm="0">
                                          <p:val>
                                            <p:strVal val="0-#ppt_w/2"/>
                                          </p:val>
                                        </p:tav>
                                        <p:tav tm="100000">
                                          <p:val>
                                            <p:strVal val="#ppt_x"/>
                                          </p:val>
                                        </p:tav>
                                      </p:tavLst>
                                    </p:anim>
                                    <p:anim calcmode="lin" valueType="num">
                                      <p:cBhvr additive="base">
                                        <p:cTn id="25" dur="1000" fill="hold"/>
                                        <p:tgtEl>
                                          <p:spTgt spid="39"/>
                                        </p:tgtEl>
                                        <p:attrNameLst>
                                          <p:attrName>ppt_y</p:attrName>
                                        </p:attrNameLst>
                                      </p:cBhvr>
                                      <p:tavLst>
                                        <p:tav tm="0">
                                          <p:val>
                                            <p:strVal val="0-#ppt_h/2"/>
                                          </p:val>
                                        </p:tav>
                                        <p:tav tm="100000">
                                          <p:val>
                                            <p:strVal val="#ppt_y"/>
                                          </p:val>
                                        </p:tav>
                                      </p:tavLst>
                                    </p:anim>
                                  </p:childTnLst>
                                </p:cTn>
                              </p:par>
                              <p:par>
                                <p:cTn id="26" presetID="2" presetClass="entr" presetSubtype="3" decel="10000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additive="base">
                                        <p:cTn id="28" dur="1000" fill="hold"/>
                                        <p:tgtEl>
                                          <p:spTgt spid="38"/>
                                        </p:tgtEl>
                                        <p:attrNameLst>
                                          <p:attrName>ppt_x</p:attrName>
                                        </p:attrNameLst>
                                      </p:cBhvr>
                                      <p:tavLst>
                                        <p:tav tm="0">
                                          <p:val>
                                            <p:strVal val="1+#ppt_w/2"/>
                                          </p:val>
                                        </p:tav>
                                        <p:tav tm="100000">
                                          <p:val>
                                            <p:strVal val="#ppt_x"/>
                                          </p:val>
                                        </p:tav>
                                      </p:tavLst>
                                    </p:anim>
                                    <p:anim calcmode="lin" valueType="num">
                                      <p:cBhvr additive="base">
                                        <p:cTn id="29" dur="1000" fill="hold"/>
                                        <p:tgtEl>
                                          <p:spTgt spid="38"/>
                                        </p:tgtEl>
                                        <p:attrNameLst>
                                          <p:attrName>ppt_y</p:attrName>
                                        </p:attrNameLst>
                                      </p:cBhvr>
                                      <p:tavLst>
                                        <p:tav tm="0">
                                          <p:val>
                                            <p:strVal val="0-#ppt_h/2"/>
                                          </p:val>
                                        </p:tav>
                                        <p:tav tm="100000">
                                          <p:val>
                                            <p:strVal val="#ppt_y"/>
                                          </p:val>
                                        </p:tav>
                                      </p:tavLst>
                                    </p:anim>
                                  </p:childTnLst>
                                </p:cTn>
                              </p:par>
                              <p:par>
                                <p:cTn id="30" presetID="2" presetClass="entr" presetSubtype="2" decel="10000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1000" fill="hold"/>
                                        <p:tgtEl>
                                          <p:spTgt spid="37"/>
                                        </p:tgtEl>
                                        <p:attrNameLst>
                                          <p:attrName>ppt_x</p:attrName>
                                        </p:attrNameLst>
                                      </p:cBhvr>
                                      <p:tavLst>
                                        <p:tav tm="0">
                                          <p:val>
                                            <p:strVal val="1+#ppt_w/2"/>
                                          </p:val>
                                        </p:tav>
                                        <p:tav tm="100000">
                                          <p:val>
                                            <p:strVal val="#ppt_x"/>
                                          </p:val>
                                        </p:tav>
                                      </p:tavLst>
                                    </p:anim>
                                    <p:anim calcmode="lin" valueType="num">
                                      <p:cBhvr additive="base">
                                        <p:cTn id="33" dur="1000" fill="hold"/>
                                        <p:tgtEl>
                                          <p:spTgt spid="37"/>
                                        </p:tgtEl>
                                        <p:attrNameLst>
                                          <p:attrName>ppt_y</p:attrName>
                                        </p:attrNameLst>
                                      </p:cBhvr>
                                      <p:tavLst>
                                        <p:tav tm="0">
                                          <p:val>
                                            <p:strVal val="#ppt_y"/>
                                          </p:val>
                                        </p:tav>
                                        <p:tav tm="100000">
                                          <p:val>
                                            <p:strVal val="#ppt_y"/>
                                          </p:val>
                                        </p:tav>
                                      </p:tavLst>
                                    </p:anim>
                                  </p:childTnLst>
                                </p:cTn>
                              </p:par>
                              <p:par>
                                <p:cTn id="34" presetID="2" presetClass="entr" presetSubtype="6" decel="10000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additive="base">
                                        <p:cTn id="36" dur="1000" fill="hold"/>
                                        <p:tgtEl>
                                          <p:spTgt spid="34"/>
                                        </p:tgtEl>
                                        <p:attrNameLst>
                                          <p:attrName>ppt_x</p:attrName>
                                        </p:attrNameLst>
                                      </p:cBhvr>
                                      <p:tavLst>
                                        <p:tav tm="0">
                                          <p:val>
                                            <p:strVal val="1+#ppt_w/2"/>
                                          </p:val>
                                        </p:tav>
                                        <p:tav tm="100000">
                                          <p:val>
                                            <p:strVal val="#ppt_x"/>
                                          </p:val>
                                        </p:tav>
                                      </p:tavLst>
                                    </p:anim>
                                    <p:anim calcmode="lin" valueType="num">
                                      <p:cBhvr additive="base">
                                        <p:cTn id="37" dur="1000" fill="hold"/>
                                        <p:tgtEl>
                                          <p:spTgt spid="34"/>
                                        </p:tgtEl>
                                        <p:attrNameLst>
                                          <p:attrName>ppt_y</p:attrName>
                                        </p:attrNameLst>
                                      </p:cBhvr>
                                      <p:tavLst>
                                        <p:tav tm="0">
                                          <p:val>
                                            <p:strVal val="1+#ppt_h/2"/>
                                          </p:val>
                                        </p:tav>
                                        <p:tav tm="100000">
                                          <p:val>
                                            <p:strVal val="#ppt_y"/>
                                          </p:val>
                                        </p:tav>
                                      </p:tavLst>
                                    </p:anim>
                                  </p:childTnLst>
                                </p:cTn>
                              </p:par>
                              <p:par>
                                <p:cTn id="38" presetID="2" presetClass="entr" presetSubtype="12" decel="100000" fill="hold" grpId="0" nodeType="withEffect">
                                  <p:stCondLst>
                                    <p:cond delay="0"/>
                                  </p:stCondLst>
                                  <p:childTnLst>
                                    <p:set>
                                      <p:cBhvr>
                                        <p:cTn id="39" dur="1" fill="hold">
                                          <p:stCondLst>
                                            <p:cond delay="0"/>
                                          </p:stCondLst>
                                        </p:cTn>
                                        <p:tgtEl>
                                          <p:spTgt spid="41">
                                            <p:txEl>
                                              <p:pRg st="0" end="0"/>
                                            </p:txEl>
                                          </p:spTgt>
                                        </p:tgtEl>
                                        <p:attrNameLst>
                                          <p:attrName>style.visibility</p:attrName>
                                        </p:attrNameLst>
                                      </p:cBhvr>
                                      <p:to>
                                        <p:strVal val="visible"/>
                                      </p:to>
                                    </p:set>
                                    <p:anim calcmode="lin" valueType="num">
                                      <p:cBhvr additive="base">
                                        <p:cTn id="40" dur="1000" fill="hold"/>
                                        <p:tgtEl>
                                          <p:spTgt spid="41">
                                            <p:txEl>
                                              <p:pRg st="0" end="0"/>
                                            </p:txEl>
                                          </p:spTgt>
                                        </p:tgtEl>
                                        <p:attrNameLst>
                                          <p:attrName>ppt_x</p:attrName>
                                        </p:attrNameLst>
                                      </p:cBhvr>
                                      <p:tavLst>
                                        <p:tav tm="0">
                                          <p:val>
                                            <p:strVal val="0-#ppt_w/2"/>
                                          </p:val>
                                        </p:tav>
                                        <p:tav tm="100000">
                                          <p:val>
                                            <p:strVal val="#ppt_x"/>
                                          </p:val>
                                        </p:tav>
                                      </p:tavLst>
                                    </p:anim>
                                    <p:anim calcmode="lin" valueType="num">
                                      <p:cBhvr additive="base">
                                        <p:cTn id="41" dur="1000" fill="hold"/>
                                        <p:tgtEl>
                                          <p:spTgt spid="41">
                                            <p:txEl>
                                              <p:pRg st="0" end="0"/>
                                            </p:txEl>
                                          </p:spTgt>
                                        </p:tgtEl>
                                        <p:attrNameLst>
                                          <p:attrName>ppt_y</p:attrName>
                                        </p:attrNameLst>
                                      </p:cBhvr>
                                      <p:tavLst>
                                        <p:tav tm="0">
                                          <p:val>
                                            <p:strVal val="1+#ppt_h/2"/>
                                          </p:val>
                                        </p:tav>
                                        <p:tav tm="100000">
                                          <p:val>
                                            <p:strVal val="#ppt_y"/>
                                          </p:val>
                                        </p:tav>
                                      </p:tavLst>
                                    </p:anim>
                                  </p:childTnLst>
                                </p:cTn>
                              </p:par>
                              <p:par>
                                <p:cTn id="42" presetID="2" presetClass="entr" presetSubtype="8" decel="100000" fill="hold" grpId="0" nodeType="withEffect">
                                  <p:stCondLst>
                                    <p:cond delay="0"/>
                                  </p:stCondLst>
                                  <p:childTnLst>
                                    <p:set>
                                      <p:cBhvr>
                                        <p:cTn id="43" dur="1" fill="hold">
                                          <p:stCondLst>
                                            <p:cond delay="0"/>
                                          </p:stCondLst>
                                        </p:cTn>
                                        <p:tgtEl>
                                          <p:spTgt spid="47">
                                            <p:txEl>
                                              <p:pRg st="0" end="0"/>
                                            </p:txEl>
                                          </p:spTgt>
                                        </p:tgtEl>
                                        <p:attrNameLst>
                                          <p:attrName>style.visibility</p:attrName>
                                        </p:attrNameLst>
                                      </p:cBhvr>
                                      <p:to>
                                        <p:strVal val="visible"/>
                                      </p:to>
                                    </p:set>
                                    <p:anim calcmode="lin" valueType="num">
                                      <p:cBhvr additive="base">
                                        <p:cTn id="44" dur="1000" fill="hold"/>
                                        <p:tgtEl>
                                          <p:spTgt spid="47">
                                            <p:txEl>
                                              <p:pRg st="0" end="0"/>
                                            </p:txEl>
                                          </p:spTgt>
                                        </p:tgtEl>
                                        <p:attrNameLst>
                                          <p:attrName>ppt_x</p:attrName>
                                        </p:attrNameLst>
                                      </p:cBhvr>
                                      <p:tavLst>
                                        <p:tav tm="0">
                                          <p:val>
                                            <p:strVal val="0-#ppt_w/2"/>
                                          </p:val>
                                        </p:tav>
                                        <p:tav tm="100000">
                                          <p:val>
                                            <p:strVal val="#ppt_x"/>
                                          </p:val>
                                        </p:tav>
                                      </p:tavLst>
                                    </p:anim>
                                    <p:anim calcmode="lin" valueType="num">
                                      <p:cBhvr additive="base">
                                        <p:cTn id="45" dur="1000" fill="hold"/>
                                        <p:tgtEl>
                                          <p:spTgt spid="47">
                                            <p:txEl>
                                              <p:pRg st="0" end="0"/>
                                            </p:txEl>
                                          </p:spTgt>
                                        </p:tgtEl>
                                        <p:attrNameLst>
                                          <p:attrName>ppt_y</p:attrName>
                                        </p:attrNameLst>
                                      </p:cBhvr>
                                      <p:tavLst>
                                        <p:tav tm="0">
                                          <p:val>
                                            <p:strVal val="#ppt_y"/>
                                          </p:val>
                                        </p:tav>
                                        <p:tav tm="100000">
                                          <p:val>
                                            <p:strVal val="#ppt_y"/>
                                          </p:val>
                                        </p:tav>
                                      </p:tavLst>
                                    </p:anim>
                                  </p:childTnLst>
                                </p:cTn>
                              </p:par>
                              <p:par>
                                <p:cTn id="46" presetID="2" presetClass="entr" presetSubtype="9" decel="100000" fill="hold" grpId="0" nodeType="withEffect">
                                  <p:stCondLst>
                                    <p:cond delay="0"/>
                                  </p:stCondLst>
                                  <p:childTnLst>
                                    <p:set>
                                      <p:cBhvr>
                                        <p:cTn id="47" dur="1" fill="hold">
                                          <p:stCondLst>
                                            <p:cond delay="0"/>
                                          </p:stCondLst>
                                        </p:cTn>
                                        <p:tgtEl>
                                          <p:spTgt spid="45">
                                            <p:txEl>
                                              <p:pRg st="0" end="0"/>
                                            </p:txEl>
                                          </p:spTgt>
                                        </p:tgtEl>
                                        <p:attrNameLst>
                                          <p:attrName>style.visibility</p:attrName>
                                        </p:attrNameLst>
                                      </p:cBhvr>
                                      <p:to>
                                        <p:strVal val="visible"/>
                                      </p:to>
                                    </p:set>
                                    <p:anim calcmode="lin" valueType="num">
                                      <p:cBhvr additive="base">
                                        <p:cTn id="48" dur="1000" fill="hold"/>
                                        <p:tgtEl>
                                          <p:spTgt spid="45">
                                            <p:txEl>
                                              <p:pRg st="0" end="0"/>
                                            </p:txEl>
                                          </p:spTgt>
                                        </p:tgtEl>
                                        <p:attrNameLst>
                                          <p:attrName>ppt_x</p:attrName>
                                        </p:attrNameLst>
                                      </p:cBhvr>
                                      <p:tavLst>
                                        <p:tav tm="0">
                                          <p:val>
                                            <p:strVal val="0-#ppt_w/2"/>
                                          </p:val>
                                        </p:tav>
                                        <p:tav tm="100000">
                                          <p:val>
                                            <p:strVal val="#ppt_x"/>
                                          </p:val>
                                        </p:tav>
                                      </p:tavLst>
                                    </p:anim>
                                    <p:anim calcmode="lin" valueType="num">
                                      <p:cBhvr additive="base">
                                        <p:cTn id="49" dur="1000" fill="hold"/>
                                        <p:tgtEl>
                                          <p:spTgt spid="45">
                                            <p:txEl>
                                              <p:pRg st="0" end="0"/>
                                            </p:txEl>
                                          </p:spTgt>
                                        </p:tgtEl>
                                        <p:attrNameLst>
                                          <p:attrName>ppt_y</p:attrName>
                                        </p:attrNameLst>
                                      </p:cBhvr>
                                      <p:tavLst>
                                        <p:tav tm="0">
                                          <p:val>
                                            <p:strVal val="0-#ppt_h/2"/>
                                          </p:val>
                                        </p:tav>
                                        <p:tav tm="100000">
                                          <p:val>
                                            <p:strVal val="#ppt_y"/>
                                          </p:val>
                                        </p:tav>
                                      </p:tavLst>
                                    </p:anim>
                                  </p:childTnLst>
                                </p:cTn>
                              </p:par>
                              <p:par>
                                <p:cTn id="50" presetID="2" presetClass="entr" presetSubtype="3" decel="100000" fill="hold" grpId="0" nodeType="withEffect">
                                  <p:stCondLst>
                                    <p:cond delay="0"/>
                                  </p:stCondLst>
                                  <p:childTnLst>
                                    <p:set>
                                      <p:cBhvr>
                                        <p:cTn id="51" dur="1" fill="hold">
                                          <p:stCondLst>
                                            <p:cond delay="0"/>
                                          </p:stCondLst>
                                        </p:cTn>
                                        <p:tgtEl>
                                          <p:spTgt spid="46">
                                            <p:txEl>
                                              <p:pRg st="0" end="0"/>
                                            </p:txEl>
                                          </p:spTgt>
                                        </p:tgtEl>
                                        <p:attrNameLst>
                                          <p:attrName>style.visibility</p:attrName>
                                        </p:attrNameLst>
                                      </p:cBhvr>
                                      <p:to>
                                        <p:strVal val="visible"/>
                                      </p:to>
                                    </p:set>
                                    <p:anim calcmode="lin" valueType="num">
                                      <p:cBhvr additive="base">
                                        <p:cTn id="52" dur="1000" fill="hold"/>
                                        <p:tgtEl>
                                          <p:spTgt spid="46">
                                            <p:txEl>
                                              <p:pRg st="0" end="0"/>
                                            </p:txEl>
                                          </p:spTgt>
                                        </p:tgtEl>
                                        <p:attrNameLst>
                                          <p:attrName>ppt_x</p:attrName>
                                        </p:attrNameLst>
                                      </p:cBhvr>
                                      <p:tavLst>
                                        <p:tav tm="0">
                                          <p:val>
                                            <p:strVal val="1+#ppt_w/2"/>
                                          </p:val>
                                        </p:tav>
                                        <p:tav tm="100000">
                                          <p:val>
                                            <p:strVal val="#ppt_x"/>
                                          </p:val>
                                        </p:tav>
                                      </p:tavLst>
                                    </p:anim>
                                    <p:anim calcmode="lin" valueType="num">
                                      <p:cBhvr additive="base">
                                        <p:cTn id="53" dur="1000" fill="hold"/>
                                        <p:tgtEl>
                                          <p:spTgt spid="46">
                                            <p:txEl>
                                              <p:pRg st="0" end="0"/>
                                            </p:txEl>
                                          </p:spTgt>
                                        </p:tgtEl>
                                        <p:attrNameLst>
                                          <p:attrName>ppt_y</p:attrName>
                                        </p:attrNameLst>
                                      </p:cBhvr>
                                      <p:tavLst>
                                        <p:tav tm="0">
                                          <p:val>
                                            <p:strVal val="0-#ppt_h/2"/>
                                          </p:val>
                                        </p:tav>
                                        <p:tav tm="100000">
                                          <p:val>
                                            <p:strVal val="#ppt_y"/>
                                          </p:val>
                                        </p:tav>
                                      </p:tavLst>
                                    </p:anim>
                                  </p:childTnLst>
                                </p:cTn>
                              </p:par>
                              <p:par>
                                <p:cTn id="54" presetID="2" presetClass="entr" presetSubtype="2" decel="100000" fill="hold" grpId="0" nodeType="withEffect">
                                  <p:stCondLst>
                                    <p:cond delay="0"/>
                                  </p:stCondLst>
                                  <p:childTnLst>
                                    <p:set>
                                      <p:cBhvr>
                                        <p:cTn id="55" dur="1" fill="hold">
                                          <p:stCondLst>
                                            <p:cond delay="0"/>
                                          </p:stCondLst>
                                        </p:cTn>
                                        <p:tgtEl>
                                          <p:spTgt spid="48">
                                            <p:txEl>
                                              <p:pRg st="0" end="0"/>
                                            </p:txEl>
                                          </p:spTgt>
                                        </p:tgtEl>
                                        <p:attrNameLst>
                                          <p:attrName>style.visibility</p:attrName>
                                        </p:attrNameLst>
                                      </p:cBhvr>
                                      <p:to>
                                        <p:strVal val="visible"/>
                                      </p:to>
                                    </p:set>
                                    <p:anim calcmode="lin" valueType="num">
                                      <p:cBhvr additive="base">
                                        <p:cTn id="56" dur="1000" fill="hold"/>
                                        <p:tgtEl>
                                          <p:spTgt spid="48">
                                            <p:txEl>
                                              <p:pRg st="0" end="0"/>
                                            </p:txEl>
                                          </p:spTgt>
                                        </p:tgtEl>
                                        <p:attrNameLst>
                                          <p:attrName>ppt_x</p:attrName>
                                        </p:attrNameLst>
                                      </p:cBhvr>
                                      <p:tavLst>
                                        <p:tav tm="0">
                                          <p:val>
                                            <p:strVal val="1+#ppt_w/2"/>
                                          </p:val>
                                        </p:tav>
                                        <p:tav tm="100000">
                                          <p:val>
                                            <p:strVal val="#ppt_x"/>
                                          </p:val>
                                        </p:tav>
                                      </p:tavLst>
                                    </p:anim>
                                    <p:anim calcmode="lin" valueType="num">
                                      <p:cBhvr additive="base">
                                        <p:cTn id="57" dur="1000" fill="hold"/>
                                        <p:tgtEl>
                                          <p:spTgt spid="48">
                                            <p:txEl>
                                              <p:pRg st="0" end="0"/>
                                            </p:txEl>
                                          </p:spTgt>
                                        </p:tgtEl>
                                        <p:attrNameLst>
                                          <p:attrName>ppt_y</p:attrName>
                                        </p:attrNameLst>
                                      </p:cBhvr>
                                      <p:tavLst>
                                        <p:tav tm="0">
                                          <p:val>
                                            <p:strVal val="#ppt_y"/>
                                          </p:val>
                                        </p:tav>
                                        <p:tav tm="100000">
                                          <p:val>
                                            <p:strVal val="#ppt_y"/>
                                          </p:val>
                                        </p:tav>
                                      </p:tavLst>
                                    </p:anim>
                                  </p:childTnLst>
                                </p:cTn>
                              </p:par>
                              <p:par>
                                <p:cTn id="58" presetID="2" presetClass="entr" presetSubtype="6" decel="100000" fill="hold" grpId="0" nodeType="withEffect">
                                  <p:stCondLst>
                                    <p:cond delay="0"/>
                                  </p:stCondLst>
                                  <p:childTnLst>
                                    <p:set>
                                      <p:cBhvr>
                                        <p:cTn id="59" dur="1" fill="hold">
                                          <p:stCondLst>
                                            <p:cond delay="0"/>
                                          </p:stCondLst>
                                        </p:cTn>
                                        <p:tgtEl>
                                          <p:spTgt spid="42">
                                            <p:txEl>
                                              <p:pRg st="0" end="0"/>
                                            </p:txEl>
                                          </p:spTgt>
                                        </p:tgtEl>
                                        <p:attrNameLst>
                                          <p:attrName>style.visibility</p:attrName>
                                        </p:attrNameLst>
                                      </p:cBhvr>
                                      <p:to>
                                        <p:strVal val="visible"/>
                                      </p:to>
                                    </p:set>
                                    <p:anim calcmode="lin" valueType="num">
                                      <p:cBhvr additive="base">
                                        <p:cTn id="60" dur="1000" fill="hold"/>
                                        <p:tgtEl>
                                          <p:spTgt spid="42">
                                            <p:txEl>
                                              <p:pRg st="0" end="0"/>
                                            </p:txEl>
                                          </p:spTgt>
                                        </p:tgtEl>
                                        <p:attrNameLst>
                                          <p:attrName>ppt_x</p:attrName>
                                        </p:attrNameLst>
                                      </p:cBhvr>
                                      <p:tavLst>
                                        <p:tav tm="0">
                                          <p:val>
                                            <p:strVal val="1+#ppt_w/2"/>
                                          </p:val>
                                        </p:tav>
                                        <p:tav tm="100000">
                                          <p:val>
                                            <p:strVal val="#ppt_x"/>
                                          </p:val>
                                        </p:tav>
                                      </p:tavLst>
                                    </p:anim>
                                    <p:anim calcmode="lin" valueType="num">
                                      <p:cBhvr additive="base">
                                        <p:cTn id="61" dur="1000" fill="hold"/>
                                        <p:tgtEl>
                                          <p:spTgt spid="42">
                                            <p:txEl>
                                              <p:pRg st="0" end="0"/>
                                            </p:txEl>
                                          </p:spTgt>
                                        </p:tgtEl>
                                        <p:attrNameLst>
                                          <p:attrName>ppt_y</p:attrName>
                                        </p:attrNameLst>
                                      </p:cBhvr>
                                      <p:tavLst>
                                        <p:tav tm="0">
                                          <p:val>
                                            <p:strVal val="1+#ppt_h/2"/>
                                          </p:val>
                                        </p:tav>
                                        <p:tav tm="100000">
                                          <p:val>
                                            <p:strVal val="#ppt_y"/>
                                          </p:val>
                                        </p:tav>
                                      </p:tavLst>
                                    </p:anim>
                                  </p:childTnLst>
                                </p:cTn>
                              </p:par>
                              <p:par>
                                <p:cTn id="62" presetID="49" presetClass="entr" presetSubtype="0" decel="100000" fill="hold" grpId="1" nodeType="withEffect">
                                  <p:stCondLst>
                                    <p:cond delay="0"/>
                                  </p:stCondLst>
                                  <p:childTnLst>
                                    <p:set>
                                      <p:cBhvr>
                                        <p:cTn id="63" dur="1" fill="hold">
                                          <p:stCondLst>
                                            <p:cond delay="0"/>
                                          </p:stCondLst>
                                        </p:cTn>
                                        <p:tgtEl>
                                          <p:spTgt spid="34"/>
                                        </p:tgtEl>
                                        <p:attrNameLst>
                                          <p:attrName>style.visibility</p:attrName>
                                        </p:attrNameLst>
                                      </p:cBhvr>
                                      <p:to>
                                        <p:strVal val="visible"/>
                                      </p:to>
                                    </p:set>
                                    <p:anim calcmode="lin" valueType="num">
                                      <p:cBhvr>
                                        <p:cTn id="64" dur="1000" fill="hold"/>
                                        <p:tgtEl>
                                          <p:spTgt spid="34"/>
                                        </p:tgtEl>
                                        <p:attrNameLst>
                                          <p:attrName>ppt_w</p:attrName>
                                        </p:attrNameLst>
                                      </p:cBhvr>
                                      <p:tavLst>
                                        <p:tav tm="0">
                                          <p:val>
                                            <p:fltVal val="0"/>
                                          </p:val>
                                        </p:tav>
                                        <p:tav tm="100000">
                                          <p:val>
                                            <p:strVal val="#ppt_w"/>
                                          </p:val>
                                        </p:tav>
                                      </p:tavLst>
                                    </p:anim>
                                    <p:anim calcmode="lin" valueType="num">
                                      <p:cBhvr>
                                        <p:cTn id="65" dur="1000" fill="hold"/>
                                        <p:tgtEl>
                                          <p:spTgt spid="34"/>
                                        </p:tgtEl>
                                        <p:attrNameLst>
                                          <p:attrName>ppt_h</p:attrName>
                                        </p:attrNameLst>
                                      </p:cBhvr>
                                      <p:tavLst>
                                        <p:tav tm="0">
                                          <p:val>
                                            <p:fltVal val="0"/>
                                          </p:val>
                                        </p:tav>
                                        <p:tav tm="100000">
                                          <p:val>
                                            <p:strVal val="#ppt_h"/>
                                          </p:val>
                                        </p:tav>
                                      </p:tavLst>
                                    </p:anim>
                                    <p:anim calcmode="lin" valueType="num">
                                      <p:cBhvr>
                                        <p:cTn id="66" dur="1000" fill="hold"/>
                                        <p:tgtEl>
                                          <p:spTgt spid="34"/>
                                        </p:tgtEl>
                                        <p:attrNameLst>
                                          <p:attrName>style.rotation</p:attrName>
                                        </p:attrNameLst>
                                      </p:cBhvr>
                                      <p:tavLst>
                                        <p:tav tm="0">
                                          <p:val>
                                            <p:fltVal val="360"/>
                                          </p:val>
                                        </p:tav>
                                        <p:tav tm="100000">
                                          <p:val>
                                            <p:fltVal val="0"/>
                                          </p:val>
                                        </p:tav>
                                      </p:tavLst>
                                    </p:anim>
                                    <p:animEffect transition="in" filter="fade">
                                      <p:cBhvr>
                                        <p:cTn id="67" dur="1000"/>
                                        <p:tgtEl>
                                          <p:spTgt spid="34"/>
                                        </p:tgtEl>
                                      </p:cBhvr>
                                    </p:animEffect>
                                  </p:childTnLst>
                                </p:cTn>
                              </p:par>
                              <p:par>
                                <p:cTn id="68" presetID="49" presetClass="entr" presetSubtype="0" decel="100000" fill="hold" grpId="1" nodeType="withEffect">
                                  <p:stCondLst>
                                    <p:cond delay="0"/>
                                  </p:stCondLst>
                                  <p:childTnLst>
                                    <p:set>
                                      <p:cBhvr>
                                        <p:cTn id="69" dur="1" fill="hold">
                                          <p:stCondLst>
                                            <p:cond delay="0"/>
                                          </p:stCondLst>
                                        </p:cTn>
                                        <p:tgtEl>
                                          <p:spTgt spid="35"/>
                                        </p:tgtEl>
                                        <p:attrNameLst>
                                          <p:attrName>style.visibility</p:attrName>
                                        </p:attrNameLst>
                                      </p:cBhvr>
                                      <p:to>
                                        <p:strVal val="visible"/>
                                      </p:to>
                                    </p:set>
                                    <p:anim calcmode="lin" valueType="num">
                                      <p:cBhvr>
                                        <p:cTn id="70" dur="1000" fill="hold"/>
                                        <p:tgtEl>
                                          <p:spTgt spid="35"/>
                                        </p:tgtEl>
                                        <p:attrNameLst>
                                          <p:attrName>ppt_w</p:attrName>
                                        </p:attrNameLst>
                                      </p:cBhvr>
                                      <p:tavLst>
                                        <p:tav tm="0">
                                          <p:val>
                                            <p:fltVal val="0"/>
                                          </p:val>
                                        </p:tav>
                                        <p:tav tm="100000">
                                          <p:val>
                                            <p:strVal val="#ppt_w"/>
                                          </p:val>
                                        </p:tav>
                                      </p:tavLst>
                                    </p:anim>
                                    <p:anim calcmode="lin" valueType="num">
                                      <p:cBhvr>
                                        <p:cTn id="71" dur="1000" fill="hold"/>
                                        <p:tgtEl>
                                          <p:spTgt spid="35"/>
                                        </p:tgtEl>
                                        <p:attrNameLst>
                                          <p:attrName>ppt_h</p:attrName>
                                        </p:attrNameLst>
                                      </p:cBhvr>
                                      <p:tavLst>
                                        <p:tav tm="0">
                                          <p:val>
                                            <p:fltVal val="0"/>
                                          </p:val>
                                        </p:tav>
                                        <p:tav tm="100000">
                                          <p:val>
                                            <p:strVal val="#ppt_h"/>
                                          </p:val>
                                        </p:tav>
                                      </p:tavLst>
                                    </p:anim>
                                    <p:anim calcmode="lin" valueType="num">
                                      <p:cBhvr>
                                        <p:cTn id="72" dur="1000" fill="hold"/>
                                        <p:tgtEl>
                                          <p:spTgt spid="35"/>
                                        </p:tgtEl>
                                        <p:attrNameLst>
                                          <p:attrName>style.rotation</p:attrName>
                                        </p:attrNameLst>
                                      </p:cBhvr>
                                      <p:tavLst>
                                        <p:tav tm="0">
                                          <p:val>
                                            <p:fltVal val="360"/>
                                          </p:val>
                                        </p:tav>
                                        <p:tav tm="100000">
                                          <p:val>
                                            <p:fltVal val="0"/>
                                          </p:val>
                                        </p:tav>
                                      </p:tavLst>
                                    </p:anim>
                                    <p:animEffect transition="in" filter="fade">
                                      <p:cBhvr>
                                        <p:cTn id="73" dur="1000"/>
                                        <p:tgtEl>
                                          <p:spTgt spid="35"/>
                                        </p:tgtEl>
                                      </p:cBhvr>
                                    </p:animEffect>
                                  </p:childTnLst>
                                </p:cTn>
                              </p:par>
                              <p:par>
                                <p:cTn id="74" presetID="49" presetClass="entr" presetSubtype="0" decel="100000" fill="hold" grpId="1" nodeType="withEffect">
                                  <p:stCondLst>
                                    <p:cond delay="0"/>
                                  </p:stCondLst>
                                  <p:childTnLst>
                                    <p:set>
                                      <p:cBhvr>
                                        <p:cTn id="75" dur="1" fill="hold">
                                          <p:stCondLst>
                                            <p:cond delay="0"/>
                                          </p:stCondLst>
                                        </p:cTn>
                                        <p:tgtEl>
                                          <p:spTgt spid="36"/>
                                        </p:tgtEl>
                                        <p:attrNameLst>
                                          <p:attrName>style.visibility</p:attrName>
                                        </p:attrNameLst>
                                      </p:cBhvr>
                                      <p:to>
                                        <p:strVal val="visible"/>
                                      </p:to>
                                    </p:set>
                                    <p:anim calcmode="lin" valueType="num">
                                      <p:cBhvr>
                                        <p:cTn id="76" dur="1000" fill="hold"/>
                                        <p:tgtEl>
                                          <p:spTgt spid="36"/>
                                        </p:tgtEl>
                                        <p:attrNameLst>
                                          <p:attrName>ppt_w</p:attrName>
                                        </p:attrNameLst>
                                      </p:cBhvr>
                                      <p:tavLst>
                                        <p:tav tm="0">
                                          <p:val>
                                            <p:fltVal val="0"/>
                                          </p:val>
                                        </p:tav>
                                        <p:tav tm="100000">
                                          <p:val>
                                            <p:strVal val="#ppt_w"/>
                                          </p:val>
                                        </p:tav>
                                      </p:tavLst>
                                    </p:anim>
                                    <p:anim calcmode="lin" valueType="num">
                                      <p:cBhvr>
                                        <p:cTn id="77" dur="1000" fill="hold"/>
                                        <p:tgtEl>
                                          <p:spTgt spid="36"/>
                                        </p:tgtEl>
                                        <p:attrNameLst>
                                          <p:attrName>ppt_h</p:attrName>
                                        </p:attrNameLst>
                                      </p:cBhvr>
                                      <p:tavLst>
                                        <p:tav tm="0">
                                          <p:val>
                                            <p:fltVal val="0"/>
                                          </p:val>
                                        </p:tav>
                                        <p:tav tm="100000">
                                          <p:val>
                                            <p:strVal val="#ppt_h"/>
                                          </p:val>
                                        </p:tav>
                                      </p:tavLst>
                                    </p:anim>
                                    <p:anim calcmode="lin" valueType="num">
                                      <p:cBhvr>
                                        <p:cTn id="78" dur="1000" fill="hold"/>
                                        <p:tgtEl>
                                          <p:spTgt spid="36"/>
                                        </p:tgtEl>
                                        <p:attrNameLst>
                                          <p:attrName>style.rotation</p:attrName>
                                        </p:attrNameLst>
                                      </p:cBhvr>
                                      <p:tavLst>
                                        <p:tav tm="0">
                                          <p:val>
                                            <p:fltVal val="360"/>
                                          </p:val>
                                        </p:tav>
                                        <p:tav tm="100000">
                                          <p:val>
                                            <p:fltVal val="0"/>
                                          </p:val>
                                        </p:tav>
                                      </p:tavLst>
                                    </p:anim>
                                    <p:animEffect transition="in" filter="fade">
                                      <p:cBhvr>
                                        <p:cTn id="79" dur="1000"/>
                                        <p:tgtEl>
                                          <p:spTgt spid="36"/>
                                        </p:tgtEl>
                                      </p:cBhvr>
                                    </p:animEffect>
                                  </p:childTnLst>
                                </p:cTn>
                              </p:par>
                              <p:par>
                                <p:cTn id="80" presetID="49" presetClass="entr" presetSubtype="0" decel="100000" fill="hold" grpId="1" nodeType="withEffect">
                                  <p:stCondLst>
                                    <p:cond delay="0"/>
                                  </p:stCondLst>
                                  <p:childTnLst>
                                    <p:set>
                                      <p:cBhvr>
                                        <p:cTn id="81" dur="1" fill="hold">
                                          <p:stCondLst>
                                            <p:cond delay="0"/>
                                          </p:stCondLst>
                                        </p:cTn>
                                        <p:tgtEl>
                                          <p:spTgt spid="37"/>
                                        </p:tgtEl>
                                        <p:attrNameLst>
                                          <p:attrName>style.visibility</p:attrName>
                                        </p:attrNameLst>
                                      </p:cBhvr>
                                      <p:to>
                                        <p:strVal val="visible"/>
                                      </p:to>
                                    </p:set>
                                    <p:anim calcmode="lin" valueType="num">
                                      <p:cBhvr>
                                        <p:cTn id="82" dur="1000" fill="hold"/>
                                        <p:tgtEl>
                                          <p:spTgt spid="37"/>
                                        </p:tgtEl>
                                        <p:attrNameLst>
                                          <p:attrName>ppt_w</p:attrName>
                                        </p:attrNameLst>
                                      </p:cBhvr>
                                      <p:tavLst>
                                        <p:tav tm="0">
                                          <p:val>
                                            <p:fltVal val="0"/>
                                          </p:val>
                                        </p:tav>
                                        <p:tav tm="100000">
                                          <p:val>
                                            <p:strVal val="#ppt_w"/>
                                          </p:val>
                                        </p:tav>
                                      </p:tavLst>
                                    </p:anim>
                                    <p:anim calcmode="lin" valueType="num">
                                      <p:cBhvr>
                                        <p:cTn id="83" dur="1000" fill="hold"/>
                                        <p:tgtEl>
                                          <p:spTgt spid="37"/>
                                        </p:tgtEl>
                                        <p:attrNameLst>
                                          <p:attrName>ppt_h</p:attrName>
                                        </p:attrNameLst>
                                      </p:cBhvr>
                                      <p:tavLst>
                                        <p:tav tm="0">
                                          <p:val>
                                            <p:fltVal val="0"/>
                                          </p:val>
                                        </p:tav>
                                        <p:tav tm="100000">
                                          <p:val>
                                            <p:strVal val="#ppt_h"/>
                                          </p:val>
                                        </p:tav>
                                      </p:tavLst>
                                    </p:anim>
                                    <p:anim calcmode="lin" valueType="num">
                                      <p:cBhvr>
                                        <p:cTn id="84" dur="1000" fill="hold"/>
                                        <p:tgtEl>
                                          <p:spTgt spid="37"/>
                                        </p:tgtEl>
                                        <p:attrNameLst>
                                          <p:attrName>style.rotation</p:attrName>
                                        </p:attrNameLst>
                                      </p:cBhvr>
                                      <p:tavLst>
                                        <p:tav tm="0">
                                          <p:val>
                                            <p:fltVal val="360"/>
                                          </p:val>
                                        </p:tav>
                                        <p:tav tm="100000">
                                          <p:val>
                                            <p:fltVal val="0"/>
                                          </p:val>
                                        </p:tav>
                                      </p:tavLst>
                                    </p:anim>
                                    <p:animEffect transition="in" filter="fade">
                                      <p:cBhvr>
                                        <p:cTn id="85" dur="1000"/>
                                        <p:tgtEl>
                                          <p:spTgt spid="37"/>
                                        </p:tgtEl>
                                      </p:cBhvr>
                                    </p:animEffect>
                                  </p:childTnLst>
                                </p:cTn>
                              </p:par>
                              <p:par>
                                <p:cTn id="86" presetID="49" presetClass="entr" presetSubtype="0" decel="100000" fill="hold" grpId="1" nodeType="withEffect">
                                  <p:stCondLst>
                                    <p:cond delay="0"/>
                                  </p:stCondLst>
                                  <p:childTnLst>
                                    <p:set>
                                      <p:cBhvr>
                                        <p:cTn id="87" dur="1" fill="hold">
                                          <p:stCondLst>
                                            <p:cond delay="0"/>
                                          </p:stCondLst>
                                        </p:cTn>
                                        <p:tgtEl>
                                          <p:spTgt spid="38"/>
                                        </p:tgtEl>
                                        <p:attrNameLst>
                                          <p:attrName>style.visibility</p:attrName>
                                        </p:attrNameLst>
                                      </p:cBhvr>
                                      <p:to>
                                        <p:strVal val="visible"/>
                                      </p:to>
                                    </p:set>
                                    <p:anim calcmode="lin" valueType="num">
                                      <p:cBhvr>
                                        <p:cTn id="88" dur="1000" fill="hold"/>
                                        <p:tgtEl>
                                          <p:spTgt spid="38"/>
                                        </p:tgtEl>
                                        <p:attrNameLst>
                                          <p:attrName>ppt_w</p:attrName>
                                        </p:attrNameLst>
                                      </p:cBhvr>
                                      <p:tavLst>
                                        <p:tav tm="0">
                                          <p:val>
                                            <p:fltVal val="0"/>
                                          </p:val>
                                        </p:tav>
                                        <p:tav tm="100000">
                                          <p:val>
                                            <p:strVal val="#ppt_w"/>
                                          </p:val>
                                        </p:tav>
                                      </p:tavLst>
                                    </p:anim>
                                    <p:anim calcmode="lin" valueType="num">
                                      <p:cBhvr>
                                        <p:cTn id="89" dur="1000" fill="hold"/>
                                        <p:tgtEl>
                                          <p:spTgt spid="38"/>
                                        </p:tgtEl>
                                        <p:attrNameLst>
                                          <p:attrName>ppt_h</p:attrName>
                                        </p:attrNameLst>
                                      </p:cBhvr>
                                      <p:tavLst>
                                        <p:tav tm="0">
                                          <p:val>
                                            <p:fltVal val="0"/>
                                          </p:val>
                                        </p:tav>
                                        <p:tav tm="100000">
                                          <p:val>
                                            <p:strVal val="#ppt_h"/>
                                          </p:val>
                                        </p:tav>
                                      </p:tavLst>
                                    </p:anim>
                                    <p:anim calcmode="lin" valueType="num">
                                      <p:cBhvr>
                                        <p:cTn id="90" dur="1000" fill="hold"/>
                                        <p:tgtEl>
                                          <p:spTgt spid="38"/>
                                        </p:tgtEl>
                                        <p:attrNameLst>
                                          <p:attrName>style.rotation</p:attrName>
                                        </p:attrNameLst>
                                      </p:cBhvr>
                                      <p:tavLst>
                                        <p:tav tm="0">
                                          <p:val>
                                            <p:fltVal val="360"/>
                                          </p:val>
                                        </p:tav>
                                        <p:tav tm="100000">
                                          <p:val>
                                            <p:fltVal val="0"/>
                                          </p:val>
                                        </p:tav>
                                      </p:tavLst>
                                    </p:anim>
                                    <p:animEffect transition="in" filter="fade">
                                      <p:cBhvr>
                                        <p:cTn id="91" dur="1000"/>
                                        <p:tgtEl>
                                          <p:spTgt spid="38"/>
                                        </p:tgtEl>
                                      </p:cBhvr>
                                    </p:animEffect>
                                  </p:childTnLst>
                                </p:cTn>
                              </p:par>
                              <p:par>
                                <p:cTn id="92" presetID="49" presetClass="entr" presetSubtype="0" decel="100000" fill="hold" grpId="1" nodeType="withEffect">
                                  <p:stCondLst>
                                    <p:cond delay="0"/>
                                  </p:stCondLst>
                                  <p:childTnLst>
                                    <p:set>
                                      <p:cBhvr>
                                        <p:cTn id="93" dur="1" fill="hold">
                                          <p:stCondLst>
                                            <p:cond delay="0"/>
                                          </p:stCondLst>
                                        </p:cTn>
                                        <p:tgtEl>
                                          <p:spTgt spid="39"/>
                                        </p:tgtEl>
                                        <p:attrNameLst>
                                          <p:attrName>style.visibility</p:attrName>
                                        </p:attrNameLst>
                                      </p:cBhvr>
                                      <p:to>
                                        <p:strVal val="visible"/>
                                      </p:to>
                                    </p:set>
                                    <p:anim calcmode="lin" valueType="num">
                                      <p:cBhvr>
                                        <p:cTn id="94" dur="1000" fill="hold"/>
                                        <p:tgtEl>
                                          <p:spTgt spid="39"/>
                                        </p:tgtEl>
                                        <p:attrNameLst>
                                          <p:attrName>ppt_w</p:attrName>
                                        </p:attrNameLst>
                                      </p:cBhvr>
                                      <p:tavLst>
                                        <p:tav tm="0">
                                          <p:val>
                                            <p:fltVal val="0"/>
                                          </p:val>
                                        </p:tav>
                                        <p:tav tm="100000">
                                          <p:val>
                                            <p:strVal val="#ppt_w"/>
                                          </p:val>
                                        </p:tav>
                                      </p:tavLst>
                                    </p:anim>
                                    <p:anim calcmode="lin" valueType="num">
                                      <p:cBhvr>
                                        <p:cTn id="95" dur="1000" fill="hold"/>
                                        <p:tgtEl>
                                          <p:spTgt spid="39"/>
                                        </p:tgtEl>
                                        <p:attrNameLst>
                                          <p:attrName>ppt_h</p:attrName>
                                        </p:attrNameLst>
                                      </p:cBhvr>
                                      <p:tavLst>
                                        <p:tav tm="0">
                                          <p:val>
                                            <p:fltVal val="0"/>
                                          </p:val>
                                        </p:tav>
                                        <p:tav tm="100000">
                                          <p:val>
                                            <p:strVal val="#ppt_h"/>
                                          </p:val>
                                        </p:tav>
                                      </p:tavLst>
                                    </p:anim>
                                    <p:anim calcmode="lin" valueType="num">
                                      <p:cBhvr>
                                        <p:cTn id="96" dur="1000" fill="hold"/>
                                        <p:tgtEl>
                                          <p:spTgt spid="39"/>
                                        </p:tgtEl>
                                        <p:attrNameLst>
                                          <p:attrName>style.rotation</p:attrName>
                                        </p:attrNameLst>
                                      </p:cBhvr>
                                      <p:tavLst>
                                        <p:tav tm="0">
                                          <p:val>
                                            <p:fltVal val="360"/>
                                          </p:val>
                                        </p:tav>
                                        <p:tav tm="100000">
                                          <p:val>
                                            <p:fltVal val="0"/>
                                          </p:val>
                                        </p:tav>
                                      </p:tavLst>
                                    </p:anim>
                                    <p:animEffect transition="in" filter="fade">
                                      <p:cBhvr>
                                        <p:cTn id="97" dur="1000"/>
                                        <p:tgtEl>
                                          <p:spTgt spid="39"/>
                                        </p:tgtEl>
                                      </p:cBhvr>
                                    </p:animEffect>
                                  </p:childTnLst>
                                </p:cTn>
                              </p:par>
                              <p:par>
                                <p:cTn id="98" presetID="49" presetClass="entr" presetSubtype="0" decel="100000" fill="hold" grpId="1" nodeType="withEffect">
                                  <p:stCondLst>
                                    <p:cond delay="0"/>
                                  </p:stCondLst>
                                  <p:childTnLst>
                                    <p:set>
                                      <p:cBhvr>
                                        <p:cTn id="99" dur="1" fill="hold">
                                          <p:stCondLst>
                                            <p:cond delay="0"/>
                                          </p:stCondLst>
                                        </p:cTn>
                                        <p:tgtEl>
                                          <p:spTgt spid="41">
                                            <p:txEl>
                                              <p:pRg st="0" end="0"/>
                                            </p:txEl>
                                          </p:spTgt>
                                        </p:tgtEl>
                                        <p:attrNameLst>
                                          <p:attrName>style.visibility</p:attrName>
                                        </p:attrNameLst>
                                      </p:cBhvr>
                                      <p:to>
                                        <p:strVal val="visible"/>
                                      </p:to>
                                    </p:set>
                                    <p:anim calcmode="lin" valueType="num">
                                      <p:cBhvr>
                                        <p:cTn id="100" dur="10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101" dur="1000" fill="hold"/>
                                        <p:tgtEl>
                                          <p:spTgt spid="41">
                                            <p:txEl>
                                              <p:pRg st="0" end="0"/>
                                            </p:txEl>
                                          </p:spTgt>
                                        </p:tgtEl>
                                        <p:attrNameLst>
                                          <p:attrName>ppt_h</p:attrName>
                                        </p:attrNameLst>
                                      </p:cBhvr>
                                      <p:tavLst>
                                        <p:tav tm="0">
                                          <p:val>
                                            <p:fltVal val="0"/>
                                          </p:val>
                                        </p:tav>
                                        <p:tav tm="100000">
                                          <p:val>
                                            <p:strVal val="#ppt_h"/>
                                          </p:val>
                                        </p:tav>
                                      </p:tavLst>
                                    </p:anim>
                                    <p:anim calcmode="lin" valueType="num">
                                      <p:cBhvr>
                                        <p:cTn id="102" dur="1000" fill="hold"/>
                                        <p:tgtEl>
                                          <p:spTgt spid="41">
                                            <p:txEl>
                                              <p:pRg st="0" end="0"/>
                                            </p:txEl>
                                          </p:spTgt>
                                        </p:tgtEl>
                                        <p:attrNameLst>
                                          <p:attrName>style.rotation</p:attrName>
                                        </p:attrNameLst>
                                      </p:cBhvr>
                                      <p:tavLst>
                                        <p:tav tm="0">
                                          <p:val>
                                            <p:fltVal val="360"/>
                                          </p:val>
                                        </p:tav>
                                        <p:tav tm="100000">
                                          <p:val>
                                            <p:fltVal val="0"/>
                                          </p:val>
                                        </p:tav>
                                      </p:tavLst>
                                    </p:anim>
                                    <p:animEffect transition="in" filter="fade">
                                      <p:cBhvr>
                                        <p:cTn id="103" dur="1000"/>
                                        <p:tgtEl>
                                          <p:spTgt spid="41">
                                            <p:txEl>
                                              <p:pRg st="0" end="0"/>
                                            </p:txEl>
                                          </p:spTgt>
                                        </p:tgtEl>
                                      </p:cBhvr>
                                    </p:animEffect>
                                  </p:childTnLst>
                                </p:cTn>
                              </p:par>
                              <p:par>
                                <p:cTn id="104" presetID="49" presetClass="entr" presetSubtype="0" decel="100000" fill="hold" grpId="1" nodeType="withEffect">
                                  <p:stCondLst>
                                    <p:cond delay="0"/>
                                  </p:stCondLst>
                                  <p:childTnLst>
                                    <p:set>
                                      <p:cBhvr>
                                        <p:cTn id="105" dur="1" fill="hold">
                                          <p:stCondLst>
                                            <p:cond delay="0"/>
                                          </p:stCondLst>
                                        </p:cTn>
                                        <p:tgtEl>
                                          <p:spTgt spid="42">
                                            <p:txEl>
                                              <p:pRg st="0" end="0"/>
                                            </p:txEl>
                                          </p:spTgt>
                                        </p:tgtEl>
                                        <p:attrNameLst>
                                          <p:attrName>style.visibility</p:attrName>
                                        </p:attrNameLst>
                                      </p:cBhvr>
                                      <p:to>
                                        <p:strVal val="visible"/>
                                      </p:to>
                                    </p:set>
                                    <p:anim calcmode="lin" valueType="num">
                                      <p:cBhvr>
                                        <p:cTn id="106" dur="1000" fill="hold"/>
                                        <p:tgtEl>
                                          <p:spTgt spid="42">
                                            <p:txEl>
                                              <p:pRg st="0" end="0"/>
                                            </p:txEl>
                                          </p:spTgt>
                                        </p:tgtEl>
                                        <p:attrNameLst>
                                          <p:attrName>ppt_w</p:attrName>
                                        </p:attrNameLst>
                                      </p:cBhvr>
                                      <p:tavLst>
                                        <p:tav tm="0">
                                          <p:val>
                                            <p:fltVal val="0"/>
                                          </p:val>
                                        </p:tav>
                                        <p:tav tm="100000">
                                          <p:val>
                                            <p:strVal val="#ppt_w"/>
                                          </p:val>
                                        </p:tav>
                                      </p:tavLst>
                                    </p:anim>
                                    <p:anim calcmode="lin" valueType="num">
                                      <p:cBhvr>
                                        <p:cTn id="107" dur="1000" fill="hold"/>
                                        <p:tgtEl>
                                          <p:spTgt spid="42">
                                            <p:txEl>
                                              <p:pRg st="0" end="0"/>
                                            </p:txEl>
                                          </p:spTgt>
                                        </p:tgtEl>
                                        <p:attrNameLst>
                                          <p:attrName>ppt_h</p:attrName>
                                        </p:attrNameLst>
                                      </p:cBhvr>
                                      <p:tavLst>
                                        <p:tav tm="0">
                                          <p:val>
                                            <p:fltVal val="0"/>
                                          </p:val>
                                        </p:tav>
                                        <p:tav tm="100000">
                                          <p:val>
                                            <p:strVal val="#ppt_h"/>
                                          </p:val>
                                        </p:tav>
                                      </p:tavLst>
                                    </p:anim>
                                    <p:anim calcmode="lin" valueType="num">
                                      <p:cBhvr>
                                        <p:cTn id="108" dur="1000" fill="hold"/>
                                        <p:tgtEl>
                                          <p:spTgt spid="42">
                                            <p:txEl>
                                              <p:pRg st="0" end="0"/>
                                            </p:txEl>
                                          </p:spTgt>
                                        </p:tgtEl>
                                        <p:attrNameLst>
                                          <p:attrName>style.rotation</p:attrName>
                                        </p:attrNameLst>
                                      </p:cBhvr>
                                      <p:tavLst>
                                        <p:tav tm="0">
                                          <p:val>
                                            <p:fltVal val="360"/>
                                          </p:val>
                                        </p:tav>
                                        <p:tav tm="100000">
                                          <p:val>
                                            <p:fltVal val="0"/>
                                          </p:val>
                                        </p:tav>
                                      </p:tavLst>
                                    </p:anim>
                                    <p:animEffect transition="in" filter="fade">
                                      <p:cBhvr>
                                        <p:cTn id="109" dur="1000"/>
                                        <p:tgtEl>
                                          <p:spTgt spid="42">
                                            <p:txEl>
                                              <p:pRg st="0" end="0"/>
                                            </p:txEl>
                                          </p:spTgt>
                                        </p:tgtEl>
                                      </p:cBhvr>
                                    </p:animEffect>
                                  </p:childTnLst>
                                </p:cTn>
                              </p:par>
                              <p:par>
                                <p:cTn id="110" presetID="49" presetClass="entr" presetSubtype="0" decel="100000" fill="hold" grpId="1" nodeType="withEffect">
                                  <p:stCondLst>
                                    <p:cond delay="0"/>
                                  </p:stCondLst>
                                  <p:childTnLst>
                                    <p:set>
                                      <p:cBhvr>
                                        <p:cTn id="111" dur="1" fill="hold">
                                          <p:stCondLst>
                                            <p:cond delay="0"/>
                                          </p:stCondLst>
                                        </p:cTn>
                                        <p:tgtEl>
                                          <p:spTgt spid="45">
                                            <p:txEl>
                                              <p:pRg st="0" end="0"/>
                                            </p:txEl>
                                          </p:spTgt>
                                        </p:tgtEl>
                                        <p:attrNameLst>
                                          <p:attrName>style.visibility</p:attrName>
                                        </p:attrNameLst>
                                      </p:cBhvr>
                                      <p:to>
                                        <p:strVal val="visible"/>
                                      </p:to>
                                    </p:set>
                                    <p:anim calcmode="lin" valueType="num">
                                      <p:cBhvr>
                                        <p:cTn id="112" dur="10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113" dur="1000" fill="hold"/>
                                        <p:tgtEl>
                                          <p:spTgt spid="45">
                                            <p:txEl>
                                              <p:pRg st="0" end="0"/>
                                            </p:txEl>
                                          </p:spTgt>
                                        </p:tgtEl>
                                        <p:attrNameLst>
                                          <p:attrName>ppt_h</p:attrName>
                                        </p:attrNameLst>
                                      </p:cBhvr>
                                      <p:tavLst>
                                        <p:tav tm="0">
                                          <p:val>
                                            <p:fltVal val="0"/>
                                          </p:val>
                                        </p:tav>
                                        <p:tav tm="100000">
                                          <p:val>
                                            <p:strVal val="#ppt_h"/>
                                          </p:val>
                                        </p:tav>
                                      </p:tavLst>
                                    </p:anim>
                                    <p:anim calcmode="lin" valueType="num">
                                      <p:cBhvr>
                                        <p:cTn id="114" dur="1000" fill="hold"/>
                                        <p:tgtEl>
                                          <p:spTgt spid="45">
                                            <p:txEl>
                                              <p:pRg st="0" end="0"/>
                                            </p:txEl>
                                          </p:spTgt>
                                        </p:tgtEl>
                                        <p:attrNameLst>
                                          <p:attrName>style.rotation</p:attrName>
                                        </p:attrNameLst>
                                      </p:cBhvr>
                                      <p:tavLst>
                                        <p:tav tm="0">
                                          <p:val>
                                            <p:fltVal val="360"/>
                                          </p:val>
                                        </p:tav>
                                        <p:tav tm="100000">
                                          <p:val>
                                            <p:fltVal val="0"/>
                                          </p:val>
                                        </p:tav>
                                      </p:tavLst>
                                    </p:anim>
                                    <p:animEffect transition="in" filter="fade">
                                      <p:cBhvr>
                                        <p:cTn id="115" dur="1000"/>
                                        <p:tgtEl>
                                          <p:spTgt spid="45">
                                            <p:txEl>
                                              <p:pRg st="0" end="0"/>
                                            </p:txEl>
                                          </p:spTgt>
                                        </p:tgtEl>
                                      </p:cBhvr>
                                    </p:animEffect>
                                  </p:childTnLst>
                                </p:cTn>
                              </p:par>
                              <p:par>
                                <p:cTn id="116" presetID="49" presetClass="entr" presetSubtype="0" decel="100000" fill="hold" grpId="1" nodeType="withEffect">
                                  <p:stCondLst>
                                    <p:cond delay="0"/>
                                  </p:stCondLst>
                                  <p:childTnLst>
                                    <p:set>
                                      <p:cBhvr>
                                        <p:cTn id="117" dur="1" fill="hold">
                                          <p:stCondLst>
                                            <p:cond delay="0"/>
                                          </p:stCondLst>
                                        </p:cTn>
                                        <p:tgtEl>
                                          <p:spTgt spid="46">
                                            <p:txEl>
                                              <p:pRg st="0" end="0"/>
                                            </p:txEl>
                                          </p:spTgt>
                                        </p:tgtEl>
                                        <p:attrNameLst>
                                          <p:attrName>style.visibility</p:attrName>
                                        </p:attrNameLst>
                                      </p:cBhvr>
                                      <p:to>
                                        <p:strVal val="visible"/>
                                      </p:to>
                                    </p:set>
                                    <p:anim calcmode="lin" valueType="num">
                                      <p:cBhvr>
                                        <p:cTn id="118" dur="1000" fill="hold"/>
                                        <p:tgtEl>
                                          <p:spTgt spid="46">
                                            <p:txEl>
                                              <p:pRg st="0" end="0"/>
                                            </p:txEl>
                                          </p:spTgt>
                                        </p:tgtEl>
                                        <p:attrNameLst>
                                          <p:attrName>ppt_w</p:attrName>
                                        </p:attrNameLst>
                                      </p:cBhvr>
                                      <p:tavLst>
                                        <p:tav tm="0">
                                          <p:val>
                                            <p:fltVal val="0"/>
                                          </p:val>
                                        </p:tav>
                                        <p:tav tm="100000">
                                          <p:val>
                                            <p:strVal val="#ppt_w"/>
                                          </p:val>
                                        </p:tav>
                                      </p:tavLst>
                                    </p:anim>
                                    <p:anim calcmode="lin" valueType="num">
                                      <p:cBhvr>
                                        <p:cTn id="119" dur="1000" fill="hold"/>
                                        <p:tgtEl>
                                          <p:spTgt spid="46">
                                            <p:txEl>
                                              <p:pRg st="0" end="0"/>
                                            </p:txEl>
                                          </p:spTgt>
                                        </p:tgtEl>
                                        <p:attrNameLst>
                                          <p:attrName>ppt_h</p:attrName>
                                        </p:attrNameLst>
                                      </p:cBhvr>
                                      <p:tavLst>
                                        <p:tav tm="0">
                                          <p:val>
                                            <p:fltVal val="0"/>
                                          </p:val>
                                        </p:tav>
                                        <p:tav tm="100000">
                                          <p:val>
                                            <p:strVal val="#ppt_h"/>
                                          </p:val>
                                        </p:tav>
                                      </p:tavLst>
                                    </p:anim>
                                    <p:anim calcmode="lin" valueType="num">
                                      <p:cBhvr>
                                        <p:cTn id="120" dur="1000" fill="hold"/>
                                        <p:tgtEl>
                                          <p:spTgt spid="46">
                                            <p:txEl>
                                              <p:pRg st="0" end="0"/>
                                            </p:txEl>
                                          </p:spTgt>
                                        </p:tgtEl>
                                        <p:attrNameLst>
                                          <p:attrName>style.rotation</p:attrName>
                                        </p:attrNameLst>
                                      </p:cBhvr>
                                      <p:tavLst>
                                        <p:tav tm="0">
                                          <p:val>
                                            <p:fltVal val="360"/>
                                          </p:val>
                                        </p:tav>
                                        <p:tav tm="100000">
                                          <p:val>
                                            <p:fltVal val="0"/>
                                          </p:val>
                                        </p:tav>
                                      </p:tavLst>
                                    </p:anim>
                                    <p:animEffect transition="in" filter="fade">
                                      <p:cBhvr>
                                        <p:cTn id="121" dur="1000"/>
                                        <p:tgtEl>
                                          <p:spTgt spid="46">
                                            <p:txEl>
                                              <p:pRg st="0" end="0"/>
                                            </p:txEl>
                                          </p:spTgt>
                                        </p:tgtEl>
                                      </p:cBhvr>
                                    </p:animEffect>
                                  </p:childTnLst>
                                </p:cTn>
                              </p:par>
                              <p:par>
                                <p:cTn id="122" presetID="49" presetClass="entr" presetSubtype="0" decel="100000" fill="hold" grpId="1" nodeType="withEffect">
                                  <p:stCondLst>
                                    <p:cond delay="0"/>
                                  </p:stCondLst>
                                  <p:childTnLst>
                                    <p:set>
                                      <p:cBhvr>
                                        <p:cTn id="123" dur="1" fill="hold">
                                          <p:stCondLst>
                                            <p:cond delay="0"/>
                                          </p:stCondLst>
                                        </p:cTn>
                                        <p:tgtEl>
                                          <p:spTgt spid="47">
                                            <p:txEl>
                                              <p:pRg st="0" end="0"/>
                                            </p:txEl>
                                          </p:spTgt>
                                        </p:tgtEl>
                                        <p:attrNameLst>
                                          <p:attrName>style.visibility</p:attrName>
                                        </p:attrNameLst>
                                      </p:cBhvr>
                                      <p:to>
                                        <p:strVal val="visible"/>
                                      </p:to>
                                    </p:set>
                                    <p:anim calcmode="lin" valueType="num">
                                      <p:cBhvr>
                                        <p:cTn id="124" dur="10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125" dur="1000" fill="hold"/>
                                        <p:tgtEl>
                                          <p:spTgt spid="47">
                                            <p:txEl>
                                              <p:pRg st="0" end="0"/>
                                            </p:txEl>
                                          </p:spTgt>
                                        </p:tgtEl>
                                        <p:attrNameLst>
                                          <p:attrName>ppt_h</p:attrName>
                                        </p:attrNameLst>
                                      </p:cBhvr>
                                      <p:tavLst>
                                        <p:tav tm="0">
                                          <p:val>
                                            <p:fltVal val="0"/>
                                          </p:val>
                                        </p:tav>
                                        <p:tav tm="100000">
                                          <p:val>
                                            <p:strVal val="#ppt_h"/>
                                          </p:val>
                                        </p:tav>
                                      </p:tavLst>
                                    </p:anim>
                                    <p:anim calcmode="lin" valueType="num">
                                      <p:cBhvr>
                                        <p:cTn id="126" dur="1000" fill="hold"/>
                                        <p:tgtEl>
                                          <p:spTgt spid="47">
                                            <p:txEl>
                                              <p:pRg st="0" end="0"/>
                                            </p:txEl>
                                          </p:spTgt>
                                        </p:tgtEl>
                                        <p:attrNameLst>
                                          <p:attrName>style.rotation</p:attrName>
                                        </p:attrNameLst>
                                      </p:cBhvr>
                                      <p:tavLst>
                                        <p:tav tm="0">
                                          <p:val>
                                            <p:fltVal val="360"/>
                                          </p:val>
                                        </p:tav>
                                        <p:tav tm="100000">
                                          <p:val>
                                            <p:fltVal val="0"/>
                                          </p:val>
                                        </p:tav>
                                      </p:tavLst>
                                    </p:anim>
                                    <p:animEffect transition="in" filter="fade">
                                      <p:cBhvr>
                                        <p:cTn id="127" dur="1000"/>
                                        <p:tgtEl>
                                          <p:spTgt spid="47">
                                            <p:txEl>
                                              <p:pRg st="0" end="0"/>
                                            </p:txEl>
                                          </p:spTgt>
                                        </p:tgtEl>
                                      </p:cBhvr>
                                    </p:animEffect>
                                  </p:childTnLst>
                                </p:cTn>
                              </p:par>
                              <p:par>
                                <p:cTn id="128" presetID="49" presetClass="entr" presetSubtype="0" decel="100000" fill="hold" grpId="1" nodeType="withEffect">
                                  <p:stCondLst>
                                    <p:cond delay="0"/>
                                  </p:stCondLst>
                                  <p:childTnLst>
                                    <p:set>
                                      <p:cBhvr>
                                        <p:cTn id="129" dur="1" fill="hold">
                                          <p:stCondLst>
                                            <p:cond delay="0"/>
                                          </p:stCondLst>
                                        </p:cTn>
                                        <p:tgtEl>
                                          <p:spTgt spid="48">
                                            <p:txEl>
                                              <p:pRg st="0" end="0"/>
                                            </p:txEl>
                                          </p:spTgt>
                                        </p:tgtEl>
                                        <p:attrNameLst>
                                          <p:attrName>style.visibility</p:attrName>
                                        </p:attrNameLst>
                                      </p:cBhvr>
                                      <p:to>
                                        <p:strVal val="visible"/>
                                      </p:to>
                                    </p:set>
                                    <p:anim calcmode="lin" valueType="num">
                                      <p:cBhvr>
                                        <p:cTn id="130" dur="1000" fill="hold"/>
                                        <p:tgtEl>
                                          <p:spTgt spid="48">
                                            <p:txEl>
                                              <p:pRg st="0" end="0"/>
                                            </p:txEl>
                                          </p:spTgt>
                                        </p:tgtEl>
                                        <p:attrNameLst>
                                          <p:attrName>ppt_w</p:attrName>
                                        </p:attrNameLst>
                                      </p:cBhvr>
                                      <p:tavLst>
                                        <p:tav tm="0">
                                          <p:val>
                                            <p:fltVal val="0"/>
                                          </p:val>
                                        </p:tav>
                                        <p:tav tm="100000">
                                          <p:val>
                                            <p:strVal val="#ppt_w"/>
                                          </p:val>
                                        </p:tav>
                                      </p:tavLst>
                                    </p:anim>
                                    <p:anim calcmode="lin" valueType="num">
                                      <p:cBhvr>
                                        <p:cTn id="131" dur="1000" fill="hold"/>
                                        <p:tgtEl>
                                          <p:spTgt spid="48">
                                            <p:txEl>
                                              <p:pRg st="0" end="0"/>
                                            </p:txEl>
                                          </p:spTgt>
                                        </p:tgtEl>
                                        <p:attrNameLst>
                                          <p:attrName>ppt_h</p:attrName>
                                        </p:attrNameLst>
                                      </p:cBhvr>
                                      <p:tavLst>
                                        <p:tav tm="0">
                                          <p:val>
                                            <p:fltVal val="0"/>
                                          </p:val>
                                        </p:tav>
                                        <p:tav tm="100000">
                                          <p:val>
                                            <p:strVal val="#ppt_h"/>
                                          </p:val>
                                        </p:tav>
                                      </p:tavLst>
                                    </p:anim>
                                    <p:anim calcmode="lin" valueType="num">
                                      <p:cBhvr>
                                        <p:cTn id="132" dur="1000" fill="hold"/>
                                        <p:tgtEl>
                                          <p:spTgt spid="48">
                                            <p:txEl>
                                              <p:pRg st="0" end="0"/>
                                            </p:txEl>
                                          </p:spTgt>
                                        </p:tgtEl>
                                        <p:attrNameLst>
                                          <p:attrName>style.rotation</p:attrName>
                                        </p:attrNameLst>
                                      </p:cBhvr>
                                      <p:tavLst>
                                        <p:tav tm="0">
                                          <p:val>
                                            <p:fltVal val="360"/>
                                          </p:val>
                                        </p:tav>
                                        <p:tav tm="100000">
                                          <p:val>
                                            <p:fltVal val="0"/>
                                          </p:val>
                                        </p:tav>
                                      </p:tavLst>
                                    </p:anim>
                                    <p:animEffect transition="in" filter="fade">
                                      <p:cBhvr>
                                        <p:cTn id="133" dur="1000"/>
                                        <p:tgtEl>
                                          <p:spTgt spid="48">
                                            <p:txEl>
                                              <p:pRg st="0" end="0"/>
                                            </p:txEl>
                                          </p:spTgt>
                                        </p:tgtEl>
                                      </p:cBhvr>
                                    </p:animEffect>
                                  </p:childTnLst>
                                </p:cTn>
                              </p:par>
                            </p:childTnLst>
                          </p:cTn>
                        </p:par>
                        <p:par>
                          <p:cTn id="134" fill="hold">
                            <p:stCondLst>
                              <p:cond delay="3050"/>
                            </p:stCondLst>
                            <p:childTnLst>
                              <p:par>
                                <p:cTn id="135" presetID="22" presetClass="entr" presetSubtype="8" fill="hold" nodeType="afterEffect">
                                  <p:stCondLst>
                                    <p:cond delay="250"/>
                                  </p:stCondLst>
                                  <p:childTnLst>
                                    <p:set>
                                      <p:cBhvr>
                                        <p:cTn id="136" dur="1" fill="hold">
                                          <p:stCondLst>
                                            <p:cond delay="0"/>
                                          </p:stCondLst>
                                        </p:cTn>
                                        <p:tgtEl>
                                          <p:spTgt spid="66"/>
                                        </p:tgtEl>
                                        <p:attrNameLst>
                                          <p:attrName>style.visibility</p:attrName>
                                        </p:attrNameLst>
                                      </p:cBhvr>
                                      <p:to>
                                        <p:strVal val="visible"/>
                                      </p:to>
                                    </p:set>
                                    <p:animEffect transition="in" filter="wipe(left)">
                                      <p:cBhvr>
                                        <p:cTn id="137" dur="500"/>
                                        <p:tgtEl>
                                          <p:spTgt spid="66"/>
                                        </p:tgtEl>
                                      </p:cBhvr>
                                    </p:animEffect>
                                  </p:childTnLst>
                                </p:cTn>
                              </p:par>
                            </p:childTnLst>
                          </p:cTn>
                        </p:par>
                        <p:par>
                          <p:cTn id="138" fill="hold">
                            <p:stCondLst>
                              <p:cond delay="3800"/>
                            </p:stCondLst>
                            <p:childTnLst>
                              <p:par>
                                <p:cTn id="139" presetID="22" presetClass="entr" presetSubtype="8" fill="hold" grpId="0" nodeType="afterEffect">
                                  <p:stCondLst>
                                    <p:cond delay="0"/>
                                  </p:stCondLst>
                                  <p:childTnLst>
                                    <p:set>
                                      <p:cBhvr>
                                        <p:cTn id="140" dur="1" fill="hold">
                                          <p:stCondLst>
                                            <p:cond delay="0"/>
                                          </p:stCondLst>
                                        </p:cTn>
                                        <p:tgtEl>
                                          <p:spTgt spid="50">
                                            <p:txEl>
                                              <p:pRg st="0" end="0"/>
                                            </p:txEl>
                                          </p:spTgt>
                                        </p:tgtEl>
                                        <p:attrNameLst>
                                          <p:attrName>style.visibility</p:attrName>
                                        </p:attrNameLst>
                                      </p:cBhvr>
                                      <p:to>
                                        <p:strVal val="visible"/>
                                      </p:to>
                                    </p:set>
                                    <p:animEffect transition="in" filter="wipe(left)">
                                      <p:cBhvr>
                                        <p:cTn id="141" dur="500"/>
                                        <p:tgtEl>
                                          <p:spTgt spid="50">
                                            <p:txEl>
                                              <p:pRg st="0" end="0"/>
                                            </p:txEl>
                                          </p:spTgt>
                                        </p:tgtEl>
                                      </p:cBhvr>
                                    </p:animEffect>
                                  </p:childTnLst>
                                </p:cTn>
                              </p:par>
                            </p:childTnLst>
                          </p:cTn>
                        </p:par>
                        <p:par>
                          <p:cTn id="142" fill="hold">
                            <p:stCondLst>
                              <p:cond delay="4300"/>
                            </p:stCondLst>
                            <p:childTnLst>
                              <p:par>
                                <p:cTn id="143" presetID="10" presetClass="entr" presetSubtype="0" fill="hold" grpId="0" nodeType="afterEffect">
                                  <p:stCondLst>
                                    <p:cond delay="0"/>
                                  </p:stCondLst>
                                  <p:childTnLst>
                                    <p:set>
                                      <p:cBhvr>
                                        <p:cTn id="144" dur="1" fill="hold">
                                          <p:stCondLst>
                                            <p:cond delay="0"/>
                                          </p:stCondLst>
                                        </p:cTn>
                                        <p:tgtEl>
                                          <p:spTgt spid="49">
                                            <p:txEl>
                                              <p:pRg st="0" end="0"/>
                                            </p:txEl>
                                          </p:spTgt>
                                        </p:tgtEl>
                                        <p:attrNameLst>
                                          <p:attrName>style.visibility</p:attrName>
                                        </p:attrNameLst>
                                      </p:cBhvr>
                                      <p:to>
                                        <p:strVal val="visible"/>
                                      </p:to>
                                    </p:set>
                                    <p:animEffect transition="in" filter="fade">
                                      <p:cBhvr>
                                        <p:cTn id="145" dur="500"/>
                                        <p:tgtEl>
                                          <p:spTgt spid="49">
                                            <p:txEl>
                                              <p:pRg st="0" end="0"/>
                                            </p:txEl>
                                          </p:spTgt>
                                        </p:tgtEl>
                                      </p:cBhvr>
                                    </p:animEffect>
                                  </p:childTnLst>
                                </p:cTn>
                              </p:par>
                            </p:childTnLst>
                          </p:cTn>
                        </p:par>
                        <p:par>
                          <p:cTn id="146" fill="hold">
                            <p:stCondLst>
                              <p:cond delay="4800"/>
                            </p:stCondLst>
                            <p:childTnLst>
                              <p:par>
                                <p:cTn id="147" presetID="22" presetClass="entr" presetSubtype="8" fill="hold" nodeType="afterEffect">
                                  <p:stCondLst>
                                    <p:cond delay="250"/>
                                  </p:stCondLst>
                                  <p:childTnLst>
                                    <p:set>
                                      <p:cBhvr>
                                        <p:cTn id="148" dur="1" fill="hold">
                                          <p:stCondLst>
                                            <p:cond delay="0"/>
                                          </p:stCondLst>
                                        </p:cTn>
                                        <p:tgtEl>
                                          <p:spTgt spid="73"/>
                                        </p:tgtEl>
                                        <p:attrNameLst>
                                          <p:attrName>style.visibility</p:attrName>
                                        </p:attrNameLst>
                                      </p:cBhvr>
                                      <p:to>
                                        <p:strVal val="visible"/>
                                      </p:to>
                                    </p:set>
                                    <p:animEffect transition="in" filter="wipe(left)">
                                      <p:cBhvr>
                                        <p:cTn id="149" dur="500"/>
                                        <p:tgtEl>
                                          <p:spTgt spid="73"/>
                                        </p:tgtEl>
                                      </p:cBhvr>
                                    </p:animEffect>
                                  </p:childTnLst>
                                </p:cTn>
                              </p:par>
                            </p:childTnLst>
                          </p:cTn>
                        </p:par>
                        <p:par>
                          <p:cTn id="150" fill="hold">
                            <p:stCondLst>
                              <p:cond delay="5550"/>
                            </p:stCondLst>
                            <p:childTnLst>
                              <p:par>
                                <p:cTn id="151" presetID="22" presetClass="entr" presetSubtype="8" fill="hold" grpId="0" nodeType="afterEffect">
                                  <p:stCondLst>
                                    <p:cond delay="0"/>
                                  </p:stCondLst>
                                  <p:childTnLst>
                                    <p:set>
                                      <p:cBhvr>
                                        <p:cTn id="152" dur="1" fill="hold">
                                          <p:stCondLst>
                                            <p:cond delay="0"/>
                                          </p:stCondLst>
                                        </p:cTn>
                                        <p:tgtEl>
                                          <p:spTgt spid="56">
                                            <p:txEl>
                                              <p:pRg st="0" end="0"/>
                                            </p:txEl>
                                          </p:spTgt>
                                        </p:tgtEl>
                                        <p:attrNameLst>
                                          <p:attrName>style.visibility</p:attrName>
                                        </p:attrNameLst>
                                      </p:cBhvr>
                                      <p:to>
                                        <p:strVal val="visible"/>
                                      </p:to>
                                    </p:set>
                                    <p:animEffect transition="in" filter="wipe(left)">
                                      <p:cBhvr>
                                        <p:cTn id="153" dur="500"/>
                                        <p:tgtEl>
                                          <p:spTgt spid="56">
                                            <p:txEl>
                                              <p:pRg st="0" end="0"/>
                                            </p:txEl>
                                          </p:spTgt>
                                        </p:tgtEl>
                                      </p:cBhvr>
                                    </p:animEffect>
                                  </p:childTnLst>
                                </p:cTn>
                              </p:par>
                            </p:childTnLst>
                          </p:cTn>
                        </p:par>
                        <p:par>
                          <p:cTn id="154" fill="hold">
                            <p:stCondLst>
                              <p:cond delay="6050"/>
                            </p:stCondLst>
                            <p:childTnLst>
                              <p:par>
                                <p:cTn id="155" presetID="10" presetClass="entr" presetSubtype="0" fill="hold" grpId="0" nodeType="afterEffect">
                                  <p:stCondLst>
                                    <p:cond delay="0"/>
                                  </p:stCondLst>
                                  <p:childTnLst>
                                    <p:set>
                                      <p:cBhvr>
                                        <p:cTn id="156" dur="1" fill="hold">
                                          <p:stCondLst>
                                            <p:cond delay="0"/>
                                          </p:stCondLst>
                                        </p:cTn>
                                        <p:tgtEl>
                                          <p:spTgt spid="55">
                                            <p:txEl>
                                              <p:pRg st="0" end="0"/>
                                            </p:txEl>
                                          </p:spTgt>
                                        </p:tgtEl>
                                        <p:attrNameLst>
                                          <p:attrName>style.visibility</p:attrName>
                                        </p:attrNameLst>
                                      </p:cBhvr>
                                      <p:to>
                                        <p:strVal val="visible"/>
                                      </p:to>
                                    </p:set>
                                    <p:animEffect transition="in" filter="fade">
                                      <p:cBhvr>
                                        <p:cTn id="157" dur="500"/>
                                        <p:tgtEl>
                                          <p:spTgt spid="55">
                                            <p:txEl>
                                              <p:pRg st="0" end="0"/>
                                            </p:txEl>
                                          </p:spTgt>
                                        </p:tgtEl>
                                      </p:cBhvr>
                                    </p:animEffect>
                                  </p:childTnLst>
                                </p:cTn>
                              </p:par>
                            </p:childTnLst>
                          </p:cTn>
                        </p:par>
                        <p:par>
                          <p:cTn id="158" fill="hold">
                            <p:stCondLst>
                              <p:cond delay="6550"/>
                            </p:stCondLst>
                            <p:childTnLst>
                              <p:par>
                                <p:cTn id="159" presetID="22" presetClass="entr" presetSubtype="8" fill="hold" nodeType="afterEffect">
                                  <p:stCondLst>
                                    <p:cond delay="250"/>
                                  </p:stCondLst>
                                  <p:childTnLst>
                                    <p:set>
                                      <p:cBhvr>
                                        <p:cTn id="160" dur="1" fill="hold">
                                          <p:stCondLst>
                                            <p:cond delay="0"/>
                                          </p:stCondLst>
                                        </p:cTn>
                                        <p:tgtEl>
                                          <p:spTgt spid="76"/>
                                        </p:tgtEl>
                                        <p:attrNameLst>
                                          <p:attrName>style.visibility</p:attrName>
                                        </p:attrNameLst>
                                      </p:cBhvr>
                                      <p:to>
                                        <p:strVal val="visible"/>
                                      </p:to>
                                    </p:set>
                                    <p:animEffect transition="in" filter="wipe(left)">
                                      <p:cBhvr>
                                        <p:cTn id="161" dur="500"/>
                                        <p:tgtEl>
                                          <p:spTgt spid="76"/>
                                        </p:tgtEl>
                                      </p:cBhvr>
                                    </p:animEffect>
                                  </p:childTnLst>
                                </p:cTn>
                              </p:par>
                            </p:childTnLst>
                          </p:cTn>
                        </p:par>
                        <p:par>
                          <p:cTn id="162" fill="hold">
                            <p:stCondLst>
                              <p:cond delay="7300"/>
                            </p:stCondLst>
                            <p:childTnLst>
                              <p:par>
                                <p:cTn id="163" presetID="22" presetClass="entr" presetSubtype="8" fill="hold" grpId="0" nodeType="afterEffect">
                                  <p:stCondLst>
                                    <p:cond delay="0"/>
                                  </p:stCondLst>
                                  <p:childTnLst>
                                    <p:set>
                                      <p:cBhvr>
                                        <p:cTn id="164" dur="1" fill="hold">
                                          <p:stCondLst>
                                            <p:cond delay="0"/>
                                          </p:stCondLst>
                                        </p:cTn>
                                        <p:tgtEl>
                                          <p:spTgt spid="58">
                                            <p:txEl>
                                              <p:pRg st="0" end="0"/>
                                            </p:txEl>
                                          </p:spTgt>
                                        </p:tgtEl>
                                        <p:attrNameLst>
                                          <p:attrName>style.visibility</p:attrName>
                                        </p:attrNameLst>
                                      </p:cBhvr>
                                      <p:to>
                                        <p:strVal val="visible"/>
                                      </p:to>
                                    </p:set>
                                    <p:animEffect transition="in" filter="wipe(left)">
                                      <p:cBhvr>
                                        <p:cTn id="165" dur="500"/>
                                        <p:tgtEl>
                                          <p:spTgt spid="58">
                                            <p:txEl>
                                              <p:pRg st="0" end="0"/>
                                            </p:txEl>
                                          </p:spTgt>
                                        </p:tgtEl>
                                      </p:cBhvr>
                                    </p:animEffect>
                                  </p:childTnLst>
                                </p:cTn>
                              </p:par>
                            </p:childTnLst>
                          </p:cTn>
                        </p:par>
                        <p:par>
                          <p:cTn id="166" fill="hold">
                            <p:stCondLst>
                              <p:cond delay="7800"/>
                            </p:stCondLst>
                            <p:childTnLst>
                              <p:par>
                                <p:cTn id="167" presetID="10" presetClass="entr" presetSubtype="0" fill="hold" grpId="0" nodeType="afterEffect">
                                  <p:stCondLst>
                                    <p:cond delay="0"/>
                                  </p:stCondLst>
                                  <p:childTnLst>
                                    <p:set>
                                      <p:cBhvr>
                                        <p:cTn id="168" dur="1" fill="hold">
                                          <p:stCondLst>
                                            <p:cond delay="0"/>
                                          </p:stCondLst>
                                        </p:cTn>
                                        <p:tgtEl>
                                          <p:spTgt spid="57">
                                            <p:txEl>
                                              <p:pRg st="0" end="0"/>
                                            </p:txEl>
                                          </p:spTgt>
                                        </p:tgtEl>
                                        <p:attrNameLst>
                                          <p:attrName>style.visibility</p:attrName>
                                        </p:attrNameLst>
                                      </p:cBhvr>
                                      <p:to>
                                        <p:strVal val="visible"/>
                                      </p:to>
                                    </p:set>
                                    <p:animEffect transition="in" filter="fade">
                                      <p:cBhvr>
                                        <p:cTn id="169" dur="500"/>
                                        <p:tgtEl>
                                          <p:spTgt spid="57">
                                            <p:txEl>
                                              <p:pRg st="0" end="0"/>
                                            </p:txEl>
                                          </p:spTgt>
                                        </p:tgtEl>
                                      </p:cBhvr>
                                    </p:animEffect>
                                  </p:childTnLst>
                                </p:cTn>
                              </p:par>
                            </p:childTnLst>
                          </p:cTn>
                        </p:par>
                        <p:par>
                          <p:cTn id="170" fill="hold">
                            <p:stCondLst>
                              <p:cond delay="8300"/>
                            </p:stCondLst>
                            <p:childTnLst>
                              <p:par>
                                <p:cTn id="171" presetID="22" presetClass="entr" presetSubtype="2" fill="hold" nodeType="afterEffect">
                                  <p:stCondLst>
                                    <p:cond delay="250"/>
                                  </p:stCondLst>
                                  <p:childTnLst>
                                    <p:set>
                                      <p:cBhvr>
                                        <p:cTn id="172" dur="1" fill="hold">
                                          <p:stCondLst>
                                            <p:cond delay="0"/>
                                          </p:stCondLst>
                                        </p:cTn>
                                        <p:tgtEl>
                                          <p:spTgt spid="80"/>
                                        </p:tgtEl>
                                        <p:attrNameLst>
                                          <p:attrName>style.visibility</p:attrName>
                                        </p:attrNameLst>
                                      </p:cBhvr>
                                      <p:to>
                                        <p:strVal val="visible"/>
                                      </p:to>
                                    </p:set>
                                    <p:animEffect transition="in" filter="wipe(right)">
                                      <p:cBhvr>
                                        <p:cTn id="173" dur="500"/>
                                        <p:tgtEl>
                                          <p:spTgt spid="80"/>
                                        </p:tgtEl>
                                      </p:cBhvr>
                                    </p:animEffect>
                                  </p:childTnLst>
                                </p:cTn>
                              </p:par>
                            </p:childTnLst>
                          </p:cTn>
                        </p:par>
                        <p:par>
                          <p:cTn id="174" fill="hold">
                            <p:stCondLst>
                              <p:cond delay="9050"/>
                            </p:stCondLst>
                            <p:childTnLst>
                              <p:par>
                                <p:cTn id="175" presetID="22" presetClass="entr" presetSubtype="2" fill="hold" grpId="0" nodeType="afterEffect">
                                  <p:stCondLst>
                                    <p:cond delay="0"/>
                                  </p:stCondLst>
                                  <p:childTnLst>
                                    <p:set>
                                      <p:cBhvr>
                                        <p:cTn id="176" dur="1" fill="hold">
                                          <p:stCondLst>
                                            <p:cond delay="0"/>
                                          </p:stCondLst>
                                        </p:cTn>
                                        <p:tgtEl>
                                          <p:spTgt spid="64">
                                            <p:txEl>
                                              <p:pRg st="0" end="0"/>
                                            </p:txEl>
                                          </p:spTgt>
                                        </p:tgtEl>
                                        <p:attrNameLst>
                                          <p:attrName>style.visibility</p:attrName>
                                        </p:attrNameLst>
                                      </p:cBhvr>
                                      <p:to>
                                        <p:strVal val="visible"/>
                                      </p:to>
                                    </p:set>
                                    <p:animEffect transition="in" filter="wipe(right)">
                                      <p:cBhvr>
                                        <p:cTn id="177" dur="500"/>
                                        <p:tgtEl>
                                          <p:spTgt spid="64">
                                            <p:txEl>
                                              <p:pRg st="0" end="0"/>
                                            </p:txEl>
                                          </p:spTgt>
                                        </p:tgtEl>
                                      </p:cBhvr>
                                    </p:animEffect>
                                  </p:childTnLst>
                                </p:cTn>
                              </p:par>
                            </p:childTnLst>
                          </p:cTn>
                        </p:par>
                        <p:par>
                          <p:cTn id="178" fill="hold">
                            <p:stCondLst>
                              <p:cond delay="9550"/>
                            </p:stCondLst>
                            <p:childTnLst>
                              <p:par>
                                <p:cTn id="179" presetID="10" presetClass="entr" presetSubtype="0" fill="hold" grpId="0" nodeType="afterEffect">
                                  <p:stCondLst>
                                    <p:cond delay="0"/>
                                  </p:stCondLst>
                                  <p:childTnLst>
                                    <p:set>
                                      <p:cBhvr>
                                        <p:cTn id="180" dur="1" fill="hold">
                                          <p:stCondLst>
                                            <p:cond delay="0"/>
                                          </p:stCondLst>
                                        </p:cTn>
                                        <p:tgtEl>
                                          <p:spTgt spid="63">
                                            <p:txEl>
                                              <p:pRg st="0" end="0"/>
                                            </p:txEl>
                                          </p:spTgt>
                                        </p:tgtEl>
                                        <p:attrNameLst>
                                          <p:attrName>style.visibility</p:attrName>
                                        </p:attrNameLst>
                                      </p:cBhvr>
                                      <p:to>
                                        <p:strVal val="visible"/>
                                      </p:to>
                                    </p:set>
                                    <p:animEffect transition="in" filter="fade">
                                      <p:cBhvr>
                                        <p:cTn id="181" dur="500"/>
                                        <p:tgtEl>
                                          <p:spTgt spid="63">
                                            <p:txEl>
                                              <p:pRg st="0" end="0"/>
                                            </p:txEl>
                                          </p:spTgt>
                                        </p:tgtEl>
                                      </p:cBhvr>
                                    </p:animEffect>
                                  </p:childTnLst>
                                </p:cTn>
                              </p:par>
                            </p:childTnLst>
                          </p:cTn>
                        </p:par>
                        <p:par>
                          <p:cTn id="182" fill="hold">
                            <p:stCondLst>
                              <p:cond delay="10050"/>
                            </p:stCondLst>
                            <p:childTnLst>
                              <p:par>
                                <p:cTn id="183" presetID="22" presetClass="entr" presetSubtype="2" fill="hold" nodeType="afterEffect">
                                  <p:stCondLst>
                                    <p:cond delay="250"/>
                                  </p:stCondLst>
                                  <p:childTnLst>
                                    <p:set>
                                      <p:cBhvr>
                                        <p:cTn id="184" dur="1" fill="hold">
                                          <p:stCondLst>
                                            <p:cond delay="0"/>
                                          </p:stCondLst>
                                        </p:cTn>
                                        <p:tgtEl>
                                          <p:spTgt spid="70"/>
                                        </p:tgtEl>
                                        <p:attrNameLst>
                                          <p:attrName>style.visibility</p:attrName>
                                        </p:attrNameLst>
                                      </p:cBhvr>
                                      <p:to>
                                        <p:strVal val="visible"/>
                                      </p:to>
                                    </p:set>
                                    <p:animEffect transition="in" filter="wipe(right)">
                                      <p:cBhvr>
                                        <p:cTn id="185" dur="500"/>
                                        <p:tgtEl>
                                          <p:spTgt spid="70"/>
                                        </p:tgtEl>
                                      </p:cBhvr>
                                    </p:animEffect>
                                  </p:childTnLst>
                                </p:cTn>
                              </p:par>
                            </p:childTnLst>
                          </p:cTn>
                        </p:par>
                        <p:par>
                          <p:cTn id="186" fill="hold">
                            <p:stCondLst>
                              <p:cond delay="10800"/>
                            </p:stCondLst>
                            <p:childTnLst>
                              <p:par>
                                <p:cTn id="187" presetID="22" presetClass="entr" presetSubtype="2" fill="hold" grpId="0" nodeType="afterEffect">
                                  <p:stCondLst>
                                    <p:cond delay="0"/>
                                  </p:stCondLst>
                                  <p:childTnLst>
                                    <p:set>
                                      <p:cBhvr>
                                        <p:cTn id="188" dur="1" fill="hold">
                                          <p:stCondLst>
                                            <p:cond delay="0"/>
                                          </p:stCondLst>
                                        </p:cTn>
                                        <p:tgtEl>
                                          <p:spTgt spid="62">
                                            <p:txEl>
                                              <p:pRg st="0" end="0"/>
                                            </p:txEl>
                                          </p:spTgt>
                                        </p:tgtEl>
                                        <p:attrNameLst>
                                          <p:attrName>style.visibility</p:attrName>
                                        </p:attrNameLst>
                                      </p:cBhvr>
                                      <p:to>
                                        <p:strVal val="visible"/>
                                      </p:to>
                                    </p:set>
                                    <p:animEffect transition="in" filter="wipe(right)">
                                      <p:cBhvr>
                                        <p:cTn id="189" dur="500"/>
                                        <p:tgtEl>
                                          <p:spTgt spid="62">
                                            <p:txEl>
                                              <p:pRg st="0" end="0"/>
                                            </p:txEl>
                                          </p:spTgt>
                                        </p:tgtEl>
                                      </p:cBhvr>
                                    </p:animEffect>
                                  </p:childTnLst>
                                </p:cTn>
                              </p:par>
                            </p:childTnLst>
                          </p:cTn>
                        </p:par>
                        <p:par>
                          <p:cTn id="190" fill="hold">
                            <p:stCondLst>
                              <p:cond delay="11300"/>
                            </p:stCondLst>
                            <p:childTnLst>
                              <p:par>
                                <p:cTn id="191" presetID="10" presetClass="entr" presetSubtype="0" fill="hold" grpId="0" nodeType="afterEffect">
                                  <p:stCondLst>
                                    <p:cond delay="0"/>
                                  </p:stCondLst>
                                  <p:childTnLst>
                                    <p:set>
                                      <p:cBhvr>
                                        <p:cTn id="192" dur="1" fill="hold">
                                          <p:stCondLst>
                                            <p:cond delay="0"/>
                                          </p:stCondLst>
                                        </p:cTn>
                                        <p:tgtEl>
                                          <p:spTgt spid="61">
                                            <p:txEl>
                                              <p:pRg st="0" end="0"/>
                                            </p:txEl>
                                          </p:spTgt>
                                        </p:tgtEl>
                                        <p:attrNameLst>
                                          <p:attrName>style.visibility</p:attrName>
                                        </p:attrNameLst>
                                      </p:cBhvr>
                                      <p:to>
                                        <p:strVal val="visible"/>
                                      </p:to>
                                    </p:set>
                                    <p:animEffect transition="in" filter="fade">
                                      <p:cBhvr>
                                        <p:cTn id="193" dur="500"/>
                                        <p:tgtEl>
                                          <p:spTgt spid="61">
                                            <p:txEl>
                                              <p:pRg st="0" end="0"/>
                                            </p:txEl>
                                          </p:spTgt>
                                        </p:tgtEl>
                                      </p:cBhvr>
                                    </p:animEffect>
                                  </p:childTnLst>
                                </p:cTn>
                              </p:par>
                            </p:childTnLst>
                          </p:cTn>
                        </p:par>
                        <p:par>
                          <p:cTn id="194" fill="hold">
                            <p:stCondLst>
                              <p:cond delay="11800"/>
                            </p:stCondLst>
                            <p:childTnLst>
                              <p:par>
                                <p:cTn id="195" presetID="22" presetClass="entr" presetSubtype="2" fill="hold" nodeType="afterEffect">
                                  <p:stCondLst>
                                    <p:cond delay="250"/>
                                  </p:stCondLst>
                                  <p:childTnLst>
                                    <p:set>
                                      <p:cBhvr>
                                        <p:cTn id="196" dur="1" fill="hold">
                                          <p:stCondLst>
                                            <p:cond delay="0"/>
                                          </p:stCondLst>
                                        </p:cTn>
                                        <p:tgtEl>
                                          <p:spTgt spid="67"/>
                                        </p:tgtEl>
                                        <p:attrNameLst>
                                          <p:attrName>style.visibility</p:attrName>
                                        </p:attrNameLst>
                                      </p:cBhvr>
                                      <p:to>
                                        <p:strVal val="visible"/>
                                      </p:to>
                                    </p:set>
                                    <p:animEffect transition="in" filter="wipe(right)">
                                      <p:cBhvr>
                                        <p:cTn id="197" dur="500"/>
                                        <p:tgtEl>
                                          <p:spTgt spid="67"/>
                                        </p:tgtEl>
                                      </p:cBhvr>
                                    </p:animEffect>
                                  </p:childTnLst>
                                </p:cTn>
                              </p:par>
                            </p:childTnLst>
                          </p:cTn>
                        </p:par>
                        <p:par>
                          <p:cTn id="198" fill="hold">
                            <p:stCondLst>
                              <p:cond delay="12550"/>
                            </p:stCondLst>
                            <p:childTnLst>
                              <p:par>
                                <p:cTn id="199" presetID="22" presetClass="entr" presetSubtype="2" fill="hold" grpId="0" nodeType="afterEffect">
                                  <p:stCondLst>
                                    <p:cond delay="0"/>
                                  </p:stCondLst>
                                  <p:childTnLst>
                                    <p:set>
                                      <p:cBhvr>
                                        <p:cTn id="200" dur="1" fill="hold">
                                          <p:stCondLst>
                                            <p:cond delay="0"/>
                                          </p:stCondLst>
                                        </p:cTn>
                                        <p:tgtEl>
                                          <p:spTgt spid="60">
                                            <p:txEl>
                                              <p:pRg st="0" end="0"/>
                                            </p:txEl>
                                          </p:spTgt>
                                        </p:tgtEl>
                                        <p:attrNameLst>
                                          <p:attrName>style.visibility</p:attrName>
                                        </p:attrNameLst>
                                      </p:cBhvr>
                                      <p:to>
                                        <p:strVal val="visible"/>
                                      </p:to>
                                    </p:set>
                                    <p:animEffect transition="in" filter="wipe(right)">
                                      <p:cBhvr>
                                        <p:cTn id="201" dur="500"/>
                                        <p:tgtEl>
                                          <p:spTgt spid="60">
                                            <p:txEl>
                                              <p:pRg st="0" end="0"/>
                                            </p:txEl>
                                          </p:spTgt>
                                        </p:tgtEl>
                                      </p:cBhvr>
                                    </p:animEffect>
                                  </p:childTnLst>
                                </p:cTn>
                              </p:par>
                            </p:childTnLst>
                          </p:cTn>
                        </p:par>
                        <p:par>
                          <p:cTn id="202" fill="hold">
                            <p:stCondLst>
                              <p:cond delay="13050"/>
                            </p:stCondLst>
                            <p:childTnLst>
                              <p:par>
                                <p:cTn id="203" presetID="10" presetClass="entr" presetSubtype="0" fill="hold" grpId="0" nodeType="afterEffect">
                                  <p:stCondLst>
                                    <p:cond delay="0"/>
                                  </p:stCondLst>
                                  <p:childTnLst>
                                    <p:set>
                                      <p:cBhvr>
                                        <p:cTn id="204" dur="1" fill="hold">
                                          <p:stCondLst>
                                            <p:cond delay="0"/>
                                          </p:stCondLst>
                                        </p:cTn>
                                        <p:tgtEl>
                                          <p:spTgt spid="59">
                                            <p:txEl>
                                              <p:pRg st="0" end="0"/>
                                            </p:txEl>
                                          </p:spTgt>
                                        </p:tgtEl>
                                        <p:attrNameLst>
                                          <p:attrName>style.visibility</p:attrName>
                                        </p:attrNameLst>
                                      </p:cBhvr>
                                      <p:to>
                                        <p:strVal val="visible"/>
                                      </p:to>
                                    </p:set>
                                    <p:animEffect transition="in" filter="fade">
                                      <p:cBhvr>
                                        <p:cTn id="205" dur="500"/>
                                        <p:tgtEl>
                                          <p:spTgt spid="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1" grpId="0" build="p">
        <p:tmplLst>
          <p:tmpl lvl="1">
            <p:tnLst>
              <p:par>
                <p:cTn presetID="2" presetClass="entr" presetSubtype="12"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1000" fill="hold"/>
                        <p:tgtEl>
                          <p:spTgt spid="41"/>
                        </p:tgtEl>
                        <p:attrNameLst>
                          <p:attrName>ppt_x</p:attrName>
                        </p:attrNameLst>
                      </p:cBhvr>
                      <p:tavLst>
                        <p:tav tm="0">
                          <p:val>
                            <p:strVal val="0-#ppt_w/2"/>
                          </p:val>
                        </p:tav>
                        <p:tav tm="100000">
                          <p:val>
                            <p:strVal val="#ppt_x"/>
                          </p:val>
                        </p:tav>
                      </p:tavLst>
                    </p:anim>
                    <p:anim calcmode="lin" valueType="num">
                      <p:cBhvr additive="base">
                        <p:cTn dur="1000" fill="hold"/>
                        <p:tgtEl>
                          <p:spTgt spid="41"/>
                        </p:tgtEl>
                        <p:attrNameLst>
                          <p:attrName>ppt_y</p:attrName>
                        </p:attrNameLst>
                      </p:cBhvr>
                      <p:tavLst>
                        <p:tav tm="0">
                          <p:val>
                            <p:strVal val="1+#ppt_h/2"/>
                          </p:val>
                        </p:tav>
                        <p:tav tm="100000">
                          <p:val>
                            <p:strVal val="#ppt_y"/>
                          </p:val>
                        </p:tav>
                      </p:tavLst>
                    </p:anim>
                  </p:childTnLst>
                </p:cTn>
              </p:par>
            </p:tnLst>
          </p:tmpl>
        </p:tmplLst>
      </p:bldP>
      <p:bldP spid="41" grpId="1" build="p">
        <p:tmplLst>
          <p:tmpl lvl="1">
            <p:tnLst>
              <p:par>
                <p:cTn presetID="49" presetClass="entr" presetSubtype="0"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1000" fill="hold"/>
                        <p:tgtEl>
                          <p:spTgt spid="41"/>
                        </p:tgtEl>
                        <p:attrNameLst>
                          <p:attrName>ppt_w</p:attrName>
                        </p:attrNameLst>
                      </p:cBhvr>
                      <p:tavLst>
                        <p:tav tm="0">
                          <p:val>
                            <p:fltVal val="0"/>
                          </p:val>
                        </p:tav>
                        <p:tav tm="100000">
                          <p:val>
                            <p:strVal val="#ppt_w"/>
                          </p:val>
                        </p:tav>
                      </p:tavLst>
                    </p:anim>
                    <p:anim calcmode="lin" valueType="num">
                      <p:cBhvr>
                        <p:cTn dur="1000" fill="hold"/>
                        <p:tgtEl>
                          <p:spTgt spid="41"/>
                        </p:tgtEl>
                        <p:attrNameLst>
                          <p:attrName>ppt_h</p:attrName>
                        </p:attrNameLst>
                      </p:cBhvr>
                      <p:tavLst>
                        <p:tav tm="0">
                          <p:val>
                            <p:fltVal val="0"/>
                          </p:val>
                        </p:tav>
                        <p:tav tm="100000">
                          <p:val>
                            <p:strVal val="#ppt_h"/>
                          </p:val>
                        </p:tav>
                      </p:tavLst>
                    </p:anim>
                    <p:anim calcmode="lin" valueType="num">
                      <p:cBhvr>
                        <p:cTn dur="1000" fill="hold"/>
                        <p:tgtEl>
                          <p:spTgt spid="41"/>
                        </p:tgtEl>
                        <p:attrNameLst>
                          <p:attrName>style.rotation</p:attrName>
                        </p:attrNameLst>
                      </p:cBhvr>
                      <p:tavLst>
                        <p:tav tm="0">
                          <p:val>
                            <p:fltVal val="360"/>
                          </p:val>
                        </p:tav>
                        <p:tav tm="100000">
                          <p:val>
                            <p:fltVal val="0"/>
                          </p:val>
                        </p:tav>
                      </p:tavLst>
                    </p:anim>
                    <p:animEffect transition="in" filter="fade">
                      <p:cBhvr>
                        <p:cTn dur="1000"/>
                        <p:tgtEl>
                          <p:spTgt spid="41"/>
                        </p:tgtEl>
                      </p:cBhvr>
                    </p:animEffect>
                  </p:childTnLst>
                </p:cTn>
              </p:par>
            </p:tnLst>
          </p:tmpl>
        </p:tmplLst>
      </p:bldP>
      <p:bldP spid="42" grpId="0" build="p">
        <p:tmplLst>
          <p:tmpl lvl="1">
            <p:tnLst>
              <p:par>
                <p:cTn presetID="2" presetClass="entr" presetSubtype="6" decel="100000" fill="hold" nodeType="withEffect">
                  <p:stCondLst>
                    <p:cond delay="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1000" fill="hold"/>
                        <p:tgtEl>
                          <p:spTgt spid="42"/>
                        </p:tgtEl>
                        <p:attrNameLst>
                          <p:attrName>ppt_x</p:attrName>
                        </p:attrNameLst>
                      </p:cBhvr>
                      <p:tavLst>
                        <p:tav tm="0">
                          <p:val>
                            <p:strVal val="1+#ppt_w/2"/>
                          </p:val>
                        </p:tav>
                        <p:tav tm="100000">
                          <p:val>
                            <p:strVal val="#ppt_x"/>
                          </p:val>
                        </p:tav>
                      </p:tavLst>
                    </p:anim>
                    <p:anim calcmode="lin" valueType="num">
                      <p:cBhvr additive="base">
                        <p:cTn dur="1000" fill="hold"/>
                        <p:tgtEl>
                          <p:spTgt spid="42"/>
                        </p:tgtEl>
                        <p:attrNameLst>
                          <p:attrName>ppt_y</p:attrName>
                        </p:attrNameLst>
                      </p:cBhvr>
                      <p:tavLst>
                        <p:tav tm="0">
                          <p:val>
                            <p:strVal val="1+#ppt_h/2"/>
                          </p:val>
                        </p:tav>
                        <p:tav tm="100000">
                          <p:val>
                            <p:strVal val="#ppt_y"/>
                          </p:val>
                        </p:tav>
                      </p:tavLst>
                    </p:anim>
                  </p:childTnLst>
                </p:cTn>
              </p:par>
            </p:tnLst>
          </p:tmpl>
        </p:tmplLst>
      </p:bldP>
      <p:bldP spid="42" grpId="1" build="p">
        <p:tmplLst>
          <p:tmpl lvl="1">
            <p:tnLst>
              <p:par>
                <p:cTn presetID="49" presetClass="entr" presetSubtype="0" decel="100000" fill="hold" nodeType="withEffect">
                  <p:stCondLst>
                    <p:cond delay="0"/>
                  </p:stCondLst>
                  <p:childTnLst>
                    <p:set>
                      <p:cBhvr>
                        <p:cTn dur="1" fill="hold">
                          <p:stCondLst>
                            <p:cond delay="0"/>
                          </p:stCondLst>
                        </p:cTn>
                        <p:tgtEl>
                          <p:spTgt spid="42"/>
                        </p:tgtEl>
                        <p:attrNameLst>
                          <p:attrName>style.visibility</p:attrName>
                        </p:attrNameLst>
                      </p:cBhvr>
                      <p:to>
                        <p:strVal val="visible"/>
                      </p:to>
                    </p:set>
                    <p:anim calcmode="lin" valueType="num">
                      <p:cBhvr>
                        <p:cTn dur="1000" fill="hold"/>
                        <p:tgtEl>
                          <p:spTgt spid="42"/>
                        </p:tgtEl>
                        <p:attrNameLst>
                          <p:attrName>ppt_w</p:attrName>
                        </p:attrNameLst>
                      </p:cBhvr>
                      <p:tavLst>
                        <p:tav tm="0">
                          <p:val>
                            <p:fltVal val="0"/>
                          </p:val>
                        </p:tav>
                        <p:tav tm="100000">
                          <p:val>
                            <p:strVal val="#ppt_w"/>
                          </p:val>
                        </p:tav>
                      </p:tavLst>
                    </p:anim>
                    <p:anim calcmode="lin" valueType="num">
                      <p:cBhvr>
                        <p:cTn dur="1000" fill="hold"/>
                        <p:tgtEl>
                          <p:spTgt spid="42"/>
                        </p:tgtEl>
                        <p:attrNameLst>
                          <p:attrName>ppt_h</p:attrName>
                        </p:attrNameLst>
                      </p:cBhvr>
                      <p:tavLst>
                        <p:tav tm="0">
                          <p:val>
                            <p:fltVal val="0"/>
                          </p:val>
                        </p:tav>
                        <p:tav tm="100000">
                          <p:val>
                            <p:strVal val="#ppt_h"/>
                          </p:val>
                        </p:tav>
                      </p:tavLst>
                    </p:anim>
                    <p:anim calcmode="lin" valueType="num">
                      <p:cBhvr>
                        <p:cTn dur="1000" fill="hold"/>
                        <p:tgtEl>
                          <p:spTgt spid="42"/>
                        </p:tgtEl>
                        <p:attrNameLst>
                          <p:attrName>style.rotation</p:attrName>
                        </p:attrNameLst>
                      </p:cBhvr>
                      <p:tavLst>
                        <p:tav tm="0">
                          <p:val>
                            <p:fltVal val="360"/>
                          </p:val>
                        </p:tav>
                        <p:tav tm="100000">
                          <p:val>
                            <p:fltVal val="0"/>
                          </p:val>
                        </p:tav>
                      </p:tavLst>
                    </p:anim>
                    <p:animEffect transition="in" filter="fade">
                      <p:cBhvr>
                        <p:cTn dur="1000"/>
                        <p:tgtEl>
                          <p:spTgt spid="42"/>
                        </p:tgtEl>
                      </p:cBhvr>
                    </p:animEffect>
                  </p:childTnLst>
                </p:cTn>
              </p:par>
            </p:tnLst>
          </p:tmpl>
        </p:tmplLst>
      </p:bldP>
      <p:bldP spid="45" grpId="0" build="p">
        <p:tmplLst>
          <p:tmpl lvl="1">
            <p:tnLst>
              <p:par>
                <p:cTn presetID="2" presetClass="entr" presetSubtype="9"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1000" fill="hold"/>
                        <p:tgtEl>
                          <p:spTgt spid="45"/>
                        </p:tgtEl>
                        <p:attrNameLst>
                          <p:attrName>ppt_x</p:attrName>
                        </p:attrNameLst>
                      </p:cBhvr>
                      <p:tavLst>
                        <p:tav tm="0">
                          <p:val>
                            <p:strVal val="0-#ppt_w/2"/>
                          </p:val>
                        </p:tav>
                        <p:tav tm="100000">
                          <p:val>
                            <p:strVal val="#ppt_x"/>
                          </p:val>
                        </p:tav>
                      </p:tavLst>
                    </p:anim>
                    <p:anim calcmode="lin" valueType="num">
                      <p:cBhvr additive="base">
                        <p:cTn dur="1000" fill="hold"/>
                        <p:tgtEl>
                          <p:spTgt spid="45"/>
                        </p:tgtEl>
                        <p:attrNameLst>
                          <p:attrName>ppt_y</p:attrName>
                        </p:attrNameLst>
                      </p:cBhvr>
                      <p:tavLst>
                        <p:tav tm="0">
                          <p:val>
                            <p:strVal val="0-#ppt_h/2"/>
                          </p:val>
                        </p:tav>
                        <p:tav tm="100000">
                          <p:val>
                            <p:strVal val="#ppt_y"/>
                          </p:val>
                        </p:tav>
                      </p:tavLst>
                    </p:anim>
                  </p:childTnLst>
                </p:cTn>
              </p:par>
            </p:tnLst>
          </p:tmpl>
        </p:tmplLst>
      </p:bldP>
      <p:bldP spid="45" grpId="1" build="p">
        <p:tmplLst>
          <p:tmpl lvl="1">
            <p:tnLst>
              <p:par>
                <p:cTn presetID="49" presetClass="entr" presetSubtype="0"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p:cTn dur="1000" fill="hold"/>
                        <p:tgtEl>
                          <p:spTgt spid="45"/>
                        </p:tgtEl>
                        <p:attrNameLst>
                          <p:attrName>ppt_w</p:attrName>
                        </p:attrNameLst>
                      </p:cBhvr>
                      <p:tavLst>
                        <p:tav tm="0">
                          <p:val>
                            <p:fltVal val="0"/>
                          </p:val>
                        </p:tav>
                        <p:tav tm="100000">
                          <p:val>
                            <p:strVal val="#ppt_w"/>
                          </p:val>
                        </p:tav>
                      </p:tavLst>
                    </p:anim>
                    <p:anim calcmode="lin" valueType="num">
                      <p:cBhvr>
                        <p:cTn dur="1000" fill="hold"/>
                        <p:tgtEl>
                          <p:spTgt spid="45"/>
                        </p:tgtEl>
                        <p:attrNameLst>
                          <p:attrName>ppt_h</p:attrName>
                        </p:attrNameLst>
                      </p:cBhvr>
                      <p:tavLst>
                        <p:tav tm="0">
                          <p:val>
                            <p:fltVal val="0"/>
                          </p:val>
                        </p:tav>
                        <p:tav tm="100000">
                          <p:val>
                            <p:strVal val="#ppt_h"/>
                          </p:val>
                        </p:tav>
                      </p:tavLst>
                    </p:anim>
                    <p:anim calcmode="lin" valueType="num">
                      <p:cBhvr>
                        <p:cTn dur="1000" fill="hold"/>
                        <p:tgtEl>
                          <p:spTgt spid="45"/>
                        </p:tgtEl>
                        <p:attrNameLst>
                          <p:attrName>style.rotation</p:attrName>
                        </p:attrNameLst>
                      </p:cBhvr>
                      <p:tavLst>
                        <p:tav tm="0">
                          <p:val>
                            <p:fltVal val="360"/>
                          </p:val>
                        </p:tav>
                        <p:tav tm="100000">
                          <p:val>
                            <p:fltVal val="0"/>
                          </p:val>
                        </p:tav>
                      </p:tavLst>
                    </p:anim>
                    <p:animEffect transition="in" filter="fade">
                      <p:cBhvr>
                        <p:cTn dur="1000"/>
                        <p:tgtEl>
                          <p:spTgt spid="45"/>
                        </p:tgtEl>
                      </p:cBhvr>
                    </p:animEffect>
                  </p:childTnLst>
                </p:cTn>
              </p:par>
            </p:tnLst>
          </p:tmpl>
        </p:tmplLst>
      </p:bldP>
      <p:bldP spid="46" grpId="0" build="p">
        <p:tmplLst>
          <p:tmpl lvl="1">
            <p:tnLst>
              <p:par>
                <p:cTn presetID="2" presetClass="entr" presetSubtype="3" decel="10000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1000" fill="hold"/>
                        <p:tgtEl>
                          <p:spTgt spid="46"/>
                        </p:tgtEl>
                        <p:attrNameLst>
                          <p:attrName>ppt_x</p:attrName>
                        </p:attrNameLst>
                      </p:cBhvr>
                      <p:tavLst>
                        <p:tav tm="0">
                          <p:val>
                            <p:strVal val="1+#ppt_w/2"/>
                          </p:val>
                        </p:tav>
                        <p:tav tm="100000">
                          <p:val>
                            <p:strVal val="#ppt_x"/>
                          </p:val>
                        </p:tav>
                      </p:tavLst>
                    </p:anim>
                    <p:anim calcmode="lin" valueType="num">
                      <p:cBhvr additive="base">
                        <p:cTn dur="1000" fill="hold"/>
                        <p:tgtEl>
                          <p:spTgt spid="46"/>
                        </p:tgtEl>
                        <p:attrNameLst>
                          <p:attrName>ppt_y</p:attrName>
                        </p:attrNameLst>
                      </p:cBhvr>
                      <p:tavLst>
                        <p:tav tm="0">
                          <p:val>
                            <p:strVal val="0-#ppt_h/2"/>
                          </p:val>
                        </p:tav>
                        <p:tav tm="100000">
                          <p:val>
                            <p:strVal val="#ppt_y"/>
                          </p:val>
                        </p:tav>
                      </p:tavLst>
                    </p:anim>
                  </p:childTnLst>
                </p:cTn>
              </p:par>
            </p:tnLst>
          </p:tmpl>
        </p:tmplLst>
      </p:bldP>
      <p:bldP spid="46" grpId="1" build="p">
        <p:tmplLst>
          <p:tmpl lvl="1">
            <p:tnLst>
              <p:par>
                <p:cTn presetID="49" presetClass="entr" presetSubtype="0" decel="10000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p:cTn dur="1000" fill="hold"/>
                        <p:tgtEl>
                          <p:spTgt spid="46"/>
                        </p:tgtEl>
                        <p:attrNameLst>
                          <p:attrName>ppt_w</p:attrName>
                        </p:attrNameLst>
                      </p:cBhvr>
                      <p:tavLst>
                        <p:tav tm="0">
                          <p:val>
                            <p:fltVal val="0"/>
                          </p:val>
                        </p:tav>
                        <p:tav tm="100000">
                          <p:val>
                            <p:strVal val="#ppt_w"/>
                          </p:val>
                        </p:tav>
                      </p:tavLst>
                    </p:anim>
                    <p:anim calcmode="lin" valueType="num">
                      <p:cBhvr>
                        <p:cTn dur="1000" fill="hold"/>
                        <p:tgtEl>
                          <p:spTgt spid="46"/>
                        </p:tgtEl>
                        <p:attrNameLst>
                          <p:attrName>ppt_h</p:attrName>
                        </p:attrNameLst>
                      </p:cBhvr>
                      <p:tavLst>
                        <p:tav tm="0">
                          <p:val>
                            <p:fltVal val="0"/>
                          </p:val>
                        </p:tav>
                        <p:tav tm="100000">
                          <p:val>
                            <p:strVal val="#ppt_h"/>
                          </p:val>
                        </p:tav>
                      </p:tavLst>
                    </p:anim>
                    <p:anim calcmode="lin" valueType="num">
                      <p:cBhvr>
                        <p:cTn dur="1000" fill="hold"/>
                        <p:tgtEl>
                          <p:spTgt spid="46"/>
                        </p:tgtEl>
                        <p:attrNameLst>
                          <p:attrName>style.rotation</p:attrName>
                        </p:attrNameLst>
                      </p:cBhvr>
                      <p:tavLst>
                        <p:tav tm="0">
                          <p:val>
                            <p:fltVal val="360"/>
                          </p:val>
                        </p:tav>
                        <p:tav tm="100000">
                          <p:val>
                            <p:fltVal val="0"/>
                          </p:val>
                        </p:tav>
                      </p:tavLst>
                    </p:anim>
                    <p:animEffect transition="in" filter="fade">
                      <p:cBhvr>
                        <p:cTn dur="1000"/>
                        <p:tgtEl>
                          <p:spTgt spid="46"/>
                        </p:tgtEl>
                      </p:cBhvr>
                    </p:animEffect>
                  </p:childTnLst>
                </p:cTn>
              </p:par>
            </p:tnLst>
          </p:tmpl>
        </p:tmplLst>
      </p:bldP>
      <p:bldP spid="47" grpId="0" build="p">
        <p:tmplLst>
          <p:tmpl lvl="1">
            <p:tnLst>
              <p:par>
                <p:cTn presetID="2" presetClass="entr" presetSubtype="8"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1000" fill="hold"/>
                        <p:tgtEl>
                          <p:spTgt spid="47"/>
                        </p:tgtEl>
                        <p:attrNameLst>
                          <p:attrName>ppt_x</p:attrName>
                        </p:attrNameLst>
                      </p:cBhvr>
                      <p:tavLst>
                        <p:tav tm="0">
                          <p:val>
                            <p:strVal val="0-#ppt_w/2"/>
                          </p:val>
                        </p:tav>
                        <p:tav tm="100000">
                          <p:val>
                            <p:strVal val="#ppt_x"/>
                          </p:val>
                        </p:tav>
                      </p:tavLst>
                    </p:anim>
                    <p:anim calcmode="lin" valueType="num">
                      <p:cBhvr additive="base">
                        <p:cTn dur="1000" fill="hold"/>
                        <p:tgtEl>
                          <p:spTgt spid="47"/>
                        </p:tgtEl>
                        <p:attrNameLst>
                          <p:attrName>ppt_y</p:attrName>
                        </p:attrNameLst>
                      </p:cBhvr>
                      <p:tavLst>
                        <p:tav tm="0">
                          <p:val>
                            <p:strVal val="#ppt_y"/>
                          </p:val>
                        </p:tav>
                        <p:tav tm="100000">
                          <p:val>
                            <p:strVal val="#ppt_y"/>
                          </p:val>
                        </p:tav>
                      </p:tavLst>
                    </p:anim>
                  </p:childTnLst>
                </p:cTn>
              </p:par>
            </p:tnLst>
          </p:tmpl>
        </p:tmplLst>
      </p:bldP>
      <p:bldP spid="47" grpId="1" build="p">
        <p:tmplLst>
          <p:tmpl lvl="1">
            <p:tnLst>
              <p:par>
                <p:cTn presetID="49" presetClass="entr" presetSubtype="0"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1000" fill="hold"/>
                        <p:tgtEl>
                          <p:spTgt spid="47"/>
                        </p:tgtEl>
                        <p:attrNameLst>
                          <p:attrName>ppt_w</p:attrName>
                        </p:attrNameLst>
                      </p:cBhvr>
                      <p:tavLst>
                        <p:tav tm="0">
                          <p:val>
                            <p:fltVal val="0"/>
                          </p:val>
                        </p:tav>
                        <p:tav tm="100000">
                          <p:val>
                            <p:strVal val="#ppt_w"/>
                          </p:val>
                        </p:tav>
                      </p:tavLst>
                    </p:anim>
                    <p:anim calcmode="lin" valueType="num">
                      <p:cBhvr>
                        <p:cTn dur="1000" fill="hold"/>
                        <p:tgtEl>
                          <p:spTgt spid="47"/>
                        </p:tgtEl>
                        <p:attrNameLst>
                          <p:attrName>ppt_h</p:attrName>
                        </p:attrNameLst>
                      </p:cBhvr>
                      <p:tavLst>
                        <p:tav tm="0">
                          <p:val>
                            <p:fltVal val="0"/>
                          </p:val>
                        </p:tav>
                        <p:tav tm="100000">
                          <p:val>
                            <p:strVal val="#ppt_h"/>
                          </p:val>
                        </p:tav>
                      </p:tavLst>
                    </p:anim>
                    <p:anim calcmode="lin" valueType="num">
                      <p:cBhvr>
                        <p:cTn dur="1000" fill="hold"/>
                        <p:tgtEl>
                          <p:spTgt spid="47"/>
                        </p:tgtEl>
                        <p:attrNameLst>
                          <p:attrName>style.rotation</p:attrName>
                        </p:attrNameLst>
                      </p:cBhvr>
                      <p:tavLst>
                        <p:tav tm="0">
                          <p:val>
                            <p:fltVal val="360"/>
                          </p:val>
                        </p:tav>
                        <p:tav tm="100000">
                          <p:val>
                            <p:fltVal val="0"/>
                          </p:val>
                        </p:tav>
                      </p:tavLst>
                    </p:anim>
                    <p:animEffect transition="in" filter="fade">
                      <p:cBhvr>
                        <p:cTn dur="1000"/>
                        <p:tgtEl>
                          <p:spTgt spid="47"/>
                        </p:tgtEl>
                      </p:cBhvr>
                    </p:animEffect>
                  </p:childTnLst>
                </p:cTn>
              </p:par>
            </p:tnLst>
          </p:tmpl>
        </p:tmplLst>
      </p:bldP>
      <p:bldP spid="48" grpId="0" build="p">
        <p:tmplLst>
          <p:tmpl lvl="1">
            <p:tnLst>
              <p:par>
                <p:cTn presetID="2" presetClass="entr" presetSubtype="2" decel="10000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additive="base">
                        <p:cTn dur="1000" fill="hold"/>
                        <p:tgtEl>
                          <p:spTgt spid="48"/>
                        </p:tgtEl>
                        <p:attrNameLst>
                          <p:attrName>ppt_x</p:attrName>
                        </p:attrNameLst>
                      </p:cBhvr>
                      <p:tavLst>
                        <p:tav tm="0">
                          <p:val>
                            <p:strVal val="1+#ppt_w/2"/>
                          </p:val>
                        </p:tav>
                        <p:tav tm="100000">
                          <p:val>
                            <p:strVal val="#ppt_x"/>
                          </p:val>
                        </p:tav>
                      </p:tavLst>
                    </p:anim>
                    <p:anim calcmode="lin" valueType="num">
                      <p:cBhvr additive="base">
                        <p:cTn dur="1000" fill="hold"/>
                        <p:tgtEl>
                          <p:spTgt spid="48"/>
                        </p:tgtEl>
                        <p:attrNameLst>
                          <p:attrName>ppt_y</p:attrName>
                        </p:attrNameLst>
                      </p:cBhvr>
                      <p:tavLst>
                        <p:tav tm="0">
                          <p:val>
                            <p:strVal val="#ppt_y"/>
                          </p:val>
                        </p:tav>
                        <p:tav tm="100000">
                          <p:val>
                            <p:strVal val="#ppt_y"/>
                          </p:val>
                        </p:tav>
                      </p:tavLst>
                    </p:anim>
                  </p:childTnLst>
                </p:cTn>
              </p:par>
            </p:tnLst>
          </p:tmpl>
        </p:tmplLst>
      </p:bldP>
      <p:bldP spid="48" grpId="1" build="p">
        <p:tmplLst>
          <p:tmpl lvl="1">
            <p:tnLst>
              <p:par>
                <p:cTn presetID="49" presetClass="entr" presetSubtype="0" decel="10000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p:cTn dur="1000" fill="hold"/>
                        <p:tgtEl>
                          <p:spTgt spid="48"/>
                        </p:tgtEl>
                        <p:attrNameLst>
                          <p:attrName>ppt_w</p:attrName>
                        </p:attrNameLst>
                      </p:cBhvr>
                      <p:tavLst>
                        <p:tav tm="0">
                          <p:val>
                            <p:fltVal val="0"/>
                          </p:val>
                        </p:tav>
                        <p:tav tm="100000">
                          <p:val>
                            <p:strVal val="#ppt_w"/>
                          </p:val>
                        </p:tav>
                      </p:tavLst>
                    </p:anim>
                    <p:anim calcmode="lin" valueType="num">
                      <p:cBhvr>
                        <p:cTn dur="1000" fill="hold"/>
                        <p:tgtEl>
                          <p:spTgt spid="48"/>
                        </p:tgtEl>
                        <p:attrNameLst>
                          <p:attrName>ppt_h</p:attrName>
                        </p:attrNameLst>
                      </p:cBhvr>
                      <p:tavLst>
                        <p:tav tm="0">
                          <p:val>
                            <p:fltVal val="0"/>
                          </p:val>
                        </p:tav>
                        <p:tav tm="100000">
                          <p:val>
                            <p:strVal val="#ppt_h"/>
                          </p:val>
                        </p:tav>
                      </p:tavLst>
                    </p:anim>
                    <p:anim calcmode="lin" valueType="num">
                      <p:cBhvr>
                        <p:cTn dur="1000" fill="hold"/>
                        <p:tgtEl>
                          <p:spTgt spid="48"/>
                        </p:tgtEl>
                        <p:attrNameLst>
                          <p:attrName>style.rotation</p:attrName>
                        </p:attrNameLst>
                      </p:cBhvr>
                      <p:tavLst>
                        <p:tav tm="0">
                          <p:val>
                            <p:fltVal val="360"/>
                          </p:val>
                        </p:tav>
                        <p:tav tm="100000">
                          <p:val>
                            <p:fltVal val="0"/>
                          </p:val>
                        </p:tav>
                      </p:tavLst>
                    </p:anim>
                    <p:animEffect transition="in" filter="fade">
                      <p:cBhvr>
                        <p:cTn dur="1000"/>
                        <p:tgtEl>
                          <p:spTgt spid="48"/>
                        </p:tgtEl>
                      </p:cBhvr>
                    </p:animEffect>
                  </p:childTnLst>
                </p:cTn>
              </p:par>
            </p:tnLst>
          </p:tmpl>
        </p:tmplLst>
      </p:bldP>
      <p:bldP spid="49" grpId="0" build="p">
        <p:tmplLst>
          <p:tmpl lvl="1">
            <p:tnLst>
              <p:par>
                <p:cTn presetID="10" presetClass="entr" presetSubtype="0" fill="hold" nodeType="after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build="p">
        <p:tmplLst>
          <p:tmpl lvl="1">
            <p:tnLst>
              <p:par>
                <p:cTn presetID="22" presetClass="entr" presetSubtype="8" fill="hold" nodeType="after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wipe(left)">
                      <p:cBhvr>
                        <p:cTn dur="500"/>
                        <p:tgtEl>
                          <p:spTgt spid="50"/>
                        </p:tgtEl>
                      </p:cBhvr>
                    </p:animEffect>
                  </p:childTnLst>
                </p:cTn>
              </p:par>
            </p:tnLst>
          </p:tmpl>
        </p:tmplLst>
      </p:bldP>
      <p:bldP spid="55" grpId="0" build="p">
        <p:tmplLst>
          <p:tmpl lvl="1">
            <p:tnLst>
              <p:par>
                <p:cTn presetID="10" presetClass="entr" presetSubtype="0"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build="p">
        <p:tmplLst>
          <p:tmpl lvl="1">
            <p:tnLst>
              <p:par>
                <p:cTn presetID="22" presetClass="entr" presetSubtype="8"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wipe(left)">
                      <p:cBhvr>
                        <p:cTn dur="500"/>
                        <p:tgtEl>
                          <p:spTgt spid="56"/>
                        </p:tgtEl>
                      </p:cBhvr>
                    </p:animEffect>
                  </p:childTnLst>
                </p:cTn>
              </p:par>
            </p:tnLst>
          </p:tmpl>
        </p:tmplLst>
      </p:bldP>
      <p:bldP spid="57" grpId="0" build="p">
        <p:tmplLst>
          <p:tmpl lvl="1">
            <p:tnLst>
              <p:par>
                <p:cTn presetID="10" presetClass="entr" presetSubtype="0"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build="p">
        <p:tmplLst>
          <p:tmpl lvl="1">
            <p:tnLst>
              <p:par>
                <p:cTn presetID="22" presetClass="entr" presetSubtype="8"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wipe(left)">
                      <p:cBhvr>
                        <p:cTn dur="500"/>
                        <p:tgtEl>
                          <p:spTgt spid="58"/>
                        </p:tgtEl>
                      </p:cBhvr>
                    </p:animEffect>
                  </p:childTnLst>
                </p:cTn>
              </p:par>
            </p:tnLst>
          </p:tmpl>
        </p:tmplLst>
      </p:bldP>
      <p:bldP spid="59" grpId="0" build="p">
        <p:tmplLst>
          <p:tmpl lvl="1">
            <p:tnLst>
              <p:par>
                <p:cTn presetID="10" presetClass="entr" presetSubtype="0"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P spid="60" grpId="0" build="p">
        <p:tmplLst>
          <p:tmpl lvl="1">
            <p:tnLst>
              <p:par>
                <p:cTn presetID="22" presetClass="entr" presetSubtype="2" fill="hold" nodeType="after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wipe(right)">
                      <p:cBhvr>
                        <p:cTn dur="500"/>
                        <p:tgtEl>
                          <p:spTgt spid="60"/>
                        </p:tgtEl>
                      </p:cBhvr>
                    </p:animEffect>
                  </p:childTnLst>
                </p:cTn>
              </p:par>
            </p:tnLst>
          </p:tmpl>
        </p:tmplLst>
      </p:bldP>
      <p:bldP spid="61" grpId="0" build="p">
        <p:tmplLst>
          <p:tmpl lvl="1">
            <p:tnLst>
              <p:par>
                <p:cTn presetID="10" presetClass="entr" presetSubtype="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2" grpId="0" build="p">
        <p:tmplLst>
          <p:tmpl lvl="1">
            <p:tnLst>
              <p:par>
                <p:cTn presetID="22" presetClass="entr" presetSubtype="2"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Effect transition="in" filter="wipe(right)">
                      <p:cBhvr>
                        <p:cTn dur="500"/>
                        <p:tgtEl>
                          <p:spTgt spid="62"/>
                        </p:tgtEl>
                      </p:cBhvr>
                    </p:animEffect>
                  </p:childTnLst>
                </p:cTn>
              </p:par>
            </p:tnLst>
          </p:tmpl>
        </p:tmplLst>
      </p:bldP>
      <p:bldP spid="63" grpId="0" build="p">
        <p:tmplLst>
          <p:tmpl lvl="1">
            <p:tnLst>
              <p:par>
                <p:cTn presetID="10" presetClass="entr" presetSubtype="0" fill="hold" nodeType="after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fade">
                      <p:cBhvr>
                        <p:cTn dur="500"/>
                        <p:tgtEl>
                          <p:spTgt spid="63"/>
                        </p:tgtEl>
                      </p:cBhvr>
                    </p:animEffect>
                  </p:childTnLst>
                </p:cTn>
              </p:par>
            </p:tnLst>
          </p:tmpl>
        </p:tmplLst>
      </p:bldP>
      <p:bldP spid="64" grpId="0" build="p">
        <p:tmplLst>
          <p:tmpl lvl="1">
            <p:tnLst>
              <p:par>
                <p:cTn presetID="22" presetClass="entr" presetSubtype="2"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wipe(right)">
                      <p:cBhvr>
                        <p:cTn dur="500"/>
                        <p:tgtEl>
                          <p:spTgt spid="64"/>
                        </p:tgtEl>
                      </p:cBhvr>
                    </p:animEffect>
                  </p:childTnLst>
                </p:cTn>
              </p:par>
            </p:tnLst>
          </p:tmpl>
        </p:tmplLst>
      </p:bldP>
      <p:bldP spid="88" grpId="0"/>
      <p:bldP spid="89" grpId="0">
        <p:tmplLst>
          <p:tmpl>
            <p:tnLst>
              <p:par>
                <p:cTn presetID="10" presetClass="entr" presetSubtype="0" fill="hold" nodeType="afterEffect">
                  <p:stCondLst>
                    <p:cond delay="0"/>
                  </p:stCondLst>
                  <p:childTnLst>
                    <p:set>
                      <p:cBhvr>
                        <p:cTn dur="1" fill="hold">
                          <p:stCondLst>
                            <p:cond delay="0"/>
                          </p:stCondLst>
                        </p:cTn>
                        <p:tgtEl>
                          <p:spTgt spid="89"/>
                        </p:tgtEl>
                        <p:attrNameLst>
                          <p:attrName>style.visibility</p:attrName>
                        </p:attrNameLst>
                      </p:cBhvr>
                      <p:to>
                        <p:strVal val="visible"/>
                      </p:to>
                    </p:set>
                    <p:animEffect transition="in" filter="fade">
                      <p:cBhvr>
                        <p:cTn dur="500"/>
                        <p:tgtEl>
                          <p:spTgt spid="89"/>
                        </p:tgtEl>
                      </p:cBhvr>
                    </p:animEffect>
                  </p:childTnLst>
                </p:cTn>
              </p:par>
            </p:tnLst>
          </p:tmpl>
        </p:tmplLst>
      </p:bldP>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 points">
    <p:spTree>
      <p:nvGrpSpPr>
        <p:cNvPr id="1" name=""/>
        <p:cNvGrpSpPr/>
        <p:nvPr/>
      </p:nvGrpSpPr>
      <p:grpSpPr>
        <a:xfrm>
          <a:off x="0" y="0"/>
          <a:ext cx="0" cy="0"/>
          <a:chOff x="0" y="0"/>
          <a:chExt cx="0" cy="0"/>
        </a:xfrm>
      </p:grpSpPr>
      <p:sp>
        <p:nvSpPr>
          <p:cNvPr id="22" name="Freeform: Shape 21"/>
          <p:cNvSpPr/>
          <p:nvPr userDrawn="1"/>
        </p:nvSpPr>
        <p:spPr>
          <a:xfrm>
            <a:off x="5208540" y="3595865"/>
            <a:ext cx="1611744" cy="2149241"/>
          </a:xfrm>
          <a:custGeom>
            <a:avLst/>
            <a:gdLst>
              <a:gd name="connsiteX0" fmla="*/ 2149241 w 2149241"/>
              <a:gd name="connsiteY0" fmla="*/ 0 h 2149241"/>
              <a:gd name="connsiteX1" fmla="*/ 2149241 w 2149241"/>
              <a:gd name="connsiteY1" fmla="*/ 2149241 h 2149241"/>
              <a:gd name="connsiteX2" fmla="*/ 0 w 2149241"/>
              <a:gd name="connsiteY2" fmla="*/ 2149241 h 2149241"/>
              <a:gd name="connsiteX3" fmla="*/ 8877 w 2149241"/>
              <a:gd name="connsiteY3" fmla="*/ 1973442 h 2149241"/>
              <a:gd name="connsiteX4" fmla="*/ 1973442 w 2149241"/>
              <a:gd name="connsiteY4" fmla="*/ 8877 h 2149241"/>
              <a:gd name="connsiteX5" fmla="*/ 2149241 w 2149241"/>
              <a:gd name="connsiteY5" fmla="*/ 0 h 214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9241" h="2149241">
                <a:moveTo>
                  <a:pt x="2149241" y="0"/>
                </a:moveTo>
                <a:lnTo>
                  <a:pt x="2149241" y="2149241"/>
                </a:lnTo>
                <a:lnTo>
                  <a:pt x="0" y="2149241"/>
                </a:lnTo>
                <a:lnTo>
                  <a:pt x="8877" y="1973442"/>
                </a:lnTo>
                <a:cubicBezTo>
                  <a:pt x="114075" y="937583"/>
                  <a:pt x="937583" y="114075"/>
                  <a:pt x="1973442" y="8877"/>
                </a:cubicBezTo>
                <a:lnTo>
                  <a:pt x="2149241"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21" name="Freeform: Shape 20"/>
          <p:cNvSpPr/>
          <p:nvPr userDrawn="1"/>
        </p:nvSpPr>
        <p:spPr>
          <a:xfrm>
            <a:off x="6894131" y="3595865"/>
            <a:ext cx="1611744" cy="2149241"/>
          </a:xfrm>
          <a:custGeom>
            <a:avLst/>
            <a:gdLst>
              <a:gd name="connsiteX0" fmla="*/ 0 w 2149241"/>
              <a:gd name="connsiteY0" fmla="*/ 0 h 2149241"/>
              <a:gd name="connsiteX1" fmla="*/ 175799 w 2149241"/>
              <a:gd name="connsiteY1" fmla="*/ 8877 h 2149241"/>
              <a:gd name="connsiteX2" fmla="*/ 2140364 w 2149241"/>
              <a:gd name="connsiteY2" fmla="*/ 1973442 h 2149241"/>
              <a:gd name="connsiteX3" fmla="*/ 2149241 w 2149241"/>
              <a:gd name="connsiteY3" fmla="*/ 2149241 h 2149241"/>
              <a:gd name="connsiteX4" fmla="*/ 0 w 2149241"/>
              <a:gd name="connsiteY4" fmla="*/ 2149241 h 2149241"/>
              <a:gd name="connsiteX5" fmla="*/ 0 w 2149241"/>
              <a:gd name="connsiteY5" fmla="*/ 0 h 214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9241" h="2149241">
                <a:moveTo>
                  <a:pt x="0" y="0"/>
                </a:moveTo>
                <a:lnTo>
                  <a:pt x="175799" y="8877"/>
                </a:lnTo>
                <a:cubicBezTo>
                  <a:pt x="1211658" y="114075"/>
                  <a:pt x="2035166" y="937583"/>
                  <a:pt x="2140364" y="1973442"/>
                </a:cubicBezTo>
                <a:lnTo>
                  <a:pt x="2149241" y="2149241"/>
                </a:lnTo>
                <a:lnTo>
                  <a:pt x="0" y="2149241"/>
                </a:lnTo>
                <a:lnTo>
                  <a:pt x="0"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7" name="Freeform: Shape 16"/>
          <p:cNvSpPr/>
          <p:nvPr userDrawn="1"/>
        </p:nvSpPr>
        <p:spPr>
          <a:xfrm>
            <a:off x="5208540" y="5843580"/>
            <a:ext cx="1611744" cy="2149241"/>
          </a:xfrm>
          <a:custGeom>
            <a:avLst/>
            <a:gdLst>
              <a:gd name="connsiteX0" fmla="*/ 0 w 2149241"/>
              <a:gd name="connsiteY0" fmla="*/ 0 h 2149241"/>
              <a:gd name="connsiteX1" fmla="*/ 2149241 w 2149241"/>
              <a:gd name="connsiteY1" fmla="*/ 0 h 2149241"/>
              <a:gd name="connsiteX2" fmla="*/ 2149241 w 2149241"/>
              <a:gd name="connsiteY2" fmla="*/ 2149241 h 2149241"/>
              <a:gd name="connsiteX3" fmla="*/ 1973442 w 2149241"/>
              <a:gd name="connsiteY3" fmla="*/ 2140364 h 2149241"/>
              <a:gd name="connsiteX4" fmla="*/ 8877 w 2149241"/>
              <a:gd name="connsiteY4" fmla="*/ 175799 h 2149241"/>
              <a:gd name="connsiteX5" fmla="*/ 0 w 2149241"/>
              <a:gd name="connsiteY5" fmla="*/ 0 h 214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9241" h="2149241">
                <a:moveTo>
                  <a:pt x="0" y="0"/>
                </a:moveTo>
                <a:lnTo>
                  <a:pt x="2149241" y="0"/>
                </a:lnTo>
                <a:lnTo>
                  <a:pt x="2149241" y="2149241"/>
                </a:lnTo>
                <a:lnTo>
                  <a:pt x="1973442" y="2140364"/>
                </a:lnTo>
                <a:cubicBezTo>
                  <a:pt x="937583" y="2035167"/>
                  <a:pt x="114075" y="1211659"/>
                  <a:pt x="8877" y="175799"/>
                </a:cubicBezTo>
                <a:lnTo>
                  <a:pt x="0"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6" name="Freeform: Shape 15"/>
          <p:cNvSpPr/>
          <p:nvPr userDrawn="1"/>
        </p:nvSpPr>
        <p:spPr>
          <a:xfrm>
            <a:off x="6894131" y="5843580"/>
            <a:ext cx="1611744" cy="2149241"/>
          </a:xfrm>
          <a:custGeom>
            <a:avLst/>
            <a:gdLst>
              <a:gd name="connsiteX0" fmla="*/ 0 w 2149241"/>
              <a:gd name="connsiteY0" fmla="*/ 0 h 2149241"/>
              <a:gd name="connsiteX1" fmla="*/ 2149241 w 2149241"/>
              <a:gd name="connsiteY1" fmla="*/ 0 h 2149241"/>
              <a:gd name="connsiteX2" fmla="*/ 2140364 w 2149241"/>
              <a:gd name="connsiteY2" fmla="*/ 175799 h 2149241"/>
              <a:gd name="connsiteX3" fmla="*/ 175799 w 2149241"/>
              <a:gd name="connsiteY3" fmla="*/ 2140364 h 2149241"/>
              <a:gd name="connsiteX4" fmla="*/ 0 w 2149241"/>
              <a:gd name="connsiteY4" fmla="*/ 2149241 h 2149241"/>
              <a:gd name="connsiteX5" fmla="*/ 0 w 2149241"/>
              <a:gd name="connsiteY5" fmla="*/ 0 h 214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9241" h="2149241">
                <a:moveTo>
                  <a:pt x="0" y="0"/>
                </a:moveTo>
                <a:lnTo>
                  <a:pt x="2149241" y="0"/>
                </a:lnTo>
                <a:lnTo>
                  <a:pt x="2140364" y="175799"/>
                </a:lnTo>
                <a:cubicBezTo>
                  <a:pt x="2035166" y="1211659"/>
                  <a:pt x="1211658" y="2035167"/>
                  <a:pt x="175799" y="2140364"/>
                </a:cubicBezTo>
                <a:lnTo>
                  <a:pt x="0" y="214924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28" name="Text Placeholder 5"/>
          <p:cNvSpPr>
            <a:spLocks noGrp="1"/>
          </p:cNvSpPr>
          <p:nvPr>
            <p:ph type="body" sz="quarter" idx="15" hasCustomPrompt="1"/>
          </p:nvPr>
        </p:nvSpPr>
        <p:spPr>
          <a:xfrm>
            <a:off x="7303542" y="4513456"/>
            <a:ext cx="543659"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a:t>
            </a:r>
            <a:endParaRPr kumimoji="1" lang="ja-JP" altLang="en-US" dirty="0"/>
          </a:p>
        </p:txBody>
      </p:sp>
      <p:sp>
        <p:nvSpPr>
          <p:cNvPr id="29" name="Text Placeholder 5"/>
          <p:cNvSpPr>
            <a:spLocks noGrp="1"/>
          </p:cNvSpPr>
          <p:nvPr>
            <p:ph type="body" sz="quarter" idx="12" hasCustomPrompt="1"/>
          </p:nvPr>
        </p:nvSpPr>
        <p:spPr>
          <a:xfrm>
            <a:off x="9011957" y="3798151"/>
            <a:ext cx="3650071" cy="1780949"/>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14" hasCustomPrompt="1"/>
          </p:nvPr>
        </p:nvSpPr>
        <p:spPr>
          <a:xfrm>
            <a:off x="9011957" y="3138915"/>
            <a:ext cx="3650071"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33" name="Text Placeholder 5"/>
          <p:cNvSpPr>
            <a:spLocks noGrp="1"/>
          </p:cNvSpPr>
          <p:nvPr>
            <p:ph type="body" sz="quarter" idx="16" hasCustomPrompt="1"/>
          </p:nvPr>
        </p:nvSpPr>
        <p:spPr>
          <a:xfrm>
            <a:off x="7303542" y="6404918"/>
            <a:ext cx="543659"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a:t>
            </a:r>
            <a:endParaRPr kumimoji="1" lang="ja-JP" altLang="en-US" dirty="0"/>
          </a:p>
        </p:txBody>
      </p:sp>
      <p:sp>
        <p:nvSpPr>
          <p:cNvPr id="34" name="Text Placeholder 5"/>
          <p:cNvSpPr>
            <a:spLocks noGrp="1"/>
          </p:cNvSpPr>
          <p:nvPr>
            <p:ph type="body" sz="quarter" idx="17" hasCustomPrompt="1"/>
          </p:nvPr>
        </p:nvSpPr>
        <p:spPr>
          <a:xfrm>
            <a:off x="9011957" y="6617262"/>
            <a:ext cx="3650071" cy="1780949"/>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18" hasCustomPrompt="1"/>
          </p:nvPr>
        </p:nvSpPr>
        <p:spPr>
          <a:xfrm>
            <a:off x="9011957" y="5958026"/>
            <a:ext cx="3650071"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37" name="Text Placeholder 5"/>
          <p:cNvSpPr>
            <a:spLocks noGrp="1"/>
          </p:cNvSpPr>
          <p:nvPr>
            <p:ph type="body" sz="quarter" idx="19" hasCustomPrompt="1"/>
          </p:nvPr>
        </p:nvSpPr>
        <p:spPr>
          <a:xfrm>
            <a:off x="5825611" y="6404918"/>
            <a:ext cx="543659"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a:t>
            </a:r>
            <a:endParaRPr kumimoji="1" lang="ja-JP" altLang="en-US" dirty="0"/>
          </a:p>
        </p:txBody>
      </p:sp>
      <p:sp>
        <p:nvSpPr>
          <p:cNvPr id="38" name="Text Placeholder 5"/>
          <p:cNvSpPr>
            <a:spLocks noGrp="1"/>
          </p:cNvSpPr>
          <p:nvPr>
            <p:ph type="body" sz="quarter" idx="20" hasCustomPrompt="1"/>
          </p:nvPr>
        </p:nvSpPr>
        <p:spPr>
          <a:xfrm>
            <a:off x="1069156" y="6617262"/>
            <a:ext cx="3650071" cy="1780949"/>
          </a:xfrm>
        </p:spPr>
        <p:txBody>
          <a:bodyPr anchor="t"/>
          <a:lstStyle>
            <a:lvl1pPr marL="0" indent="0" algn="r">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39" name="Text Placeholder 5"/>
          <p:cNvSpPr>
            <a:spLocks noGrp="1"/>
          </p:cNvSpPr>
          <p:nvPr>
            <p:ph type="body" sz="quarter" idx="21" hasCustomPrompt="1"/>
          </p:nvPr>
        </p:nvSpPr>
        <p:spPr>
          <a:xfrm>
            <a:off x="1069156" y="5958026"/>
            <a:ext cx="3650071" cy="586241"/>
          </a:xfrm>
        </p:spPr>
        <p:txBody>
          <a:bodyPr anchor="b">
            <a:normAutofit/>
          </a:bodyPr>
          <a:lstStyle>
            <a:lvl1pPr marL="0" indent="0" algn="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40" name="Text Placeholder 5"/>
          <p:cNvSpPr>
            <a:spLocks noGrp="1"/>
          </p:cNvSpPr>
          <p:nvPr>
            <p:ph type="body" sz="quarter" idx="22" hasCustomPrompt="1"/>
          </p:nvPr>
        </p:nvSpPr>
        <p:spPr>
          <a:xfrm>
            <a:off x="5825611" y="4513456"/>
            <a:ext cx="543659"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a:t>
            </a:r>
            <a:endParaRPr kumimoji="1" lang="ja-JP" altLang="en-US" dirty="0"/>
          </a:p>
        </p:txBody>
      </p:sp>
      <p:sp>
        <p:nvSpPr>
          <p:cNvPr id="41" name="Text Placeholder 5"/>
          <p:cNvSpPr>
            <a:spLocks noGrp="1"/>
          </p:cNvSpPr>
          <p:nvPr>
            <p:ph type="body" sz="quarter" idx="23" hasCustomPrompt="1"/>
          </p:nvPr>
        </p:nvSpPr>
        <p:spPr>
          <a:xfrm>
            <a:off x="1069156" y="3830632"/>
            <a:ext cx="3650071" cy="1780949"/>
          </a:xfrm>
        </p:spPr>
        <p:txBody>
          <a:bodyPr anchor="t"/>
          <a:lstStyle>
            <a:lvl1pPr marL="0" indent="0" algn="r">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42" name="Text Placeholder 5"/>
          <p:cNvSpPr>
            <a:spLocks noGrp="1"/>
          </p:cNvSpPr>
          <p:nvPr>
            <p:ph type="body" sz="quarter" idx="24" hasCustomPrompt="1"/>
          </p:nvPr>
        </p:nvSpPr>
        <p:spPr>
          <a:xfrm>
            <a:off x="1069156" y="3171396"/>
            <a:ext cx="3650071" cy="586241"/>
          </a:xfrm>
        </p:spPr>
        <p:txBody>
          <a:bodyPr anchor="b">
            <a:normAutofit/>
          </a:bodyPr>
          <a:lstStyle>
            <a:lvl1pPr marL="0" indent="0" algn="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43" name="Title 1"/>
          <p:cNvSpPr>
            <a:spLocks noGrp="1"/>
          </p:cNvSpPr>
          <p:nvPr>
            <p:ph type="title" hasCustomPrompt="1"/>
          </p:nvPr>
        </p:nvSpPr>
        <p:spPr>
          <a:xfrm>
            <a:off x="2266688" y="1250122"/>
            <a:ext cx="9181038" cy="1042908"/>
          </a:xfrm>
        </p:spPr>
        <p:txBody>
          <a:bodyPr anchor="b"/>
          <a:lstStyle>
            <a:lvl1pPr algn="ctr">
              <a:defRPr/>
            </a:lvl1pPr>
          </a:lstStyle>
          <a:p>
            <a:r>
              <a:rPr kumimoji="1" lang="en-US" altLang="ja-JP" dirty="0"/>
              <a:t>Slide title goes here</a:t>
            </a:r>
            <a:endParaRPr kumimoji="1" lang="ja-JP" altLang="en-US" dirty="0"/>
          </a:p>
        </p:txBody>
      </p:sp>
      <p:sp>
        <p:nvSpPr>
          <p:cNvPr id="44" name="Text Placeholder 5"/>
          <p:cNvSpPr>
            <a:spLocks noGrp="1"/>
          </p:cNvSpPr>
          <p:nvPr>
            <p:ph type="body" sz="quarter" idx="31" hasCustomPrompt="1"/>
          </p:nvPr>
        </p:nvSpPr>
        <p:spPr>
          <a:xfrm>
            <a:off x="2266688" y="2293043"/>
            <a:ext cx="9181038" cy="440459"/>
          </a:xfrm>
        </p:spPr>
        <p:txBody>
          <a:bodyPr anchor="t"/>
          <a:lstStyle>
            <a:lvl1pPr marL="0" indent="0" algn="ctr">
              <a:lnSpc>
                <a:spcPct val="100000"/>
              </a:lnSpc>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412857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ppt_x"/>
                                          </p:val>
                                        </p:tav>
                                        <p:tav tm="100000">
                                          <p:val>
                                            <p:strVal val="#ppt_x"/>
                                          </p:val>
                                        </p:tav>
                                      </p:tavLst>
                                    </p:anim>
                                    <p:anim calcmode="lin" valueType="num">
                                      <p:cBhvr additive="base">
                                        <p:cTn id="8" dur="1000" fill="hold"/>
                                        <p:tgtEl>
                                          <p:spTgt spid="43"/>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par>
                          <p:cTn id="13" fill="hold">
                            <p:stCondLst>
                              <p:cond delay="1800"/>
                            </p:stCondLst>
                            <p:childTnLst>
                              <p:par>
                                <p:cTn id="14" presetID="2" presetClass="entr" presetSubtype="12" decel="100000" fill="hold" grpId="0" nodeType="afterEffect">
                                  <p:stCondLst>
                                    <p:cond delay="0"/>
                                  </p:stCondLst>
                                  <p:childTnLst>
                                    <p:set>
                                      <p:cBhvr>
                                        <p:cTn id="15" dur="1" fill="hold">
                                          <p:stCondLst>
                                            <p:cond delay="0"/>
                                          </p:stCondLst>
                                        </p:cTn>
                                        <p:tgtEl>
                                          <p:spTgt spid="28">
                                            <p:txEl>
                                              <p:pRg st="0" end="0"/>
                                            </p:txEl>
                                          </p:spTgt>
                                        </p:tgtEl>
                                        <p:attrNameLst>
                                          <p:attrName>style.visibility</p:attrName>
                                        </p:attrNameLst>
                                      </p:cBhvr>
                                      <p:to>
                                        <p:strVal val="visible"/>
                                      </p:to>
                                    </p:set>
                                    <p:anim calcmode="lin" valueType="num">
                                      <p:cBhvr additive="base">
                                        <p:cTn id="16" dur="1000" fill="hold"/>
                                        <p:tgtEl>
                                          <p:spTgt spid="28">
                                            <p:txEl>
                                              <p:pRg st="0" end="0"/>
                                            </p:txEl>
                                          </p:spTgt>
                                        </p:tgtEl>
                                        <p:attrNameLst>
                                          <p:attrName>ppt_x</p:attrName>
                                        </p:attrNameLst>
                                      </p:cBhvr>
                                      <p:tavLst>
                                        <p:tav tm="0">
                                          <p:val>
                                            <p:strVal val="0-#ppt_w/2"/>
                                          </p:val>
                                        </p:tav>
                                        <p:tav tm="100000">
                                          <p:val>
                                            <p:strVal val="#ppt_x"/>
                                          </p:val>
                                        </p:tav>
                                      </p:tavLst>
                                    </p:anim>
                                    <p:anim calcmode="lin" valueType="num">
                                      <p:cBhvr additive="base">
                                        <p:cTn id="17" dur="1000" fill="hold"/>
                                        <p:tgtEl>
                                          <p:spTgt spid="28">
                                            <p:txEl>
                                              <p:pRg st="0" end="0"/>
                                            </p:txEl>
                                          </p:spTgt>
                                        </p:tgtEl>
                                        <p:attrNameLst>
                                          <p:attrName>ppt_y</p:attrName>
                                        </p:attrNameLst>
                                      </p:cBhvr>
                                      <p:tavLst>
                                        <p:tav tm="0">
                                          <p:val>
                                            <p:strVal val="1+#ppt_h/2"/>
                                          </p:val>
                                        </p:tav>
                                        <p:tav tm="100000">
                                          <p:val>
                                            <p:strVal val="#ppt_y"/>
                                          </p:val>
                                        </p:tav>
                                      </p:tavLst>
                                    </p:anim>
                                  </p:childTnLst>
                                </p:cTn>
                              </p:par>
                              <p:par>
                                <p:cTn id="18" presetID="2" presetClass="entr" presetSubtype="9" decel="100000" fill="hold" grpId="0" nodeType="with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 calcmode="lin" valueType="num">
                                      <p:cBhvr additive="base">
                                        <p:cTn id="20" dur="1000" fill="hold"/>
                                        <p:tgtEl>
                                          <p:spTgt spid="33">
                                            <p:txEl>
                                              <p:pRg st="0" end="0"/>
                                            </p:txEl>
                                          </p:spTgt>
                                        </p:tgtEl>
                                        <p:attrNameLst>
                                          <p:attrName>ppt_x</p:attrName>
                                        </p:attrNameLst>
                                      </p:cBhvr>
                                      <p:tavLst>
                                        <p:tav tm="0">
                                          <p:val>
                                            <p:strVal val="0-#ppt_w/2"/>
                                          </p:val>
                                        </p:tav>
                                        <p:tav tm="100000">
                                          <p:val>
                                            <p:strVal val="#ppt_x"/>
                                          </p:val>
                                        </p:tav>
                                      </p:tavLst>
                                    </p:anim>
                                    <p:anim calcmode="lin" valueType="num">
                                      <p:cBhvr additive="base">
                                        <p:cTn id="21" dur="1000" fill="hold"/>
                                        <p:tgtEl>
                                          <p:spTgt spid="33">
                                            <p:txEl>
                                              <p:pRg st="0" end="0"/>
                                            </p:txEl>
                                          </p:spTgt>
                                        </p:tgtEl>
                                        <p:attrNameLst>
                                          <p:attrName>ppt_y</p:attrName>
                                        </p:attrNameLst>
                                      </p:cBhvr>
                                      <p:tavLst>
                                        <p:tav tm="0">
                                          <p:val>
                                            <p:strVal val="0-#ppt_h/2"/>
                                          </p:val>
                                        </p:tav>
                                        <p:tav tm="100000">
                                          <p:val>
                                            <p:strVal val="#ppt_y"/>
                                          </p:val>
                                        </p:tav>
                                      </p:tavLst>
                                    </p:anim>
                                  </p:childTnLst>
                                </p:cTn>
                              </p:par>
                              <p:par>
                                <p:cTn id="22" presetID="2" presetClass="entr" presetSubtype="3" decel="100000" fill="hold" grpId="0" nodeType="withEffect">
                                  <p:stCondLst>
                                    <p:cond delay="0"/>
                                  </p:stCondLst>
                                  <p:childTnLst>
                                    <p:set>
                                      <p:cBhvr>
                                        <p:cTn id="23" dur="1" fill="hold">
                                          <p:stCondLst>
                                            <p:cond delay="0"/>
                                          </p:stCondLst>
                                        </p:cTn>
                                        <p:tgtEl>
                                          <p:spTgt spid="37">
                                            <p:txEl>
                                              <p:pRg st="0" end="0"/>
                                            </p:txEl>
                                          </p:spTgt>
                                        </p:tgtEl>
                                        <p:attrNameLst>
                                          <p:attrName>style.visibility</p:attrName>
                                        </p:attrNameLst>
                                      </p:cBhvr>
                                      <p:to>
                                        <p:strVal val="visible"/>
                                      </p:to>
                                    </p:set>
                                    <p:anim calcmode="lin" valueType="num">
                                      <p:cBhvr additive="base">
                                        <p:cTn id="24" dur="1000" fill="hold"/>
                                        <p:tgtEl>
                                          <p:spTgt spid="37">
                                            <p:txEl>
                                              <p:pRg st="0" end="0"/>
                                            </p:txEl>
                                          </p:spTgt>
                                        </p:tgtEl>
                                        <p:attrNameLst>
                                          <p:attrName>ppt_x</p:attrName>
                                        </p:attrNameLst>
                                      </p:cBhvr>
                                      <p:tavLst>
                                        <p:tav tm="0">
                                          <p:val>
                                            <p:strVal val="1+#ppt_w/2"/>
                                          </p:val>
                                        </p:tav>
                                        <p:tav tm="100000">
                                          <p:val>
                                            <p:strVal val="#ppt_x"/>
                                          </p:val>
                                        </p:tav>
                                      </p:tavLst>
                                    </p:anim>
                                    <p:anim calcmode="lin" valueType="num">
                                      <p:cBhvr additive="base">
                                        <p:cTn id="25" dur="1000" fill="hold"/>
                                        <p:tgtEl>
                                          <p:spTgt spid="37">
                                            <p:txEl>
                                              <p:pRg st="0" end="0"/>
                                            </p:txEl>
                                          </p:spTgt>
                                        </p:tgtEl>
                                        <p:attrNameLst>
                                          <p:attrName>ppt_y</p:attrName>
                                        </p:attrNameLst>
                                      </p:cBhvr>
                                      <p:tavLst>
                                        <p:tav tm="0">
                                          <p:val>
                                            <p:strVal val="0-#ppt_h/2"/>
                                          </p:val>
                                        </p:tav>
                                        <p:tav tm="100000">
                                          <p:val>
                                            <p:strVal val="#ppt_y"/>
                                          </p:val>
                                        </p:tav>
                                      </p:tavLst>
                                    </p:anim>
                                  </p:childTnLst>
                                </p:cTn>
                              </p:par>
                              <p:par>
                                <p:cTn id="26" presetID="2" presetClass="entr" presetSubtype="6" decel="100000" fill="hold" grpId="0" nodeType="withEffect">
                                  <p:stCondLst>
                                    <p:cond delay="0"/>
                                  </p:stCondLst>
                                  <p:childTnLst>
                                    <p:set>
                                      <p:cBhvr>
                                        <p:cTn id="27" dur="1" fill="hold">
                                          <p:stCondLst>
                                            <p:cond delay="0"/>
                                          </p:stCondLst>
                                        </p:cTn>
                                        <p:tgtEl>
                                          <p:spTgt spid="40">
                                            <p:txEl>
                                              <p:pRg st="0" end="0"/>
                                            </p:txEl>
                                          </p:spTgt>
                                        </p:tgtEl>
                                        <p:attrNameLst>
                                          <p:attrName>style.visibility</p:attrName>
                                        </p:attrNameLst>
                                      </p:cBhvr>
                                      <p:to>
                                        <p:strVal val="visible"/>
                                      </p:to>
                                    </p:set>
                                    <p:anim calcmode="lin" valueType="num">
                                      <p:cBhvr additive="base">
                                        <p:cTn id="28" dur="1000" fill="hold"/>
                                        <p:tgtEl>
                                          <p:spTgt spid="40">
                                            <p:txEl>
                                              <p:pRg st="0" end="0"/>
                                            </p:txEl>
                                          </p:spTgt>
                                        </p:tgtEl>
                                        <p:attrNameLst>
                                          <p:attrName>ppt_x</p:attrName>
                                        </p:attrNameLst>
                                      </p:cBhvr>
                                      <p:tavLst>
                                        <p:tav tm="0">
                                          <p:val>
                                            <p:strVal val="1+#ppt_w/2"/>
                                          </p:val>
                                        </p:tav>
                                        <p:tav tm="100000">
                                          <p:val>
                                            <p:strVal val="#ppt_x"/>
                                          </p:val>
                                        </p:tav>
                                      </p:tavLst>
                                    </p:anim>
                                    <p:anim calcmode="lin" valueType="num">
                                      <p:cBhvr additive="base">
                                        <p:cTn id="29" dur="1000" fill="hold"/>
                                        <p:tgtEl>
                                          <p:spTgt spid="40">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6" decel="10000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1000" fill="hold"/>
                                        <p:tgtEl>
                                          <p:spTgt spid="22"/>
                                        </p:tgtEl>
                                        <p:attrNameLst>
                                          <p:attrName>ppt_x</p:attrName>
                                        </p:attrNameLst>
                                      </p:cBhvr>
                                      <p:tavLst>
                                        <p:tav tm="0">
                                          <p:val>
                                            <p:strVal val="1+#ppt_w/2"/>
                                          </p:val>
                                        </p:tav>
                                        <p:tav tm="100000">
                                          <p:val>
                                            <p:strVal val="#ppt_x"/>
                                          </p:val>
                                        </p:tav>
                                      </p:tavLst>
                                    </p:anim>
                                    <p:anim calcmode="lin" valueType="num">
                                      <p:cBhvr additive="base">
                                        <p:cTn id="33" dur="1000" fill="hold"/>
                                        <p:tgtEl>
                                          <p:spTgt spid="22"/>
                                        </p:tgtEl>
                                        <p:attrNameLst>
                                          <p:attrName>ppt_y</p:attrName>
                                        </p:attrNameLst>
                                      </p:cBhvr>
                                      <p:tavLst>
                                        <p:tav tm="0">
                                          <p:val>
                                            <p:strVal val="1+#ppt_h/2"/>
                                          </p:val>
                                        </p:tav>
                                        <p:tav tm="100000">
                                          <p:val>
                                            <p:strVal val="#ppt_y"/>
                                          </p:val>
                                        </p:tav>
                                      </p:tavLst>
                                    </p:anim>
                                  </p:childTnLst>
                                </p:cTn>
                              </p:par>
                              <p:par>
                                <p:cTn id="34" presetID="2" presetClass="entr" presetSubtype="12" decel="10000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1000" fill="hold"/>
                                        <p:tgtEl>
                                          <p:spTgt spid="21"/>
                                        </p:tgtEl>
                                        <p:attrNameLst>
                                          <p:attrName>ppt_x</p:attrName>
                                        </p:attrNameLst>
                                      </p:cBhvr>
                                      <p:tavLst>
                                        <p:tav tm="0">
                                          <p:val>
                                            <p:strVal val="0-#ppt_w/2"/>
                                          </p:val>
                                        </p:tav>
                                        <p:tav tm="100000">
                                          <p:val>
                                            <p:strVal val="#ppt_x"/>
                                          </p:val>
                                        </p:tav>
                                      </p:tavLst>
                                    </p:anim>
                                    <p:anim calcmode="lin" valueType="num">
                                      <p:cBhvr additive="base">
                                        <p:cTn id="37" dur="1000" fill="hold"/>
                                        <p:tgtEl>
                                          <p:spTgt spid="21"/>
                                        </p:tgtEl>
                                        <p:attrNameLst>
                                          <p:attrName>ppt_y</p:attrName>
                                        </p:attrNameLst>
                                      </p:cBhvr>
                                      <p:tavLst>
                                        <p:tav tm="0">
                                          <p:val>
                                            <p:strVal val="1+#ppt_h/2"/>
                                          </p:val>
                                        </p:tav>
                                        <p:tav tm="100000">
                                          <p:val>
                                            <p:strVal val="#ppt_y"/>
                                          </p:val>
                                        </p:tav>
                                      </p:tavLst>
                                    </p:anim>
                                  </p:childTnLst>
                                </p:cTn>
                              </p:par>
                              <p:par>
                                <p:cTn id="38" presetID="2" presetClass="entr" presetSubtype="3" decel="10000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1000" fill="hold"/>
                                        <p:tgtEl>
                                          <p:spTgt spid="17"/>
                                        </p:tgtEl>
                                        <p:attrNameLst>
                                          <p:attrName>ppt_x</p:attrName>
                                        </p:attrNameLst>
                                      </p:cBhvr>
                                      <p:tavLst>
                                        <p:tav tm="0">
                                          <p:val>
                                            <p:strVal val="1+#ppt_w/2"/>
                                          </p:val>
                                        </p:tav>
                                        <p:tav tm="100000">
                                          <p:val>
                                            <p:strVal val="#ppt_x"/>
                                          </p:val>
                                        </p:tav>
                                      </p:tavLst>
                                    </p:anim>
                                    <p:anim calcmode="lin" valueType="num">
                                      <p:cBhvr additive="base">
                                        <p:cTn id="41" dur="1000" fill="hold"/>
                                        <p:tgtEl>
                                          <p:spTgt spid="17"/>
                                        </p:tgtEl>
                                        <p:attrNameLst>
                                          <p:attrName>ppt_y</p:attrName>
                                        </p:attrNameLst>
                                      </p:cBhvr>
                                      <p:tavLst>
                                        <p:tav tm="0">
                                          <p:val>
                                            <p:strVal val="0-#ppt_h/2"/>
                                          </p:val>
                                        </p:tav>
                                        <p:tav tm="100000">
                                          <p:val>
                                            <p:strVal val="#ppt_y"/>
                                          </p:val>
                                        </p:tav>
                                      </p:tavLst>
                                    </p:anim>
                                  </p:childTnLst>
                                </p:cTn>
                              </p:par>
                              <p:par>
                                <p:cTn id="42" presetID="2" presetClass="entr" presetSubtype="9" decel="10000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1000" fill="hold"/>
                                        <p:tgtEl>
                                          <p:spTgt spid="16"/>
                                        </p:tgtEl>
                                        <p:attrNameLst>
                                          <p:attrName>ppt_x</p:attrName>
                                        </p:attrNameLst>
                                      </p:cBhvr>
                                      <p:tavLst>
                                        <p:tav tm="0">
                                          <p:val>
                                            <p:strVal val="0-#ppt_w/2"/>
                                          </p:val>
                                        </p:tav>
                                        <p:tav tm="100000">
                                          <p:val>
                                            <p:strVal val="#ppt_x"/>
                                          </p:val>
                                        </p:tav>
                                      </p:tavLst>
                                    </p:anim>
                                    <p:anim calcmode="lin" valueType="num">
                                      <p:cBhvr additive="base">
                                        <p:cTn id="45" dur="1000" fill="hold"/>
                                        <p:tgtEl>
                                          <p:spTgt spid="16"/>
                                        </p:tgtEl>
                                        <p:attrNameLst>
                                          <p:attrName>ppt_y</p:attrName>
                                        </p:attrNameLst>
                                      </p:cBhvr>
                                      <p:tavLst>
                                        <p:tav tm="0">
                                          <p:val>
                                            <p:strVal val="0-#ppt_h/2"/>
                                          </p:val>
                                        </p:tav>
                                        <p:tav tm="100000">
                                          <p:val>
                                            <p:strVal val="#ppt_y"/>
                                          </p:val>
                                        </p:tav>
                                      </p:tavLst>
                                    </p:anim>
                                  </p:childTnLst>
                                </p:cTn>
                              </p:par>
                              <p:par>
                                <p:cTn id="46" presetID="49" presetClass="entr" presetSubtype="0" decel="100000" fill="hold" grpId="1" nodeType="withEffect">
                                  <p:stCondLst>
                                    <p:cond delay="0"/>
                                  </p:stCondLst>
                                  <p:childTnLst>
                                    <p:set>
                                      <p:cBhvr>
                                        <p:cTn id="47" dur="1" fill="hold">
                                          <p:stCondLst>
                                            <p:cond delay="0"/>
                                          </p:stCondLst>
                                        </p:cTn>
                                        <p:tgtEl>
                                          <p:spTgt spid="28">
                                            <p:txEl>
                                              <p:pRg st="0" end="0"/>
                                            </p:txEl>
                                          </p:spTgt>
                                        </p:tgtEl>
                                        <p:attrNameLst>
                                          <p:attrName>style.visibility</p:attrName>
                                        </p:attrNameLst>
                                      </p:cBhvr>
                                      <p:to>
                                        <p:strVal val="visible"/>
                                      </p:to>
                                    </p:set>
                                    <p:anim calcmode="lin" valueType="num">
                                      <p:cBhvr>
                                        <p:cTn id="48" dur="10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49" dur="1000" fill="hold"/>
                                        <p:tgtEl>
                                          <p:spTgt spid="28">
                                            <p:txEl>
                                              <p:pRg st="0" end="0"/>
                                            </p:txEl>
                                          </p:spTgt>
                                        </p:tgtEl>
                                        <p:attrNameLst>
                                          <p:attrName>ppt_h</p:attrName>
                                        </p:attrNameLst>
                                      </p:cBhvr>
                                      <p:tavLst>
                                        <p:tav tm="0">
                                          <p:val>
                                            <p:fltVal val="0"/>
                                          </p:val>
                                        </p:tav>
                                        <p:tav tm="100000">
                                          <p:val>
                                            <p:strVal val="#ppt_h"/>
                                          </p:val>
                                        </p:tav>
                                      </p:tavLst>
                                    </p:anim>
                                    <p:anim calcmode="lin" valueType="num">
                                      <p:cBhvr>
                                        <p:cTn id="50" dur="1000" fill="hold"/>
                                        <p:tgtEl>
                                          <p:spTgt spid="28">
                                            <p:txEl>
                                              <p:pRg st="0" end="0"/>
                                            </p:txEl>
                                          </p:spTgt>
                                        </p:tgtEl>
                                        <p:attrNameLst>
                                          <p:attrName>style.rotation</p:attrName>
                                        </p:attrNameLst>
                                      </p:cBhvr>
                                      <p:tavLst>
                                        <p:tav tm="0">
                                          <p:val>
                                            <p:fltVal val="360"/>
                                          </p:val>
                                        </p:tav>
                                        <p:tav tm="100000">
                                          <p:val>
                                            <p:fltVal val="0"/>
                                          </p:val>
                                        </p:tav>
                                      </p:tavLst>
                                    </p:anim>
                                    <p:animEffect transition="in" filter="fade">
                                      <p:cBhvr>
                                        <p:cTn id="51" dur="1000"/>
                                        <p:tgtEl>
                                          <p:spTgt spid="28">
                                            <p:txEl>
                                              <p:pRg st="0" end="0"/>
                                            </p:txEl>
                                          </p:spTgt>
                                        </p:tgtEl>
                                      </p:cBhvr>
                                    </p:animEffect>
                                  </p:childTnLst>
                                </p:cTn>
                              </p:par>
                              <p:par>
                                <p:cTn id="52" presetID="49" presetClass="entr" presetSubtype="0" decel="100000" fill="hold" grpId="1" nodeType="withEffect">
                                  <p:stCondLst>
                                    <p:cond delay="0"/>
                                  </p:stCondLst>
                                  <p:childTnLst>
                                    <p:set>
                                      <p:cBhvr>
                                        <p:cTn id="53" dur="1" fill="hold">
                                          <p:stCondLst>
                                            <p:cond delay="0"/>
                                          </p:stCondLst>
                                        </p:cTn>
                                        <p:tgtEl>
                                          <p:spTgt spid="33">
                                            <p:txEl>
                                              <p:pRg st="0" end="0"/>
                                            </p:txEl>
                                          </p:spTgt>
                                        </p:tgtEl>
                                        <p:attrNameLst>
                                          <p:attrName>style.visibility</p:attrName>
                                        </p:attrNameLst>
                                      </p:cBhvr>
                                      <p:to>
                                        <p:strVal val="visible"/>
                                      </p:to>
                                    </p:set>
                                    <p:anim calcmode="lin" valueType="num">
                                      <p:cBhvr>
                                        <p:cTn id="54" dur="10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55" dur="1000" fill="hold"/>
                                        <p:tgtEl>
                                          <p:spTgt spid="33">
                                            <p:txEl>
                                              <p:pRg st="0" end="0"/>
                                            </p:txEl>
                                          </p:spTgt>
                                        </p:tgtEl>
                                        <p:attrNameLst>
                                          <p:attrName>ppt_h</p:attrName>
                                        </p:attrNameLst>
                                      </p:cBhvr>
                                      <p:tavLst>
                                        <p:tav tm="0">
                                          <p:val>
                                            <p:fltVal val="0"/>
                                          </p:val>
                                        </p:tav>
                                        <p:tav tm="100000">
                                          <p:val>
                                            <p:strVal val="#ppt_h"/>
                                          </p:val>
                                        </p:tav>
                                      </p:tavLst>
                                    </p:anim>
                                    <p:anim calcmode="lin" valueType="num">
                                      <p:cBhvr>
                                        <p:cTn id="56" dur="1000" fill="hold"/>
                                        <p:tgtEl>
                                          <p:spTgt spid="33">
                                            <p:txEl>
                                              <p:pRg st="0" end="0"/>
                                            </p:txEl>
                                          </p:spTgt>
                                        </p:tgtEl>
                                        <p:attrNameLst>
                                          <p:attrName>style.rotation</p:attrName>
                                        </p:attrNameLst>
                                      </p:cBhvr>
                                      <p:tavLst>
                                        <p:tav tm="0">
                                          <p:val>
                                            <p:fltVal val="360"/>
                                          </p:val>
                                        </p:tav>
                                        <p:tav tm="100000">
                                          <p:val>
                                            <p:fltVal val="0"/>
                                          </p:val>
                                        </p:tav>
                                      </p:tavLst>
                                    </p:anim>
                                    <p:animEffect transition="in" filter="fade">
                                      <p:cBhvr>
                                        <p:cTn id="57" dur="1000"/>
                                        <p:tgtEl>
                                          <p:spTgt spid="33">
                                            <p:txEl>
                                              <p:pRg st="0" end="0"/>
                                            </p:txEl>
                                          </p:spTgt>
                                        </p:tgtEl>
                                      </p:cBhvr>
                                    </p:animEffect>
                                  </p:childTnLst>
                                </p:cTn>
                              </p:par>
                              <p:par>
                                <p:cTn id="58" presetID="49" presetClass="entr" presetSubtype="0" decel="100000" fill="hold" grpId="1" nodeType="withEffect">
                                  <p:stCondLst>
                                    <p:cond delay="0"/>
                                  </p:stCondLst>
                                  <p:childTnLst>
                                    <p:set>
                                      <p:cBhvr>
                                        <p:cTn id="59" dur="1" fill="hold">
                                          <p:stCondLst>
                                            <p:cond delay="0"/>
                                          </p:stCondLst>
                                        </p:cTn>
                                        <p:tgtEl>
                                          <p:spTgt spid="37">
                                            <p:txEl>
                                              <p:pRg st="0" end="0"/>
                                            </p:txEl>
                                          </p:spTgt>
                                        </p:tgtEl>
                                        <p:attrNameLst>
                                          <p:attrName>style.visibility</p:attrName>
                                        </p:attrNameLst>
                                      </p:cBhvr>
                                      <p:to>
                                        <p:strVal val="visible"/>
                                      </p:to>
                                    </p:set>
                                    <p:anim calcmode="lin" valueType="num">
                                      <p:cBhvr>
                                        <p:cTn id="60" dur="10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61" dur="1000" fill="hold"/>
                                        <p:tgtEl>
                                          <p:spTgt spid="37">
                                            <p:txEl>
                                              <p:pRg st="0" end="0"/>
                                            </p:txEl>
                                          </p:spTgt>
                                        </p:tgtEl>
                                        <p:attrNameLst>
                                          <p:attrName>ppt_h</p:attrName>
                                        </p:attrNameLst>
                                      </p:cBhvr>
                                      <p:tavLst>
                                        <p:tav tm="0">
                                          <p:val>
                                            <p:fltVal val="0"/>
                                          </p:val>
                                        </p:tav>
                                        <p:tav tm="100000">
                                          <p:val>
                                            <p:strVal val="#ppt_h"/>
                                          </p:val>
                                        </p:tav>
                                      </p:tavLst>
                                    </p:anim>
                                    <p:anim calcmode="lin" valueType="num">
                                      <p:cBhvr>
                                        <p:cTn id="62" dur="1000" fill="hold"/>
                                        <p:tgtEl>
                                          <p:spTgt spid="37">
                                            <p:txEl>
                                              <p:pRg st="0" end="0"/>
                                            </p:txEl>
                                          </p:spTgt>
                                        </p:tgtEl>
                                        <p:attrNameLst>
                                          <p:attrName>style.rotation</p:attrName>
                                        </p:attrNameLst>
                                      </p:cBhvr>
                                      <p:tavLst>
                                        <p:tav tm="0">
                                          <p:val>
                                            <p:fltVal val="360"/>
                                          </p:val>
                                        </p:tav>
                                        <p:tav tm="100000">
                                          <p:val>
                                            <p:fltVal val="0"/>
                                          </p:val>
                                        </p:tav>
                                      </p:tavLst>
                                    </p:anim>
                                    <p:animEffect transition="in" filter="fade">
                                      <p:cBhvr>
                                        <p:cTn id="63" dur="1000"/>
                                        <p:tgtEl>
                                          <p:spTgt spid="37">
                                            <p:txEl>
                                              <p:pRg st="0" end="0"/>
                                            </p:txEl>
                                          </p:spTgt>
                                        </p:tgtEl>
                                      </p:cBhvr>
                                    </p:animEffect>
                                  </p:childTnLst>
                                </p:cTn>
                              </p:par>
                              <p:par>
                                <p:cTn id="64" presetID="49" presetClass="entr" presetSubtype="0" decel="100000" fill="hold" grpId="1" nodeType="withEffect">
                                  <p:stCondLst>
                                    <p:cond delay="0"/>
                                  </p:stCondLst>
                                  <p:childTnLst>
                                    <p:set>
                                      <p:cBhvr>
                                        <p:cTn id="65" dur="1" fill="hold">
                                          <p:stCondLst>
                                            <p:cond delay="0"/>
                                          </p:stCondLst>
                                        </p:cTn>
                                        <p:tgtEl>
                                          <p:spTgt spid="40">
                                            <p:txEl>
                                              <p:pRg st="0" end="0"/>
                                            </p:txEl>
                                          </p:spTgt>
                                        </p:tgtEl>
                                        <p:attrNameLst>
                                          <p:attrName>style.visibility</p:attrName>
                                        </p:attrNameLst>
                                      </p:cBhvr>
                                      <p:to>
                                        <p:strVal val="visible"/>
                                      </p:to>
                                    </p:set>
                                    <p:anim calcmode="lin" valueType="num">
                                      <p:cBhvr>
                                        <p:cTn id="66" dur="10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67" dur="1000" fill="hold"/>
                                        <p:tgtEl>
                                          <p:spTgt spid="40">
                                            <p:txEl>
                                              <p:pRg st="0" end="0"/>
                                            </p:txEl>
                                          </p:spTgt>
                                        </p:tgtEl>
                                        <p:attrNameLst>
                                          <p:attrName>ppt_h</p:attrName>
                                        </p:attrNameLst>
                                      </p:cBhvr>
                                      <p:tavLst>
                                        <p:tav tm="0">
                                          <p:val>
                                            <p:fltVal val="0"/>
                                          </p:val>
                                        </p:tav>
                                        <p:tav tm="100000">
                                          <p:val>
                                            <p:strVal val="#ppt_h"/>
                                          </p:val>
                                        </p:tav>
                                      </p:tavLst>
                                    </p:anim>
                                    <p:anim calcmode="lin" valueType="num">
                                      <p:cBhvr>
                                        <p:cTn id="68" dur="1000" fill="hold"/>
                                        <p:tgtEl>
                                          <p:spTgt spid="40">
                                            <p:txEl>
                                              <p:pRg st="0" end="0"/>
                                            </p:txEl>
                                          </p:spTgt>
                                        </p:tgtEl>
                                        <p:attrNameLst>
                                          <p:attrName>style.rotation</p:attrName>
                                        </p:attrNameLst>
                                      </p:cBhvr>
                                      <p:tavLst>
                                        <p:tav tm="0">
                                          <p:val>
                                            <p:fltVal val="360"/>
                                          </p:val>
                                        </p:tav>
                                        <p:tav tm="100000">
                                          <p:val>
                                            <p:fltVal val="0"/>
                                          </p:val>
                                        </p:tav>
                                      </p:tavLst>
                                    </p:anim>
                                    <p:animEffect transition="in" filter="fade">
                                      <p:cBhvr>
                                        <p:cTn id="69" dur="1000"/>
                                        <p:tgtEl>
                                          <p:spTgt spid="40">
                                            <p:txEl>
                                              <p:pRg st="0" end="0"/>
                                            </p:txEl>
                                          </p:spTgt>
                                        </p:tgtEl>
                                      </p:cBhvr>
                                    </p:animEffect>
                                  </p:childTnLst>
                                </p:cTn>
                              </p:par>
                              <p:par>
                                <p:cTn id="70" presetID="49" presetClass="entr" presetSubtype="0" decel="100000" fill="hold" grpId="1" nodeType="with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1000" fill="hold"/>
                                        <p:tgtEl>
                                          <p:spTgt spid="22"/>
                                        </p:tgtEl>
                                        <p:attrNameLst>
                                          <p:attrName>ppt_w</p:attrName>
                                        </p:attrNameLst>
                                      </p:cBhvr>
                                      <p:tavLst>
                                        <p:tav tm="0">
                                          <p:val>
                                            <p:fltVal val="0"/>
                                          </p:val>
                                        </p:tav>
                                        <p:tav tm="100000">
                                          <p:val>
                                            <p:strVal val="#ppt_w"/>
                                          </p:val>
                                        </p:tav>
                                      </p:tavLst>
                                    </p:anim>
                                    <p:anim calcmode="lin" valueType="num">
                                      <p:cBhvr>
                                        <p:cTn id="73" dur="1000" fill="hold"/>
                                        <p:tgtEl>
                                          <p:spTgt spid="22"/>
                                        </p:tgtEl>
                                        <p:attrNameLst>
                                          <p:attrName>ppt_h</p:attrName>
                                        </p:attrNameLst>
                                      </p:cBhvr>
                                      <p:tavLst>
                                        <p:tav tm="0">
                                          <p:val>
                                            <p:fltVal val="0"/>
                                          </p:val>
                                        </p:tav>
                                        <p:tav tm="100000">
                                          <p:val>
                                            <p:strVal val="#ppt_h"/>
                                          </p:val>
                                        </p:tav>
                                      </p:tavLst>
                                    </p:anim>
                                    <p:anim calcmode="lin" valueType="num">
                                      <p:cBhvr>
                                        <p:cTn id="74" dur="1000" fill="hold"/>
                                        <p:tgtEl>
                                          <p:spTgt spid="22"/>
                                        </p:tgtEl>
                                        <p:attrNameLst>
                                          <p:attrName>style.rotation</p:attrName>
                                        </p:attrNameLst>
                                      </p:cBhvr>
                                      <p:tavLst>
                                        <p:tav tm="0">
                                          <p:val>
                                            <p:fltVal val="360"/>
                                          </p:val>
                                        </p:tav>
                                        <p:tav tm="100000">
                                          <p:val>
                                            <p:fltVal val="0"/>
                                          </p:val>
                                        </p:tav>
                                      </p:tavLst>
                                    </p:anim>
                                    <p:animEffect transition="in" filter="fade">
                                      <p:cBhvr>
                                        <p:cTn id="75" dur="1000"/>
                                        <p:tgtEl>
                                          <p:spTgt spid="22"/>
                                        </p:tgtEl>
                                      </p:cBhvr>
                                    </p:animEffect>
                                  </p:childTnLst>
                                </p:cTn>
                              </p:par>
                              <p:par>
                                <p:cTn id="76" presetID="49" presetClass="entr" presetSubtype="0" decel="100000" fill="hold" grpId="1" nodeType="withEffect">
                                  <p:stCondLst>
                                    <p:cond delay="0"/>
                                  </p:stCondLst>
                                  <p:childTnLst>
                                    <p:set>
                                      <p:cBhvr>
                                        <p:cTn id="77" dur="1" fill="hold">
                                          <p:stCondLst>
                                            <p:cond delay="0"/>
                                          </p:stCondLst>
                                        </p:cTn>
                                        <p:tgtEl>
                                          <p:spTgt spid="21"/>
                                        </p:tgtEl>
                                        <p:attrNameLst>
                                          <p:attrName>style.visibility</p:attrName>
                                        </p:attrNameLst>
                                      </p:cBhvr>
                                      <p:to>
                                        <p:strVal val="visible"/>
                                      </p:to>
                                    </p:set>
                                    <p:anim calcmode="lin" valueType="num">
                                      <p:cBhvr>
                                        <p:cTn id="78" dur="1000" fill="hold"/>
                                        <p:tgtEl>
                                          <p:spTgt spid="21"/>
                                        </p:tgtEl>
                                        <p:attrNameLst>
                                          <p:attrName>ppt_w</p:attrName>
                                        </p:attrNameLst>
                                      </p:cBhvr>
                                      <p:tavLst>
                                        <p:tav tm="0">
                                          <p:val>
                                            <p:fltVal val="0"/>
                                          </p:val>
                                        </p:tav>
                                        <p:tav tm="100000">
                                          <p:val>
                                            <p:strVal val="#ppt_w"/>
                                          </p:val>
                                        </p:tav>
                                      </p:tavLst>
                                    </p:anim>
                                    <p:anim calcmode="lin" valueType="num">
                                      <p:cBhvr>
                                        <p:cTn id="79" dur="1000" fill="hold"/>
                                        <p:tgtEl>
                                          <p:spTgt spid="21"/>
                                        </p:tgtEl>
                                        <p:attrNameLst>
                                          <p:attrName>ppt_h</p:attrName>
                                        </p:attrNameLst>
                                      </p:cBhvr>
                                      <p:tavLst>
                                        <p:tav tm="0">
                                          <p:val>
                                            <p:fltVal val="0"/>
                                          </p:val>
                                        </p:tav>
                                        <p:tav tm="100000">
                                          <p:val>
                                            <p:strVal val="#ppt_h"/>
                                          </p:val>
                                        </p:tav>
                                      </p:tavLst>
                                    </p:anim>
                                    <p:anim calcmode="lin" valueType="num">
                                      <p:cBhvr>
                                        <p:cTn id="80" dur="1000" fill="hold"/>
                                        <p:tgtEl>
                                          <p:spTgt spid="21"/>
                                        </p:tgtEl>
                                        <p:attrNameLst>
                                          <p:attrName>style.rotation</p:attrName>
                                        </p:attrNameLst>
                                      </p:cBhvr>
                                      <p:tavLst>
                                        <p:tav tm="0">
                                          <p:val>
                                            <p:fltVal val="360"/>
                                          </p:val>
                                        </p:tav>
                                        <p:tav tm="100000">
                                          <p:val>
                                            <p:fltVal val="0"/>
                                          </p:val>
                                        </p:tav>
                                      </p:tavLst>
                                    </p:anim>
                                    <p:animEffect transition="in" filter="fade">
                                      <p:cBhvr>
                                        <p:cTn id="81" dur="1000"/>
                                        <p:tgtEl>
                                          <p:spTgt spid="21"/>
                                        </p:tgtEl>
                                      </p:cBhvr>
                                    </p:animEffect>
                                  </p:childTnLst>
                                </p:cTn>
                              </p:par>
                              <p:par>
                                <p:cTn id="82" presetID="49" presetClass="entr" presetSubtype="0" decel="100000" fill="hold" grpId="1" nodeType="withEffect">
                                  <p:stCondLst>
                                    <p:cond delay="0"/>
                                  </p:stCondLst>
                                  <p:childTnLst>
                                    <p:set>
                                      <p:cBhvr>
                                        <p:cTn id="83" dur="1" fill="hold">
                                          <p:stCondLst>
                                            <p:cond delay="0"/>
                                          </p:stCondLst>
                                        </p:cTn>
                                        <p:tgtEl>
                                          <p:spTgt spid="17"/>
                                        </p:tgtEl>
                                        <p:attrNameLst>
                                          <p:attrName>style.visibility</p:attrName>
                                        </p:attrNameLst>
                                      </p:cBhvr>
                                      <p:to>
                                        <p:strVal val="visible"/>
                                      </p:to>
                                    </p:set>
                                    <p:anim calcmode="lin" valueType="num">
                                      <p:cBhvr>
                                        <p:cTn id="84" dur="1000" fill="hold"/>
                                        <p:tgtEl>
                                          <p:spTgt spid="17"/>
                                        </p:tgtEl>
                                        <p:attrNameLst>
                                          <p:attrName>ppt_w</p:attrName>
                                        </p:attrNameLst>
                                      </p:cBhvr>
                                      <p:tavLst>
                                        <p:tav tm="0">
                                          <p:val>
                                            <p:fltVal val="0"/>
                                          </p:val>
                                        </p:tav>
                                        <p:tav tm="100000">
                                          <p:val>
                                            <p:strVal val="#ppt_w"/>
                                          </p:val>
                                        </p:tav>
                                      </p:tavLst>
                                    </p:anim>
                                    <p:anim calcmode="lin" valueType="num">
                                      <p:cBhvr>
                                        <p:cTn id="85" dur="1000" fill="hold"/>
                                        <p:tgtEl>
                                          <p:spTgt spid="17"/>
                                        </p:tgtEl>
                                        <p:attrNameLst>
                                          <p:attrName>ppt_h</p:attrName>
                                        </p:attrNameLst>
                                      </p:cBhvr>
                                      <p:tavLst>
                                        <p:tav tm="0">
                                          <p:val>
                                            <p:fltVal val="0"/>
                                          </p:val>
                                        </p:tav>
                                        <p:tav tm="100000">
                                          <p:val>
                                            <p:strVal val="#ppt_h"/>
                                          </p:val>
                                        </p:tav>
                                      </p:tavLst>
                                    </p:anim>
                                    <p:anim calcmode="lin" valueType="num">
                                      <p:cBhvr>
                                        <p:cTn id="86" dur="1000" fill="hold"/>
                                        <p:tgtEl>
                                          <p:spTgt spid="17"/>
                                        </p:tgtEl>
                                        <p:attrNameLst>
                                          <p:attrName>style.rotation</p:attrName>
                                        </p:attrNameLst>
                                      </p:cBhvr>
                                      <p:tavLst>
                                        <p:tav tm="0">
                                          <p:val>
                                            <p:fltVal val="360"/>
                                          </p:val>
                                        </p:tav>
                                        <p:tav tm="100000">
                                          <p:val>
                                            <p:fltVal val="0"/>
                                          </p:val>
                                        </p:tav>
                                      </p:tavLst>
                                    </p:anim>
                                    <p:animEffect transition="in" filter="fade">
                                      <p:cBhvr>
                                        <p:cTn id="87" dur="1000"/>
                                        <p:tgtEl>
                                          <p:spTgt spid="17"/>
                                        </p:tgtEl>
                                      </p:cBhvr>
                                    </p:animEffect>
                                  </p:childTnLst>
                                </p:cTn>
                              </p:par>
                              <p:par>
                                <p:cTn id="88" presetID="49" presetClass="entr" presetSubtype="0" decel="100000" fill="hold" grpId="1" nodeType="withEffect">
                                  <p:stCondLst>
                                    <p:cond delay="0"/>
                                  </p:stCondLst>
                                  <p:childTnLst>
                                    <p:set>
                                      <p:cBhvr>
                                        <p:cTn id="89" dur="1" fill="hold">
                                          <p:stCondLst>
                                            <p:cond delay="0"/>
                                          </p:stCondLst>
                                        </p:cTn>
                                        <p:tgtEl>
                                          <p:spTgt spid="16"/>
                                        </p:tgtEl>
                                        <p:attrNameLst>
                                          <p:attrName>style.visibility</p:attrName>
                                        </p:attrNameLst>
                                      </p:cBhvr>
                                      <p:to>
                                        <p:strVal val="visible"/>
                                      </p:to>
                                    </p:set>
                                    <p:anim calcmode="lin" valueType="num">
                                      <p:cBhvr>
                                        <p:cTn id="90" dur="1000" fill="hold"/>
                                        <p:tgtEl>
                                          <p:spTgt spid="16"/>
                                        </p:tgtEl>
                                        <p:attrNameLst>
                                          <p:attrName>ppt_w</p:attrName>
                                        </p:attrNameLst>
                                      </p:cBhvr>
                                      <p:tavLst>
                                        <p:tav tm="0">
                                          <p:val>
                                            <p:fltVal val="0"/>
                                          </p:val>
                                        </p:tav>
                                        <p:tav tm="100000">
                                          <p:val>
                                            <p:strVal val="#ppt_w"/>
                                          </p:val>
                                        </p:tav>
                                      </p:tavLst>
                                    </p:anim>
                                    <p:anim calcmode="lin" valueType="num">
                                      <p:cBhvr>
                                        <p:cTn id="91" dur="1000" fill="hold"/>
                                        <p:tgtEl>
                                          <p:spTgt spid="16"/>
                                        </p:tgtEl>
                                        <p:attrNameLst>
                                          <p:attrName>ppt_h</p:attrName>
                                        </p:attrNameLst>
                                      </p:cBhvr>
                                      <p:tavLst>
                                        <p:tav tm="0">
                                          <p:val>
                                            <p:fltVal val="0"/>
                                          </p:val>
                                        </p:tav>
                                        <p:tav tm="100000">
                                          <p:val>
                                            <p:strVal val="#ppt_h"/>
                                          </p:val>
                                        </p:tav>
                                      </p:tavLst>
                                    </p:anim>
                                    <p:anim calcmode="lin" valueType="num">
                                      <p:cBhvr>
                                        <p:cTn id="92" dur="1000" fill="hold"/>
                                        <p:tgtEl>
                                          <p:spTgt spid="16"/>
                                        </p:tgtEl>
                                        <p:attrNameLst>
                                          <p:attrName>style.rotation</p:attrName>
                                        </p:attrNameLst>
                                      </p:cBhvr>
                                      <p:tavLst>
                                        <p:tav tm="0">
                                          <p:val>
                                            <p:fltVal val="360"/>
                                          </p:val>
                                        </p:tav>
                                        <p:tav tm="100000">
                                          <p:val>
                                            <p:fltVal val="0"/>
                                          </p:val>
                                        </p:tav>
                                      </p:tavLst>
                                    </p:anim>
                                    <p:animEffect transition="in" filter="fade">
                                      <p:cBhvr>
                                        <p:cTn id="93" dur="1000"/>
                                        <p:tgtEl>
                                          <p:spTgt spid="16"/>
                                        </p:tgtEl>
                                      </p:cBhvr>
                                    </p:animEffect>
                                  </p:childTnLst>
                                </p:cTn>
                              </p:par>
                            </p:childTnLst>
                          </p:cTn>
                        </p:par>
                        <p:par>
                          <p:cTn id="94" fill="hold">
                            <p:stCondLst>
                              <p:cond delay="2800"/>
                            </p:stCondLst>
                            <p:childTnLst>
                              <p:par>
                                <p:cTn id="95" presetID="22" presetClass="entr" presetSubtype="2" fill="hold" grpId="0" nodeType="afterEffect">
                                  <p:stCondLst>
                                    <p:cond delay="0"/>
                                  </p:stCondLst>
                                  <p:childTnLst>
                                    <p:set>
                                      <p:cBhvr>
                                        <p:cTn id="96" dur="1" fill="hold">
                                          <p:stCondLst>
                                            <p:cond delay="0"/>
                                          </p:stCondLst>
                                        </p:cTn>
                                        <p:tgtEl>
                                          <p:spTgt spid="42">
                                            <p:txEl>
                                              <p:pRg st="0" end="0"/>
                                            </p:txEl>
                                          </p:spTgt>
                                        </p:tgtEl>
                                        <p:attrNameLst>
                                          <p:attrName>style.visibility</p:attrName>
                                        </p:attrNameLst>
                                      </p:cBhvr>
                                      <p:to>
                                        <p:strVal val="visible"/>
                                      </p:to>
                                    </p:set>
                                    <p:animEffect transition="in" filter="wipe(right)">
                                      <p:cBhvr>
                                        <p:cTn id="97" dur="500"/>
                                        <p:tgtEl>
                                          <p:spTgt spid="42">
                                            <p:txEl>
                                              <p:pRg st="0" end="0"/>
                                            </p:txEl>
                                          </p:spTgt>
                                        </p:tgtEl>
                                      </p:cBhvr>
                                    </p:animEffect>
                                  </p:childTnLst>
                                </p:cTn>
                              </p:par>
                            </p:childTnLst>
                          </p:cTn>
                        </p:par>
                        <p:par>
                          <p:cTn id="98" fill="hold">
                            <p:stCondLst>
                              <p:cond delay="3300"/>
                            </p:stCondLst>
                            <p:childTnLst>
                              <p:par>
                                <p:cTn id="99" presetID="10" presetClass="entr" presetSubtype="0" fill="hold" grpId="0" nodeType="afterEffect">
                                  <p:stCondLst>
                                    <p:cond delay="0"/>
                                  </p:stCondLst>
                                  <p:childTnLst>
                                    <p:set>
                                      <p:cBhvr>
                                        <p:cTn id="100" dur="1" fill="hold">
                                          <p:stCondLst>
                                            <p:cond delay="0"/>
                                          </p:stCondLst>
                                        </p:cTn>
                                        <p:tgtEl>
                                          <p:spTgt spid="41">
                                            <p:txEl>
                                              <p:pRg st="0" end="0"/>
                                            </p:txEl>
                                          </p:spTgt>
                                        </p:tgtEl>
                                        <p:attrNameLst>
                                          <p:attrName>style.visibility</p:attrName>
                                        </p:attrNameLst>
                                      </p:cBhvr>
                                      <p:to>
                                        <p:strVal val="visible"/>
                                      </p:to>
                                    </p:set>
                                    <p:animEffect transition="in" filter="fade">
                                      <p:cBhvr>
                                        <p:cTn id="101" dur="500"/>
                                        <p:tgtEl>
                                          <p:spTgt spid="41">
                                            <p:txEl>
                                              <p:pRg st="0" end="0"/>
                                            </p:txEl>
                                          </p:spTgt>
                                        </p:tgtEl>
                                      </p:cBhvr>
                                    </p:animEffect>
                                  </p:childTnLst>
                                </p:cTn>
                              </p:par>
                            </p:childTnLst>
                          </p:cTn>
                        </p:par>
                        <p:par>
                          <p:cTn id="102" fill="hold">
                            <p:stCondLst>
                              <p:cond delay="3800"/>
                            </p:stCondLst>
                            <p:childTnLst>
                              <p:par>
                                <p:cTn id="103" presetID="22" presetClass="entr" presetSubtype="8" fill="hold" grpId="0" nodeType="afterEffect">
                                  <p:stCondLst>
                                    <p:cond delay="250"/>
                                  </p:stCondLst>
                                  <p:childTnLst>
                                    <p:set>
                                      <p:cBhvr>
                                        <p:cTn id="104" dur="1" fill="hold">
                                          <p:stCondLst>
                                            <p:cond delay="0"/>
                                          </p:stCondLst>
                                        </p:cTn>
                                        <p:tgtEl>
                                          <p:spTgt spid="30">
                                            <p:txEl>
                                              <p:pRg st="0" end="0"/>
                                            </p:txEl>
                                          </p:spTgt>
                                        </p:tgtEl>
                                        <p:attrNameLst>
                                          <p:attrName>style.visibility</p:attrName>
                                        </p:attrNameLst>
                                      </p:cBhvr>
                                      <p:to>
                                        <p:strVal val="visible"/>
                                      </p:to>
                                    </p:set>
                                    <p:animEffect transition="in" filter="wipe(left)">
                                      <p:cBhvr>
                                        <p:cTn id="105" dur="500"/>
                                        <p:tgtEl>
                                          <p:spTgt spid="30">
                                            <p:txEl>
                                              <p:pRg st="0" end="0"/>
                                            </p:txEl>
                                          </p:spTgt>
                                        </p:tgtEl>
                                      </p:cBhvr>
                                    </p:animEffect>
                                  </p:childTnLst>
                                </p:cTn>
                              </p:par>
                            </p:childTnLst>
                          </p:cTn>
                        </p:par>
                        <p:par>
                          <p:cTn id="106" fill="hold">
                            <p:stCondLst>
                              <p:cond delay="4550"/>
                            </p:stCondLst>
                            <p:childTnLst>
                              <p:par>
                                <p:cTn id="107" presetID="10" presetClass="entr" presetSubtype="0" fill="hold" grpId="0" nodeType="afterEffect">
                                  <p:stCondLst>
                                    <p:cond delay="0"/>
                                  </p:stCondLst>
                                  <p:childTnLst>
                                    <p:set>
                                      <p:cBhvr>
                                        <p:cTn id="108" dur="1" fill="hold">
                                          <p:stCondLst>
                                            <p:cond delay="0"/>
                                          </p:stCondLst>
                                        </p:cTn>
                                        <p:tgtEl>
                                          <p:spTgt spid="29">
                                            <p:txEl>
                                              <p:pRg st="0" end="0"/>
                                            </p:txEl>
                                          </p:spTgt>
                                        </p:tgtEl>
                                        <p:attrNameLst>
                                          <p:attrName>style.visibility</p:attrName>
                                        </p:attrNameLst>
                                      </p:cBhvr>
                                      <p:to>
                                        <p:strVal val="visible"/>
                                      </p:to>
                                    </p:set>
                                    <p:animEffect transition="in" filter="fade">
                                      <p:cBhvr>
                                        <p:cTn id="109" dur="500"/>
                                        <p:tgtEl>
                                          <p:spTgt spid="29">
                                            <p:txEl>
                                              <p:pRg st="0" end="0"/>
                                            </p:txEl>
                                          </p:spTgt>
                                        </p:tgtEl>
                                      </p:cBhvr>
                                    </p:animEffect>
                                  </p:childTnLst>
                                </p:cTn>
                              </p:par>
                            </p:childTnLst>
                          </p:cTn>
                        </p:par>
                        <p:par>
                          <p:cTn id="110" fill="hold">
                            <p:stCondLst>
                              <p:cond delay="5050"/>
                            </p:stCondLst>
                            <p:childTnLst>
                              <p:par>
                                <p:cTn id="111" presetID="22" presetClass="entr" presetSubtype="2" fill="hold" grpId="0" nodeType="afterEffect">
                                  <p:stCondLst>
                                    <p:cond delay="0"/>
                                  </p:stCondLst>
                                  <p:childTnLst>
                                    <p:set>
                                      <p:cBhvr>
                                        <p:cTn id="112" dur="1" fill="hold">
                                          <p:stCondLst>
                                            <p:cond delay="0"/>
                                          </p:stCondLst>
                                        </p:cTn>
                                        <p:tgtEl>
                                          <p:spTgt spid="39">
                                            <p:txEl>
                                              <p:pRg st="0" end="0"/>
                                            </p:txEl>
                                          </p:spTgt>
                                        </p:tgtEl>
                                        <p:attrNameLst>
                                          <p:attrName>style.visibility</p:attrName>
                                        </p:attrNameLst>
                                      </p:cBhvr>
                                      <p:to>
                                        <p:strVal val="visible"/>
                                      </p:to>
                                    </p:set>
                                    <p:animEffect transition="in" filter="wipe(right)">
                                      <p:cBhvr>
                                        <p:cTn id="113" dur="500"/>
                                        <p:tgtEl>
                                          <p:spTgt spid="39">
                                            <p:txEl>
                                              <p:pRg st="0" end="0"/>
                                            </p:txEl>
                                          </p:spTgt>
                                        </p:tgtEl>
                                      </p:cBhvr>
                                    </p:animEffect>
                                  </p:childTnLst>
                                </p:cTn>
                              </p:par>
                            </p:childTnLst>
                          </p:cTn>
                        </p:par>
                        <p:par>
                          <p:cTn id="114" fill="hold">
                            <p:stCondLst>
                              <p:cond delay="5550"/>
                            </p:stCondLst>
                            <p:childTnLst>
                              <p:par>
                                <p:cTn id="115" presetID="10" presetClass="entr" presetSubtype="0" fill="hold" grpId="0" nodeType="afterEffect">
                                  <p:stCondLst>
                                    <p:cond delay="0"/>
                                  </p:stCondLst>
                                  <p:childTnLst>
                                    <p:set>
                                      <p:cBhvr>
                                        <p:cTn id="116" dur="1" fill="hold">
                                          <p:stCondLst>
                                            <p:cond delay="0"/>
                                          </p:stCondLst>
                                        </p:cTn>
                                        <p:tgtEl>
                                          <p:spTgt spid="38">
                                            <p:txEl>
                                              <p:pRg st="0" end="0"/>
                                            </p:txEl>
                                          </p:spTgt>
                                        </p:tgtEl>
                                        <p:attrNameLst>
                                          <p:attrName>style.visibility</p:attrName>
                                        </p:attrNameLst>
                                      </p:cBhvr>
                                      <p:to>
                                        <p:strVal val="visible"/>
                                      </p:to>
                                    </p:set>
                                    <p:animEffect transition="in" filter="fade">
                                      <p:cBhvr>
                                        <p:cTn id="117" dur="500"/>
                                        <p:tgtEl>
                                          <p:spTgt spid="38">
                                            <p:txEl>
                                              <p:pRg st="0" end="0"/>
                                            </p:txEl>
                                          </p:spTgt>
                                        </p:tgtEl>
                                      </p:cBhvr>
                                    </p:animEffect>
                                  </p:childTnLst>
                                </p:cTn>
                              </p:par>
                            </p:childTnLst>
                          </p:cTn>
                        </p:par>
                        <p:par>
                          <p:cTn id="118" fill="hold">
                            <p:stCondLst>
                              <p:cond delay="6050"/>
                            </p:stCondLst>
                            <p:childTnLst>
                              <p:par>
                                <p:cTn id="119" presetID="22" presetClass="entr" presetSubtype="8" fill="hold" grpId="0" nodeType="afterEffect">
                                  <p:stCondLst>
                                    <p:cond delay="0"/>
                                  </p:stCondLst>
                                  <p:childTnLst>
                                    <p:set>
                                      <p:cBhvr>
                                        <p:cTn id="120" dur="1" fill="hold">
                                          <p:stCondLst>
                                            <p:cond delay="0"/>
                                          </p:stCondLst>
                                        </p:cTn>
                                        <p:tgtEl>
                                          <p:spTgt spid="35">
                                            <p:txEl>
                                              <p:pRg st="0" end="0"/>
                                            </p:txEl>
                                          </p:spTgt>
                                        </p:tgtEl>
                                        <p:attrNameLst>
                                          <p:attrName>style.visibility</p:attrName>
                                        </p:attrNameLst>
                                      </p:cBhvr>
                                      <p:to>
                                        <p:strVal val="visible"/>
                                      </p:to>
                                    </p:set>
                                    <p:animEffect transition="in" filter="wipe(left)">
                                      <p:cBhvr>
                                        <p:cTn id="121" dur="500"/>
                                        <p:tgtEl>
                                          <p:spTgt spid="35">
                                            <p:txEl>
                                              <p:pRg st="0" end="0"/>
                                            </p:txEl>
                                          </p:spTgt>
                                        </p:tgtEl>
                                      </p:cBhvr>
                                    </p:animEffect>
                                  </p:childTnLst>
                                </p:cTn>
                              </p:par>
                            </p:childTnLst>
                          </p:cTn>
                        </p:par>
                        <p:par>
                          <p:cTn id="122" fill="hold">
                            <p:stCondLst>
                              <p:cond delay="6550"/>
                            </p:stCondLst>
                            <p:childTnLst>
                              <p:par>
                                <p:cTn id="123" presetID="10" presetClass="entr" presetSubtype="0" fill="hold" grpId="0" nodeType="afterEffect">
                                  <p:stCondLst>
                                    <p:cond delay="0"/>
                                  </p:stCondLst>
                                  <p:childTnLst>
                                    <p:set>
                                      <p:cBhvr>
                                        <p:cTn id="124" dur="1" fill="hold">
                                          <p:stCondLst>
                                            <p:cond delay="0"/>
                                          </p:stCondLst>
                                        </p:cTn>
                                        <p:tgtEl>
                                          <p:spTgt spid="34">
                                            <p:txEl>
                                              <p:pRg st="0" end="0"/>
                                            </p:txEl>
                                          </p:spTgt>
                                        </p:tgtEl>
                                        <p:attrNameLst>
                                          <p:attrName>style.visibility</p:attrName>
                                        </p:attrNameLst>
                                      </p:cBhvr>
                                      <p:to>
                                        <p:strVal val="visible"/>
                                      </p:to>
                                    </p:set>
                                    <p:animEffect transition="in" filter="fade">
                                      <p:cBhvr>
                                        <p:cTn id="125"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1" grpId="0" animBg="1"/>
      <p:bldP spid="21" grpId="1" animBg="1"/>
      <p:bldP spid="17" grpId="0" animBg="1"/>
      <p:bldP spid="17" grpId="1" animBg="1"/>
      <p:bldP spid="16" grpId="0" animBg="1"/>
      <p:bldP spid="16" grpId="1" animBg="1"/>
      <p:bldP spid="28" grpId="0" build="p">
        <p:tmplLst>
          <p:tmpl lvl="1">
            <p:tnLst>
              <p:par>
                <p:cTn presetID="2" presetClass="entr" presetSubtype="12" decel="10000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1000" fill="hold"/>
                        <p:tgtEl>
                          <p:spTgt spid="28"/>
                        </p:tgtEl>
                        <p:attrNameLst>
                          <p:attrName>ppt_x</p:attrName>
                        </p:attrNameLst>
                      </p:cBhvr>
                      <p:tavLst>
                        <p:tav tm="0">
                          <p:val>
                            <p:strVal val="0-#ppt_w/2"/>
                          </p:val>
                        </p:tav>
                        <p:tav tm="100000">
                          <p:val>
                            <p:strVal val="#ppt_x"/>
                          </p:val>
                        </p:tav>
                      </p:tavLst>
                    </p:anim>
                    <p:anim calcmode="lin" valueType="num">
                      <p:cBhvr additive="base">
                        <p:cTn dur="1000" fill="hold"/>
                        <p:tgtEl>
                          <p:spTgt spid="28"/>
                        </p:tgtEl>
                        <p:attrNameLst>
                          <p:attrName>ppt_y</p:attrName>
                        </p:attrNameLst>
                      </p:cBhvr>
                      <p:tavLst>
                        <p:tav tm="0">
                          <p:val>
                            <p:strVal val="1+#ppt_h/2"/>
                          </p:val>
                        </p:tav>
                        <p:tav tm="100000">
                          <p:val>
                            <p:strVal val="#ppt_y"/>
                          </p:val>
                        </p:tav>
                      </p:tavLst>
                    </p:anim>
                  </p:childTnLst>
                </p:cTn>
              </p:par>
            </p:tnLst>
          </p:tmpl>
        </p:tmplLst>
      </p:bldP>
      <p:bldP spid="28" grpId="1" build="p">
        <p:tmplLst>
          <p:tmpl lvl="1">
            <p:tnLst>
              <p:par>
                <p:cTn presetID="49" presetClass="entr" presetSubtype="0" decel="10000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1000" fill="hold"/>
                        <p:tgtEl>
                          <p:spTgt spid="28"/>
                        </p:tgtEl>
                        <p:attrNameLst>
                          <p:attrName>ppt_w</p:attrName>
                        </p:attrNameLst>
                      </p:cBhvr>
                      <p:tavLst>
                        <p:tav tm="0">
                          <p:val>
                            <p:fltVal val="0"/>
                          </p:val>
                        </p:tav>
                        <p:tav tm="100000">
                          <p:val>
                            <p:strVal val="#ppt_w"/>
                          </p:val>
                        </p:tav>
                      </p:tavLst>
                    </p:anim>
                    <p:anim calcmode="lin" valueType="num">
                      <p:cBhvr>
                        <p:cTn dur="1000" fill="hold"/>
                        <p:tgtEl>
                          <p:spTgt spid="28"/>
                        </p:tgtEl>
                        <p:attrNameLst>
                          <p:attrName>ppt_h</p:attrName>
                        </p:attrNameLst>
                      </p:cBhvr>
                      <p:tavLst>
                        <p:tav tm="0">
                          <p:val>
                            <p:fltVal val="0"/>
                          </p:val>
                        </p:tav>
                        <p:tav tm="100000">
                          <p:val>
                            <p:strVal val="#ppt_h"/>
                          </p:val>
                        </p:tav>
                      </p:tavLst>
                    </p:anim>
                    <p:anim calcmode="lin" valueType="num">
                      <p:cBhvr>
                        <p:cTn dur="1000" fill="hold"/>
                        <p:tgtEl>
                          <p:spTgt spid="28"/>
                        </p:tgtEl>
                        <p:attrNameLst>
                          <p:attrName>style.rotation</p:attrName>
                        </p:attrNameLst>
                      </p:cBhvr>
                      <p:tavLst>
                        <p:tav tm="0">
                          <p:val>
                            <p:fltVal val="360"/>
                          </p:val>
                        </p:tav>
                        <p:tav tm="100000">
                          <p:val>
                            <p:fltVal val="0"/>
                          </p:val>
                        </p:tav>
                      </p:tavLst>
                    </p:anim>
                    <p:animEffect transition="in" filter="fade">
                      <p:cBhvr>
                        <p:cTn dur="1000"/>
                        <p:tgtEl>
                          <p:spTgt spid="28"/>
                        </p:tgtEl>
                      </p:cBhvr>
                    </p:animEffect>
                  </p:childTnLst>
                </p:cTn>
              </p:par>
            </p:tnLst>
          </p:tmpl>
        </p:tmplLst>
      </p:bldP>
      <p:bldP spid="29" grpId="0" build="p">
        <p:tmplLst>
          <p:tmpl lvl="1">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22" presetClass="entr" presetSubtype="8" fill="hold" nodeType="afterEffect">
                  <p:stCondLst>
                    <p:cond delay="25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3" grpId="0" build="p">
        <p:tmplLst>
          <p:tmpl lvl="1">
            <p:tnLst>
              <p:par>
                <p:cTn presetID="2" presetClass="entr" presetSubtype="9"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1000" fill="hold"/>
                        <p:tgtEl>
                          <p:spTgt spid="33"/>
                        </p:tgtEl>
                        <p:attrNameLst>
                          <p:attrName>ppt_x</p:attrName>
                        </p:attrNameLst>
                      </p:cBhvr>
                      <p:tavLst>
                        <p:tav tm="0">
                          <p:val>
                            <p:strVal val="0-#ppt_w/2"/>
                          </p:val>
                        </p:tav>
                        <p:tav tm="100000">
                          <p:val>
                            <p:strVal val="#ppt_x"/>
                          </p:val>
                        </p:tav>
                      </p:tavLst>
                    </p:anim>
                    <p:anim calcmode="lin" valueType="num">
                      <p:cBhvr additive="base">
                        <p:cTn dur="1000" fill="hold"/>
                        <p:tgtEl>
                          <p:spTgt spid="33"/>
                        </p:tgtEl>
                        <p:attrNameLst>
                          <p:attrName>ppt_y</p:attrName>
                        </p:attrNameLst>
                      </p:cBhvr>
                      <p:tavLst>
                        <p:tav tm="0">
                          <p:val>
                            <p:strVal val="0-#ppt_h/2"/>
                          </p:val>
                        </p:tav>
                        <p:tav tm="100000">
                          <p:val>
                            <p:strVal val="#ppt_y"/>
                          </p:val>
                        </p:tav>
                      </p:tavLst>
                    </p:anim>
                  </p:childTnLst>
                </p:cTn>
              </p:par>
            </p:tnLst>
          </p:tmpl>
        </p:tmplLst>
      </p:bldP>
      <p:bldP spid="33" grpId="1" build="p">
        <p:tmplLst>
          <p:tmpl lvl="1">
            <p:tnLst>
              <p:par>
                <p:cTn presetID="49" presetClass="entr" presetSubtype="0"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p:cTn dur="1000" fill="hold"/>
                        <p:tgtEl>
                          <p:spTgt spid="33"/>
                        </p:tgtEl>
                        <p:attrNameLst>
                          <p:attrName>ppt_w</p:attrName>
                        </p:attrNameLst>
                      </p:cBhvr>
                      <p:tavLst>
                        <p:tav tm="0">
                          <p:val>
                            <p:fltVal val="0"/>
                          </p:val>
                        </p:tav>
                        <p:tav tm="100000">
                          <p:val>
                            <p:strVal val="#ppt_w"/>
                          </p:val>
                        </p:tav>
                      </p:tavLst>
                    </p:anim>
                    <p:anim calcmode="lin" valueType="num">
                      <p:cBhvr>
                        <p:cTn dur="1000" fill="hold"/>
                        <p:tgtEl>
                          <p:spTgt spid="33"/>
                        </p:tgtEl>
                        <p:attrNameLst>
                          <p:attrName>ppt_h</p:attrName>
                        </p:attrNameLst>
                      </p:cBhvr>
                      <p:tavLst>
                        <p:tav tm="0">
                          <p:val>
                            <p:fltVal val="0"/>
                          </p:val>
                        </p:tav>
                        <p:tav tm="100000">
                          <p:val>
                            <p:strVal val="#ppt_h"/>
                          </p:val>
                        </p:tav>
                      </p:tavLst>
                    </p:anim>
                    <p:anim calcmode="lin" valueType="num">
                      <p:cBhvr>
                        <p:cTn dur="1000" fill="hold"/>
                        <p:tgtEl>
                          <p:spTgt spid="33"/>
                        </p:tgtEl>
                        <p:attrNameLst>
                          <p:attrName>style.rotation</p:attrName>
                        </p:attrNameLst>
                      </p:cBhvr>
                      <p:tavLst>
                        <p:tav tm="0">
                          <p:val>
                            <p:fltVal val="360"/>
                          </p:val>
                        </p:tav>
                        <p:tav tm="100000">
                          <p:val>
                            <p:fltVal val="0"/>
                          </p:val>
                        </p:tav>
                      </p:tavLst>
                    </p:anim>
                    <p:animEffect transition="in" filter="fade">
                      <p:cBhvr>
                        <p:cTn dur="1000"/>
                        <p:tgtEl>
                          <p:spTgt spid="33"/>
                        </p:tgtEl>
                      </p:cBhvr>
                    </p:animEffect>
                  </p:childTnLst>
                </p:cTn>
              </p:par>
            </p:tnLst>
          </p:tmpl>
        </p:tmplLst>
      </p:bldP>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7" grpId="0" build="p">
        <p:tmplLst>
          <p:tmpl lvl="1">
            <p:tnLst>
              <p:par>
                <p:cTn presetID="2" presetClass="entr" presetSubtype="3"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1000" fill="hold"/>
                        <p:tgtEl>
                          <p:spTgt spid="37"/>
                        </p:tgtEl>
                        <p:attrNameLst>
                          <p:attrName>ppt_x</p:attrName>
                        </p:attrNameLst>
                      </p:cBhvr>
                      <p:tavLst>
                        <p:tav tm="0">
                          <p:val>
                            <p:strVal val="1+#ppt_w/2"/>
                          </p:val>
                        </p:tav>
                        <p:tav tm="100000">
                          <p:val>
                            <p:strVal val="#ppt_x"/>
                          </p:val>
                        </p:tav>
                      </p:tavLst>
                    </p:anim>
                    <p:anim calcmode="lin" valueType="num">
                      <p:cBhvr additive="base">
                        <p:cTn dur="1000" fill="hold"/>
                        <p:tgtEl>
                          <p:spTgt spid="37"/>
                        </p:tgtEl>
                        <p:attrNameLst>
                          <p:attrName>ppt_y</p:attrName>
                        </p:attrNameLst>
                      </p:cBhvr>
                      <p:tavLst>
                        <p:tav tm="0">
                          <p:val>
                            <p:strVal val="0-#ppt_h/2"/>
                          </p:val>
                        </p:tav>
                        <p:tav tm="100000">
                          <p:val>
                            <p:strVal val="#ppt_y"/>
                          </p:val>
                        </p:tav>
                      </p:tavLst>
                    </p:anim>
                  </p:childTnLst>
                </p:cTn>
              </p:par>
            </p:tnLst>
          </p:tmpl>
        </p:tmplLst>
      </p:bldP>
      <p:bldP spid="37" grpId="1" build="p">
        <p:tmplLst>
          <p:tmpl lvl="1">
            <p:tnLst>
              <p:par>
                <p:cTn presetID="49" presetClass="entr" presetSubtype="0"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p:cTn dur="1000" fill="hold"/>
                        <p:tgtEl>
                          <p:spTgt spid="37"/>
                        </p:tgtEl>
                        <p:attrNameLst>
                          <p:attrName>ppt_w</p:attrName>
                        </p:attrNameLst>
                      </p:cBhvr>
                      <p:tavLst>
                        <p:tav tm="0">
                          <p:val>
                            <p:fltVal val="0"/>
                          </p:val>
                        </p:tav>
                        <p:tav tm="100000">
                          <p:val>
                            <p:strVal val="#ppt_w"/>
                          </p:val>
                        </p:tav>
                      </p:tavLst>
                    </p:anim>
                    <p:anim calcmode="lin" valueType="num">
                      <p:cBhvr>
                        <p:cTn dur="1000" fill="hold"/>
                        <p:tgtEl>
                          <p:spTgt spid="37"/>
                        </p:tgtEl>
                        <p:attrNameLst>
                          <p:attrName>ppt_h</p:attrName>
                        </p:attrNameLst>
                      </p:cBhvr>
                      <p:tavLst>
                        <p:tav tm="0">
                          <p:val>
                            <p:fltVal val="0"/>
                          </p:val>
                        </p:tav>
                        <p:tav tm="100000">
                          <p:val>
                            <p:strVal val="#ppt_h"/>
                          </p:val>
                        </p:tav>
                      </p:tavLst>
                    </p:anim>
                    <p:anim calcmode="lin" valueType="num">
                      <p:cBhvr>
                        <p:cTn dur="1000" fill="hold"/>
                        <p:tgtEl>
                          <p:spTgt spid="37"/>
                        </p:tgtEl>
                        <p:attrNameLst>
                          <p:attrName>style.rotation</p:attrName>
                        </p:attrNameLst>
                      </p:cBhvr>
                      <p:tavLst>
                        <p:tav tm="0">
                          <p:val>
                            <p:fltVal val="360"/>
                          </p:val>
                        </p:tav>
                        <p:tav tm="100000">
                          <p:val>
                            <p:fltVal val="0"/>
                          </p:val>
                        </p:tav>
                      </p:tavLst>
                    </p:anim>
                    <p:animEffect transition="in" filter="fade">
                      <p:cBhvr>
                        <p:cTn dur="1000"/>
                        <p:tgtEl>
                          <p:spTgt spid="37"/>
                        </p:tgtEl>
                      </p:cBhvr>
                    </p:animEffect>
                  </p:childTnLst>
                </p:cTn>
              </p:par>
            </p:tnLst>
          </p:tmpl>
        </p:tmplLst>
      </p:bldP>
      <p:bldP spid="38" grpId="0" build="p">
        <p:tmplLst>
          <p:tmpl lvl="1">
            <p:tnLst>
              <p:par>
                <p:cTn presetID="10" presetClass="entr" presetSubtype="0"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build="p">
        <p:tmplLst>
          <p:tmpl lvl="1">
            <p:tnLst>
              <p:par>
                <p:cTn presetID="22" presetClass="entr" presetSubtype="2"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wipe(right)">
                      <p:cBhvr>
                        <p:cTn dur="500"/>
                        <p:tgtEl>
                          <p:spTgt spid="39"/>
                        </p:tgtEl>
                      </p:cBhvr>
                    </p:animEffect>
                  </p:childTnLst>
                </p:cTn>
              </p:par>
            </p:tnLst>
          </p:tmpl>
        </p:tmplLst>
      </p:bldP>
      <p:bldP spid="40" grpId="0" build="p">
        <p:tmplLst>
          <p:tmpl lvl="1">
            <p:tnLst>
              <p:par>
                <p:cTn presetID="2" presetClass="entr" presetSubtype="6" decel="10000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1000" fill="hold"/>
                        <p:tgtEl>
                          <p:spTgt spid="40"/>
                        </p:tgtEl>
                        <p:attrNameLst>
                          <p:attrName>ppt_x</p:attrName>
                        </p:attrNameLst>
                      </p:cBhvr>
                      <p:tavLst>
                        <p:tav tm="0">
                          <p:val>
                            <p:strVal val="1+#ppt_w/2"/>
                          </p:val>
                        </p:tav>
                        <p:tav tm="100000">
                          <p:val>
                            <p:strVal val="#ppt_x"/>
                          </p:val>
                        </p:tav>
                      </p:tavLst>
                    </p:anim>
                    <p:anim calcmode="lin" valueType="num">
                      <p:cBhvr additive="base">
                        <p:cTn dur="1000" fill="hold"/>
                        <p:tgtEl>
                          <p:spTgt spid="40"/>
                        </p:tgtEl>
                        <p:attrNameLst>
                          <p:attrName>ppt_y</p:attrName>
                        </p:attrNameLst>
                      </p:cBhvr>
                      <p:tavLst>
                        <p:tav tm="0">
                          <p:val>
                            <p:strVal val="1+#ppt_h/2"/>
                          </p:val>
                        </p:tav>
                        <p:tav tm="100000">
                          <p:val>
                            <p:strVal val="#ppt_y"/>
                          </p:val>
                        </p:tav>
                      </p:tavLst>
                    </p:anim>
                  </p:childTnLst>
                </p:cTn>
              </p:par>
            </p:tnLst>
          </p:tmpl>
        </p:tmplLst>
      </p:bldP>
      <p:bldP spid="40" grpId="1" build="p">
        <p:tmplLst>
          <p:tmpl lvl="1">
            <p:tnLst>
              <p:par>
                <p:cTn presetID="49" presetClass="entr" presetSubtype="0" decel="10000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p:cTn dur="1000" fill="hold"/>
                        <p:tgtEl>
                          <p:spTgt spid="40"/>
                        </p:tgtEl>
                        <p:attrNameLst>
                          <p:attrName>ppt_w</p:attrName>
                        </p:attrNameLst>
                      </p:cBhvr>
                      <p:tavLst>
                        <p:tav tm="0">
                          <p:val>
                            <p:fltVal val="0"/>
                          </p:val>
                        </p:tav>
                        <p:tav tm="100000">
                          <p:val>
                            <p:strVal val="#ppt_w"/>
                          </p:val>
                        </p:tav>
                      </p:tavLst>
                    </p:anim>
                    <p:anim calcmode="lin" valueType="num">
                      <p:cBhvr>
                        <p:cTn dur="1000" fill="hold"/>
                        <p:tgtEl>
                          <p:spTgt spid="40"/>
                        </p:tgtEl>
                        <p:attrNameLst>
                          <p:attrName>ppt_h</p:attrName>
                        </p:attrNameLst>
                      </p:cBhvr>
                      <p:tavLst>
                        <p:tav tm="0">
                          <p:val>
                            <p:fltVal val="0"/>
                          </p:val>
                        </p:tav>
                        <p:tav tm="100000">
                          <p:val>
                            <p:strVal val="#ppt_h"/>
                          </p:val>
                        </p:tav>
                      </p:tavLst>
                    </p:anim>
                    <p:anim calcmode="lin" valueType="num">
                      <p:cBhvr>
                        <p:cTn dur="1000" fill="hold"/>
                        <p:tgtEl>
                          <p:spTgt spid="40"/>
                        </p:tgtEl>
                        <p:attrNameLst>
                          <p:attrName>style.rotation</p:attrName>
                        </p:attrNameLst>
                      </p:cBhvr>
                      <p:tavLst>
                        <p:tav tm="0">
                          <p:val>
                            <p:fltVal val="360"/>
                          </p:val>
                        </p:tav>
                        <p:tav tm="100000">
                          <p:val>
                            <p:fltVal val="0"/>
                          </p:val>
                        </p:tav>
                      </p:tavLst>
                    </p:anim>
                    <p:animEffect transition="in" filter="fade">
                      <p:cBhvr>
                        <p:cTn dur="1000"/>
                        <p:tgtEl>
                          <p:spTgt spid="40"/>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22" presetClass="entr" presetSubtype="2"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wipe(right)">
                      <p:cBhvr>
                        <p:cTn dur="500"/>
                        <p:tgtEl>
                          <p:spTgt spid="42"/>
                        </p:tgtEl>
                      </p:cBhvr>
                    </p:animEffect>
                  </p:childTnLst>
                </p:cTn>
              </p:par>
            </p:tnLst>
          </p:tmpl>
        </p:tmplLst>
      </p:bldP>
      <p:bldP spid="43" grpId="0"/>
      <p:bldP spid="44" grpId="0">
        <p:tmplLst>
          <p:tmpl>
            <p:tnLst>
              <p:par>
                <p:cTn presetID="10" presetClass="entr" presetSubtype="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 keyword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5345288" y="1905025"/>
            <a:ext cx="2788414" cy="9061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6" name="Text Placeholder 5"/>
          <p:cNvSpPr>
            <a:spLocks noGrp="1"/>
          </p:cNvSpPr>
          <p:nvPr>
            <p:ph type="body" sz="quarter" idx="15" hasCustomPrompt="1"/>
          </p:nvPr>
        </p:nvSpPr>
        <p:spPr>
          <a:xfrm>
            <a:off x="5448880" y="2032417"/>
            <a:ext cx="2574090"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7" name="Rectangle 6"/>
          <p:cNvSpPr/>
          <p:nvPr userDrawn="1"/>
        </p:nvSpPr>
        <p:spPr>
          <a:xfrm>
            <a:off x="5345288" y="3776687"/>
            <a:ext cx="2788414" cy="9061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8" name="Text Placeholder 5"/>
          <p:cNvSpPr>
            <a:spLocks noGrp="1"/>
          </p:cNvSpPr>
          <p:nvPr>
            <p:ph type="body" sz="quarter" idx="16" hasCustomPrompt="1"/>
          </p:nvPr>
        </p:nvSpPr>
        <p:spPr>
          <a:xfrm>
            <a:off x="5448880" y="3904079"/>
            <a:ext cx="2574090"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9" name="Rectangle 8"/>
          <p:cNvSpPr/>
          <p:nvPr userDrawn="1"/>
        </p:nvSpPr>
        <p:spPr>
          <a:xfrm>
            <a:off x="5345288" y="5648349"/>
            <a:ext cx="2788414" cy="9061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0" name="Text Placeholder 5"/>
          <p:cNvSpPr>
            <a:spLocks noGrp="1"/>
          </p:cNvSpPr>
          <p:nvPr>
            <p:ph type="body" sz="quarter" idx="17" hasCustomPrompt="1"/>
          </p:nvPr>
        </p:nvSpPr>
        <p:spPr>
          <a:xfrm>
            <a:off x="5448880" y="5775741"/>
            <a:ext cx="2574090"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1" name="Rectangle 10"/>
          <p:cNvSpPr/>
          <p:nvPr userDrawn="1"/>
        </p:nvSpPr>
        <p:spPr>
          <a:xfrm>
            <a:off x="5345288" y="7521600"/>
            <a:ext cx="2788414" cy="9061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2" name="Text Placeholder 5"/>
          <p:cNvSpPr>
            <a:spLocks noGrp="1"/>
          </p:cNvSpPr>
          <p:nvPr>
            <p:ph type="body" sz="quarter" idx="18" hasCustomPrompt="1"/>
          </p:nvPr>
        </p:nvSpPr>
        <p:spPr>
          <a:xfrm>
            <a:off x="5448880" y="7648992"/>
            <a:ext cx="2574090"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3" name="Text Placeholder 5"/>
          <p:cNvSpPr>
            <a:spLocks noGrp="1"/>
          </p:cNvSpPr>
          <p:nvPr>
            <p:ph type="body" sz="quarter" idx="12" hasCustomPrompt="1"/>
          </p:nvPr>
        </p:nvSpPr>
        <p:spPr>
          <a:xfrm>
            <a:off x="8607192" y="1553624"/>
            <a:ext cx="3650071" cy="1512838"/>
          </a:xfrm>
        </p:spPr>
        <p:txBody>
          <a:bodyPr anchor="ctr"/>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19" hasCustomPrompt="1"/>
          </p:nvPr>
        </p:nvSpPr>
        <p:spPr>
          <a:xfrm>
            <a:off x="8607192" y="3425286"/>
            <a:ext cx="3650071" cy="1512838"/>
          </a:xfrm>
        </p:spPr>
        <p:txBody>
          <a:bodyPr anchor="ctr"/>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5" name="Text Placeholder 5"/>
          <p:cNvSpPr>
            <a:spLocks noGrp="1"/>
          </p:cNvSpPr>
          <p:nvPr>
            <p:ph type="body" sz="quarter" idx="20" hasCustomPrompt="1"/>
          </p:nvPr>
        </p:nvSpPr>
        <p:spPr>
          <a:xfrm>
            <a:off x="8607192" y="5297313"/>
            <a:ext cx="3650071" cy="1512838"/>
          </a:xfrm>
        </p:spPr>
        <p:txBody>
          <a:bodyPr anchor="ctr"/>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1" hasCustomPrompt="1"/>
          </p:nvPr>
        </p:nvSpPr>
        <p:spPr>
          <a:xfrm>
            <a:off x="8607192" y="7169340"/>
            <a:ext cx="3650071" cy="1512838"/>
          </a:xfrm>
        </p:spPr>
        <p:txBody>
          <a:bodyPr anchor="ctr"/>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7" name="Title 1"/>
          <p:cNvSpPr>
            <a:spLocks noGrp="1"/>
          </p:cNvSpPr>
          <p:nvPr>
            <p:ph type="title" hasCustomPrompt="1"/>
          </p:nvPr>
        </p:nvSpPr>
        <p:spPr>
          <a:xfrm>
            <a:off x="1052391" y="3633548"/>
            <a:ext cx="3833369"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350389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2300"/>
                            </p:stCondLst>
                            <p:childTnLst>
                              <p:par>
                                <p:cTn id="17" presetID="10" presetClass="entr" presetSubtype="0"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500"/>
                                        <p:tgtEl>
                                          <p:spTgt spid="13">
                                            <p:txEl>
                                              <p:pRg st="0" end="0"/>
                                            </p:txEl>
                                          </p:spTgt>
                                        </p:tgtEl>
                                      </p:cBhvr>
                                    </p:animEffect>
                                  </p:childTnLst>
                                </p:cTn>
                              </p:par>
                            </p:childTnLst>
                          </p:cTn>
                        </p:par>
                        <p:par>
                          <p:cTn id="20" fill="hold">
                            <p:stCondLst>
                              <p:cond delay="2800"/>
                            </p:stCondLst>
                            <p:childTnLst>
                              <p:par>
                                <p:cTn id="21" presetID="10" presetClass="entr" presetSubtype="0" fill="hold" grpId="0" nodeType="afterEffect">
                                  <p:stCondLst>
                                    <p:cond delay="25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500"/>
                                        <p:tgtEl>
                                          <p:spTgt spid="8">
                                            <p:txEl>
                                              <p:pRg st="0" end="0"/>
                                            </p:txEl>
                                          </p:spTgt>
                                        </p:tgtEl>
                                      </p:cBhvr>
                                    </p:animEffect>
                                  </p:childTnLst>
                                </p:cTn>
                              </p:par>
                            </p:childTnLst>
                          </p:cTn>
                        </p:par>
                        <p:par>
                          <p:cTn id="27" fill="hold">
                            <p:stCondLst>
                              <p:cond delay="3550"/>
                            </p:stCondLst>
                            <p:childTnLst>
                              <p:par>
                                <p:cTn id="28" presetID="10" presetClass="entr" presetSubtype="0" fill="hold" grpId="0" nodeType="after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Effect transition="in" filter="fade">
                                      <p:cBhvr>
                                        <p:cTn id="30" dur="500"/>
                                        <p:tgtEl>
                                          <p:spTgt spid="14">
                                            <p:txEl>
                                              <p:pRg st="0" end="0"/>
                                            </p:txEl>
                                          </p:spTgt>
                                        </p:tgtEl>
                                      </p:cBhvr>
                                    </p:animEffect>
                                  </p:childTnLst>
                                </p:cTn>
                              </p:par>
                            </p:childTnLst>
                          </p:cTn>
                        </p:par>
                        <p:par>
                          <p:cTn id="31" fill="hold">
                            <p:stCondLst>
                              <p:cond delay="4050"/>
                            </p:stCondLst>
                            <p:childTnLst>
                              <p:par>
                                <p:cTn id="32" presetID="10" presetClass="entr" presetSubtype="0" fill="hold" grpId="0" nodeType="afterEffect">
                                  <p:stCondLst>
                                    <p:cond delay="25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fade">
                                      <p:cBhvr>
                                        <p:cTn id="37" dur="500"/>
                                        <p:tgtEl>
                                          <p:spTgt spid="10">
                                            <p:txEl>
                                              <p:pRg st="0" end="0"/>
                                            </p:txEl>
                                          </p:spTgt>
                                        </p:tgtEl>
                                      </p:cBhvr>
                                    </p:animEffect>
                                  </p:childTnLst>
                                </p:cTn>
                              </p:par>
                            </p:childTnLst>
                          </p:cTn>
                        </p:par>
                        <p:par>
                          <p:cTn id="38" fill="hold">
                            <p:stCondLst>
                              <p:cond delay="4800"/>
                            </p:stCondLst>
                            <p:childTnLst>
                              <p:par>
                                <p:cTn id="39" presetID="10" presetClass="entr" presetSubtype="0" fill="hold" grpId="0" nodeType="after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fade">
                                      <p:cBhvr>
                                        <p:cTn id="41" dur="500"/>
                                        <p:tgtEl>
                                          <p:spTgt spid="15">
                                            <p:txEl>
                                              <p:pRg st="0" end="0"/>
                                            </p:txEl>
                                          </p:spTgt>
                                        </p:tgtEl>
                                      </p:cBhvr>
                                    </p:animEffect>
                                  </p:childTnLst>
                                </p:cTn>
                              </p:par>
                            </p:childTnLst>
                          </p:cTn>
                        </p:par>
                        <p:par>
                          <p:cTn id="42" fill="hold">
                            <p:stCondLst>
                              <p:cond delay="5300"/>
                            </p:stCondLst>
                            <p:childTnLst>
                              <p:par>
                                <p:cTn id="43" presetID="10" presetClass="entr" presetSubtype="0" fill="hold" grpId="0" nodeType="afterEffect">
                                  <p:stCondLst>
                                    <p:cond delay="25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grpId="0" nodeType="withEffect">
                                  <p:stCondLst>
                                    <p:cond delay="250"/>
                                  </p:stCondLst>
                                  <p:childTnLst>
                                    <p:set>
                                      <p:cBhvr>
                                        <p:cTn id="47" dur="1" fill="hold">
                                          <p:stCondLst>
                                            <p:cond delay="0"/>
                                          </p:stCondLst>
                                        </p:cTn>
                                        <p:tgtEl>
                                          <p:spTgt spid="12">
                                            <p:txEl>
                                              <p:pRg st="0" end="0"/>
                                            </p:txEl>
                                          </p:spTgt>
                                        </p:tgtEl>
                                        <p:attrNameLst>
                                          <p:attrName>style.visibility</p:attrName>
                                        </p:attrNameLst>
                                      </p:cBhvr>
                                      <p:to>
                                        <p:strVal val="visible"/>
                                      </p:to>
                                    </p:set>
                                    <p:animEffect transition="in" filter="fade">
                                      <p:cBhvr>
                                        <p:cTn id="48" dur="500"/>
                                        <p:tgtEl>
                                          <p:spTgt spid="12">
                                            <p:txEl>
                                              <p:pRg st="0" end="0"/>
                                            </p:txEl>
                                          </p:spTgt>
                                        </p:tgtEl>
                                      </p:cBhvr>
                                    </p:animEffect>
                                  </p:childTnLst>
                                </p:cTn>
                              </p:par>
                            </p:childTnLst>
                          </p:cTn>
                        </p:par>
                        <p:par>
                          <p:cTn id="49" fill="hold">
                            <p:stCondLst>
                              <p:cond delay="6050"/>
                            </p:stCondLst>
                            <p:childTnLst>
                              <p:par>
                                <p:cTn id="50" presetID="10" presetClass="entr" presetSubtype="0" fill="hold" grpId="0" nodeType="after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Effect transition="in" filter="fade">
                                      <p:cBhvr>
                                        <p:cTn id="5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tmplLst>
          <p:tmpl lvl="1">
            <p:tnLst>
              <p:par>
                <p:cTn presetID="10" presetClass="entr" presetSubtype="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animBg="1"/>
      <p:bldP spid="8" grpId="0" build="p">
        <p:tmplLst>
          <p:tmpl lvl="1">
            <p:tnLst>
              <p:par>
                <p:cTn presetID="10" presetClass="entr" presetSubtype="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bldP spid="10" grpId="0" build="p">
        <p:tmplLst>
          <p:tmpl lvl="1">
            <p:tnLst>
              <p:par>
                <p:cTn presetID="10" presetClass="entr" presetSubtype="0"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animBg="1"/>
      <p:bldP spid="12" grpId="0" build="p">
        <p:tmplLst>
          <p:tmpl lvl="1">
            <p:tnLst>
              <p:par>
                <p:cTn presetID="10" presetClass="entr" presetSubtype="0" fill="hold" nodeType="with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 keyword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5345288" y="1689628"/>
            <a:ext cx="2788414" cy="9061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6" name="Text Placeholder 5"/>
          <p:cNvSpPr>
            <a:spLocks noGrp="1"/>
          </p:cNvSpPr>
          <p:nvPr>
            <p:ph type="body" sz="quarter" idx="15" hasCustomPrompt="1"/>
          </p:nvPr>
        </p:nvSpPr>
        <p:spPr>
          <a:xfrm>
            <a:off x="5448880" y="1817020"/>
            <a:ext cx="2574090"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3" name="Text Placeholder 5"/>
          <p:cNvSpPr>
            <a:spLocks noGrp="1"/>
          </p:cNvSpPr>
          <p:nvPr>
            <p:ph type="body" sz="quarter" idx="12" hasCustomPrompt="1"/>
          </p:nvPr>
        </p:nvSpPr>
        <p:spPr>
          <a:xfrm>
            <a:off x="8607192" y="1398588"/>
            <a:ext cx="3650071" cy="1363980"/>
          </a:xfrm>
        </p:spPr>
        <p:txBody>
          <a:bodyPr anchor="ctr"/>
          <a:lstStyle>
            <a:lvl1pPr marL="0" marR="0" indent="0" algn="l" defTabSz="1371394" rtl="0" eaLnBrk="1" fontAlgn="auto" latinLnBrk="0" hangingPunct="1">
              <a:lnSpc>
                <a:spcPct val="160000"/>
              </a:lnSpc>
              <a:spcBef>
                <a:spcPts val="0"/>
              </a:spcBef>
              <a:spcAft>
                <a:spcPts val="0"/>
              </a:spcAft>
              <a:buClrTx/>
              <a:buSzTx/>
              <a:buFontTx/>
              <a:buNone/>
              <a:tabLst/>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p>
        </p:txBody>
      </p:sp>
      <p:sp>
        <p:nvSpPr>
          <p:cNvPr id="17" name="Title 1"/>
          <p:cNvSpPr>
            <a:spLocks noGrp="1"/>
          </p:cNvSpPr>
          <p:nvPr>
            <p:ph type="title" hasCustomPrompt="1"/>
          </p:nvPr>
        </p:nvSpPr>
        <p:spPr>
          <a:xfrm>
            <a:off x="1052391" y="3633548"/>
            <a:ext cx="3833369"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8" name="Rectangle 17"/>
          <p:cNvSpPr/>
          <p:nvPr userDrawn="1"/>
        </p:nvSpPr>
        <p:spPr>
          <a:xfrm>
            <a:off x="5345288" y="3220692"/>
            <a:ext cx="2788414" cy="9061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9" name="Text Placeholder 5"/>
          <p:cNvSpPr>
            <a:spLocks noGrp="1"/>
          </p:cNvSpPr>
          <p:nvPr>
            <p:ph type="body" sz="quarter" idx="16" hasCustomPrompt="1"/>
          </p:nvPr>
        </p:nvSpPr>
        <p:spPr>
          <a:xfrm>
            <a:off x="5448880" y="3348084"/>
            <a:ext cx="2574090"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0" name="Text Placeholder 5"/>
          <p:cNvSpPr>
            <a:spLocks noGrp="1"/>
          </p:cNvSpPr>
          <p:nvPr>
            <p:ph type="body" sz="quarter" idx="17" hasCustomPrompt="1"/>
          </p:nvPr>
        </p:nvSpPr>
        <p:spPr>
          <a:xfrm>
            <a:off x="8607192" y="2929652"/>
            <a:ext cx="3650071" cy="1363980"/>
          </a:xfrm>
        </p:spPr>
        <p:txBody>
          <a:bodyPr anchor="ctr"/>
          <a:lstStyle>
            <a:lvl1pPr marL="0" marR="0" indent="0" algn="l" defTabSz="1371394" rtl="0" eaLnBrk="1" fontAlgn="auto" latinLnBrk="0" hangingPunct="1">
              <a:lnSpc>
                <a:spcPct val="160000"/>
              </a:lnSpc>
              <a:spcBef>
                <a:spcPts val="0"/>
              </a:spcBef>
              <a:spcAft>
                <a:spcPts val="0"/>
              </a:spcAft>
              <a:buClrTx/>
              <a:buSzTx/>
              <a:buFontTx/>
              <a:buNone/>
              <a:tabLst/>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p>
        </p:txBody>
      </p:sp>
      <p:sp>
        <p:nvSpPr>
          <p:cNvPr id="21" name="Rectangle 20"/>
          <p:cNvSpPr/>
          <p:nvPr userDrawn="1"/>
        </p:nvSpPr>
        <p:spPr>
          <a:xfrm>
            <a:off x="5345288" y="4751756"/>
            <a:ext cx="2788414" cy="9061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22" name="Text Placeholder 5"/>
          <p:cNvSpPr>
            <a:spLocks noGrp="1"/>
          </p:cNvSpPr>
          <p:nvPr>
            <p:ph type="body" sz="quarter" idx="18" hasCustomPrompt="1"/>
          </p:nvPr>
        </p:nvSpPr>
        <p:spPr>
          <a:xfrm>
            <a:off x="5448880" y="4879148"/>
            <a:ext cx="2574090"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3" name="Text Placeholder 5"/>
          <p:cNvSpPr>
            <a:spLocks noGrp="1"/>
          </p:cNvSpPr>
          <p:nvPr>
            <p:ph type="body" sz="quarter" idx="19" hasCustomPrompt="1"/>
          </p:nvPr>
        </p:nvSpPr>
        <p:spPr>
          <a:xfrm>
            <a:off x="8607192" y="4460716"/>
            <a:ext cx="3650071" cy="1363980"/>
          </a:xfrm>
        </p:spPr>
        <p:txBody>
          <a:bodyPr anchor="ctr"/>
          <a:lstStyle>
            <a:lvl1pPr marL="0" marR="0" indent="0" algn="l" defTabSz="1371394" rtl="0" eaLnBrk="1" fontAlgn="auto" latinLnBrk="0" hangingPunct="1">
              <a:lnSpc>
                <a:spcPct val="160000"/>
              </a:lnSpc>
              <a:spcBef>
                <a:spcPts val="0"/>
              </a:spcBef>
              <a:spcAft>
                <a:spcPts val="0"/>
              </a:spcAft>
              <a:buClrTx/>
              <a:buSzTx/>
              <a:buFontTx/>
              <a:buNone/>
              <a:tabLst/>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p>
        </p:txBody>
      </p:sp>
      <p:sp>
        <p:nvSpPr>
          <p:cNvPr id="24" name="Rectangle 23"/>
          <p:cNvSpPr/>
          <p:nvPr userDrawn="1"/>
        </p:nvSpPr>
        <p:spPr>
          <a:xfrm>
            <a:off x="5345288" y="6282820"/>
            <a:ext cx="2788414" cy="9061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dirty="0"/>
          </a:p>
        </p:txBody>
      </p:sp>
      <p:sp>
        <p:nvSpPr>
          <p:cNvPr id="25" name="Text Placeholder 5"/>
          <p:cNvSpPr>
            <a:spLocks noGrp="1"/>
          </p:cNvSpPr>
          <p:nvPr>
            <p:ph type="body" sz="quarter" idx="20" hasCustomPrompt="1"/>
          </p:nvPr>
        </p:nvSpPr>
        <p:spPr>
          <a:xfrm>
            <a:off x="5448880" y="6410212"/>
            <a:ext cx="2574090"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6" name="Text Placeholder 5"/>
          <p:cNvSpPr>
            <a:spLocks noGrp="1"/>
          </p:cNvSpPr>
          <p:nvPr>
            <p:ph type="body" sz="quarter" idx="21" hasCustomPrompt="1"/>
          </p:nvPr>
        </p:nvSpPr>
        <p:spPr>
          <a:xfrm>
            <a:off x="8607192" y="5991780"/>
            <a:ext cx="3650071" cy="1363980"/>
          </a:xfrm>
        </p:spPr>
        <p:txBody>
          <a:bodyPr anchor="ctr"/>
          <a:lstStyle>
            <a:lvl1pPr marL="0" marR="0" indent="0" algn="l" defTabSz="1371394" rtl="0" eaLnBrk="1" fontAlgn="auto" latinLnBrk="0" hangingPunct="1">
              <a:lnSpc>
                <a:spcPct val="160000"/>
              </a:lnSpc>
              <a:spcBef>
                <a:spcPts val="0"/>
              </a:spcBef>
              <a:spcAft>
                <a:spcPts val="0"/>
              </a:spcAft>
              <a:buClrTx/>
              <a:buSzTx/>
              <a:buFontTx/>
              <a:buNone/>
              <a:tabLst/>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p>
        </p:txBody>
      </p:sp>
      <p:sp>
        <p:nvSpPr>
          <p:cNvPr id="27" name="Rectangle 26"/>
          <p:cNvSpPr/>
          <p:nvPr userDrawn="1"/>
        </p:nvSpPr>
        <p:spPr>
          <a:xfrm>
            <a:off x="5345288" y="7813885"/>
            <a:ext cx="2788414" cy="9061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28" name="Text Placeholder 5"/>
          <p:cNvSpPr>
            <a:spLocks noGrp="1"/>
          </p:cNvSpPr>
          <p:nvPr>
            <p:ph type="body" sz="quarter" idx="22" hasCustomPrompt="1"/>
          </p:nvPr>
        </p:nvSpPr>
        <p:spPr>
          <a:xfrm>
            <a:off x="5448880" y="7941277"/>
            <a:ext cx="2574090"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9" name="Text Placeholder 5"/>
          <p:cNvSpPr>
            <a:spLocks noGrp="1"/>
          </p:cNvSpPr>
          <p:nvPr>
            <p:ph type="body" sz="quarter" idx="23" hasCustomPrompt="1"/>
          </p:nvPr>
        </p:nvSpPr>
        <p:spPr>
          <a:xfrm>
            <a:off x="8607192" y="7522845"/>
            <a:ext cx="3650071" cy="1363980"/>
          </a:xfrm>
        </p:spPr>
        <p:txBody>
          <a:bodyPr anchor="ctr"/>
          <a:lstStyle>
            <a:lvl1pPr marL="0" marR="0" indent="0" algn="l" defTabSz="1371394" rtl="0" eaLnBrk="1" fontAlgn="auto" latinLnBrk="0" hangingPunct="1">
              <a:lnSpc>
                <a:spcPct val="160000"/>
              </a:lnSpc>
              <a:spcBef>
                <a:spcPts val="0"/>
              </a:spcBef>
              <a:spcAft>
                <a:spcPts val="0"/>
              </a:spcAft>
              <a:buClrTx/>
              <a:buSzTx/>
              <a:buFontTx/>
              <a:buNone/>
              <a:tabLst/>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p>
        </p:txBody>
      </p:sp>
    </p:spTree>
    <p:extLst>
      <p:ext uri="{BB962C8B-B14F-4D97-AF65-F5344CB8AC3E}">
        <p14:creationId xmlns:p14="http://schemas.microsoft.com/office/powerpoint/2010/main" val="31085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2300"/>
                            </p:stCondLst>
                            <p:childTnLst>
                              <p:par>
                                <p:cTn id="17" presetID="10" presetClass="entr" presetSubtype="0"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500"/>
                                        <p:tgtEl>
                                          <p:spTgt spid="13">
                                            <p:txEl>
                                              <p:pRg st="0" end="0"/>
                                            </p:txEl>
                                          </p:spTgt>
                                        </p:tgtEl>
                                      </p:cBhvr>
                                    </p:animEffect>
                                  </p:childTnLst>
                                </p:cTn>
                              </p:par>
                            </p:childTnLst>
                          </p:cTn>
                        </p:par>
                        <p:par>
                          <p:cTn id="20" fill="hold">
                            <p:stCondLst>
                              <p:cond delay="2800"/>
                            </p:stCondLst>
                            <p:childTnLst>
                              <p:par>
                                <p:cTn id="21" presetID="10" presetClass="entr" presetSubtype="0" fill="hold" grpId="0" nodeType="afterEffect">
                                  <p:stCondLst>
                                    <p:cond delay="2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fade">
                                      <p:cBhvr>
                                        <p:cTn id="26" dur="500"/>
                                        <p:tgtEl>
                                          <p:spTgt spid="19">
                                            <p:txEl>
                                              <p:pRg st="0" end="0"/>
                                            </p:txEl>
                                          </p:spTgt>
                                        </p:tgtEl>
                                      </p:cBhvr>
                                    </p:animEffect>
                                  </p:childTnLst>
                                </p:cTn>
                              </p:par>
                            </p:childTnLst>
                          </p:cTn>
                        </p:par>
                        <p:par>
                          <p:cTn id="27" fill="hold">
                            <p:stCondLst>
                              <p:cond delay="3550"/>
                            </p:stCondLst>
                            <p:childTnLst>
                              <p:par>
                                <p:cTn id="28" presetID="10" presetClass="entr" presetSubtype="0" fill="hold" grpId="0" nodeType="afterEffect">
                                  <p:stCondLst>
                                    <p:cond delay="0"/>
                                  </p:stCondLst>
                                  <p:childTnLst>
                                    <p:set>
                                      <p:cBhvr>
                                        <p:cTn id="29" dur="1" fill="hold">
                                          <p:stCondLst>
                                            <p:cond delay="0"/>
                                          </p:stCondLst>
                                        </p:cTn>
                                        <p:tgtEl>
                                          <p:spTgt spid="20">
                                            <p:txEl>
                                              <p:pRg st="0" end="0"/>
                                            </p:txEl>
                                          </p:spTgt>
                                        </p:tgtEl>
                                        <p:attrNameLst>
                                          <p:attrName>style.visibility</p:attrName>
                                        </p:attrNameLst>
                                      </p:cBhvr>
                                      <p:to>
                                        <p:strVal val="visible"/>
                                      </p:to>
                                    </p:set>
                                    <p:animEffect transition="in" filter="fade">
                                      <p:cBhvr>
                                        <p:cTn id="30" dur="500"/>
                                        <p:tgtEl>
                                          <p:spTgt spid="20">
                                            <p:txEl>
                                              <p:pRg st="0" end="0"/>
                                            </p:txEl>
                                          </p:spTgt>
                                        </p:tgtEl>
                                      </p:cBhvr>
                                    </p:animEffect>
                                  </p:childTnLst>
                                </p:cTn>
                              </p:par>
                            </p:childTnLst>
                          </p:cTn>
                        </p:par>
                        <p:par>
                          <p:cTn id="31" fill="hold">
                            <p:stCondLst>
                              <p:cond delay="4050"/>
                            </p:stCondLst>
                            <p:childTnLst>
                              <p:par>
                                <p:cTn id="32" presetID="10" presetClass="entr" presetSubtype="0" fill="hold" grpId="0" nodeType="afterEffect">
                                  <p:stCondLst>
                                    <p:cond delay="25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fade">
                                      <p:cBhvr>
                                        <p:cTn id="37" dur="500"/>
                                        <p:tgtEl>
                                          <p:spTgt spid="22">
                                            <p:txEl>
                                              <p:pRg st="0" end="0"/>
                                            </p:txEl>
                                          </p:spTgt>
                                        </p:tgtEl>
                                      </p:cBhvr>
                                    </p:animEffect>
                                  </p:childTnLst>
                                </p:cTn>
                              </p:par>
                            </p:childTnLst>
                          </p:cTn>
                        </p:par>
                        <p:par>
                          <p:cTn id="38" fill="hold">
                            <p:stCondLst>
                              <p:cond delay="4800"/>
                            </p:stCondLst>
                            <p:childTnLst>
                              <p:par>
                                <p:cTn id="39" presetID="10" presetClass="entr" presetSubtype="0" fill="hold" grpId="0" nodeType="afterEffect">
                                  <p:stCondLst>
                                    <p:cond delay="0"/>
                                  </p:stCondLst>
                                  <p:childTnLst>
                                    <p:set>
                                      <p:cBhvr>
                                        <p:cTn id="40" dur="1" fill="hold">
                                          <p:stCondLst>
                                            <p:cond delay="0"/>
                                          </p:stCondLst>
                                        </p:cTn>
                                        <p:tgtEl>
                                          <p:spTgt spid="23">
                                            <p:txEl>
                                              <p:pRg st="0" end="0"/>
                                            </p:txEl>
                                          </p:spTgt>
                                        </p:tgtEl>
                                        <p:attrNameLst>
                                          <p:attrName>style.visibility</p:attrName>
                                        </p:attrNameLst>
                                      </p:cBhvr>
                                      <p:to>
                                        <p:strVal val="visible"/>
                                      </p:to>
                                    </p:set>
                                    <p:animEffect transition="in" filter="fade">
                                      <p:cBhvr>
                                        <p:cTn id="41" dur="500"/>
                                        <p:tgtEl>
                                          <p:spTgt spid="23">
                                            <p:txEl>
                                              <p:pRg st="0" end="0"/>
                                            </p:txEl>
                                          </p:spTgt>
                                        </p:tgtEl>
                                      </p:cBhvr>
                                    </p:animEffect>
                                  </p:childTnLst>
                                </p:cTn>
                              </p:par>
                            </p:childTnLst>
                          </p:cTn>
                        </p:par>
                        <p:par>
                          <p:cTn id="42" fill="hold">
                            <p:stCondLst>
                              <p:cond delay="5300"/>
                            </p:stCondLst>
                            <p:childTnLst>
                              <p:par>
                                <p:cTn id="43" presetID="10" presetClass="entr" presetSubtype="0" fill="hold" grpId="0" nodeType="afterEffect">
                                  <p:stCondLst>
                                    <p:cond delay="25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grpId="0" nodeType="withEffect">
                                  <p:stCondLst>
                                    <p:cond delay="250"/>
                                  </p:stCondLst>
                                  <p:childTnLst>
                                    <p:set>
                                      <p:cBhvr>
                                        <p:cTn id="47" dur="1" fill="hold">
                                          <p:stCondLst>
                                            <p:cond delay="0"/>
                                          </p:stCondLst>
                                        </p:cTn>
                                        <p:tgtEl>
                                          <p:spTgt spid="25">
                                            <p:txEl>
                                              <p:pRg st="0" end="0"/>
                                            </p:txEl>
                                          </p:spTgt>
                                        </p:tgtEl>
                                        <p:attrNameLst>
                                          <p:attrName>style.visibility</p:attrName>
                                        </p:attrNameLst>
                                      </p:cBhvr>
                                      <p:to>
                                        <p:strVal val="visible"/>
                                      </p:to>
                                    </p:set>
                                    <p:animEffect transition="in" filter="fade">
                                      <p:cBhvr>
                                        <p:cTn id="48" dur="500"/>
                                        <p:tgtEl>
                                          <p:spTgt spid="25">
                                            <p:txEl>
                                              <p:pRg st="0" end="0"/>
                                            </p:txEl>
                                          </p:spTgt>
                                        </p:tgtEl>
                                      </p:cBhvr>
                                    </p:animEffect>
                                  </p:childTnLst>
                                </p:cTn>
                              </p:par>
                            </p:childTnLst>
                          </p:cTn>
                        </p:par>
                        <p:par>
                          <p:cTn id="49" fill="hold">
                            <p:stCondLst>
                              <p:cond delay="6050"/>
                            </p:stCondLst>
                            <p:childTnLst>
                              <p:par>
                                <p:cTn id="50" presetID="10" presetClass="entr" presetSubtype="0" fill="hold" grpId="0" nodeType="afterEffect">
                                  <p:stCondLst>
                                    <p:cond delay="0"/>
                                  </p:stCondLst>
                                  <p:childTnLst>
                                    <p:set>
                                      <p:cBhvr>
                                        <p:cTn id="51" dur="1" fill="hold">
                                          <p:stCondLst>
                                            <p:cond delay="0"/>
                                          </p:stCondLst>
                                        </p:cTn>
                                        <p:tgtEl>
                                          <p:spTgt spid="26">
                                            <p:txEl>
                                              <p:pRg st="0" end="0"/>
                                            </p:txEl>
                                          </p:spTgt>
                                        </p:tgtEl>
                                        <p:attrNameLst>
                                          <p:attrName>style.visibility</p:attrName>
                                        </p:attrNameLst>
                                      </p:cBhvr>
                                      <p:to>
                                        <p:strVal val="visible"/>
                                      </p:to>
                                    </p:set>
                                    <p:animEffect transition="in" filter="fade">
                                      <p:cBhvr>
                                        <p:cTn id="52" dur="500"/>
                                        <p:tgtEl>
                                          <p:spTgt spid="26">
                                            <p:txEl>
                                              <p:pRg st="0" end="0"/>
                                            </p:txEl>
                                          </p:spTgt>
                                        </p:tgtEl>
                                      </p:cBhvr>
                                    </p:animEffect>
                                  </p:childTnLst>
                                </p:cTn>
                              </p:par>
                            </p:childTnLst>
                          </p:cTn>
                        </p:par>
                        <p:par>
                          <p:cTn id="53" fill="hold">
                            <p:stCondLst>
                              <p:cond delay="6550"/>
                            </p:stCondLst>
                            <p:childTnLst>
                              <p:par>
                                <p:cTn id="54" presetID="10" presetClass="entr" presetSubtype="0" fill="hold" grpId="0" nodeType="afterEffect">
                                  <p:stCondLst>
                                    <p:cond delay="25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10" presetClass="entr" presetSubtype="0" fill="hold" grpId="0" nodeType="withEffect">
                                  <p:stCondLst>
                                    <p:cond delay="250"/>
                                  </p:stCondLst>
                                  <p:childTnLst>
                                    <p:set>
                                      <p:cBhvr>
                                        <p:cTn id="58" dur="1" fill="hold">
                                          <p:stCondLst>
                                            <p:cond delay="0"/>
                                          </p:stCondLst>
                                        </p:cTn>
                                        <p:tgtEl>
                                          <p:spTgt spid="28">
                                            <p:txEl>
                                              <p:pRg st="0" end="0"/>
                                            </p:txEl>
                                          </p:spTgt>
                                        </p:tgtEl>
                                        <p:attrNameLst>
                                          <p:attrName>style.visibility</p:attrName>
                                        </p:attrNameLst>
                                      </p:cBhvr>
                                      <p:to>
                                        <p:strVal val="visible"/>
                                      </p:to>
                                    </p:set>
                                    <p:animEffect transition="in" filter="fade">
                                      <p:cBhvr>
                                        <p:cTn id="59" dur="500"/>
                                        <p:tgtEl>
                                          <p:spTgt spid="28">
                                            <p:txEl>
                                              <p:pRg st="0" end="0"/>
                                            </p:txEl>
                                          </p:spTgt>
                                        </p:tgtEl>
                                      </p:cBhvr>
                                    </p:animEffect>
                                  </p:childTnLst>
                                </p:cTn>
                              </p:par>
                            </p:childTnLst>
                          </p:cTn>
                        </p:par>
                        <p:par>
                          <p:cTn id="60" fill="hold">
                            <p:stCondLst>
                              <p:cond delay="7300"/>
                            </p:stCondLst>
                            <p:childTnLst>
                              <p:par>
                                <p:cTn id="61" presetID="10" presetClass="entr" presetSubtype="0" fill="hold" grpId="0" nodeType="afterEffect">
                                  <p:stCondLst>
                                    <p:cond delay="0"/>
                                  </p:stCondLst>
                                  <p:childTnLst>
                                    <p:set>
                                      <p:cBhvr>
                                        <p:cTn id="62" dur="1" fill="hold">
                                          <p:stCondLst>
                                            <p:cond delay="0"/>
                                          </p:stCondLst>
                                        </p:cTn>
                                        <p:tgtEl>
                                          <p:spTgt spid="29">
                                            <p:txEl>
                                              <p:pRg st="0" end="0"/>
                                            </p:txEl>
                                          </p:spTgt>
                                        </p:tgtEl>
                                        <p:attrNameLst>
                                          <p:attrName>style.visibility</p:attrName>
                                        </p:attrNameLst>
                                      </p:cBhvr>
                                      <p:to>
                                        <p:strVal val="visible"/>
                                      </p:to>
                                    </p:set>
                                    <p:animEffect transition="in" filter="fade">
                                      <p:cBhvr>
                                        <p:cTn id="6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tmplLst>
          <p:tmpl lvl="1">
            <p:tnLst>
              <p:par>
                <p:cTn presetID="10" presetClass="entr" presetSubtype="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7" grpId="0"/>
      <p:bldP spid="18" grpId="0" animBg="1"/>
      <p:bldP spid="19" grpId="0" build="p">
        <p:tmplLst>
          <p:tmpl lvl="1">
            <p:tnLst>
              <p:par>
                <p:cTn presetID="10" presetClass="entr" presetSubtype="0" fill="hold" nodeType="withEffect">
                  <p:stCondLst>
                    <p:cond delay="25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animBg="1"/>
      <p:bldP spid="22" grpId="0" build="p">
        <p:tmplLst>
          <p:tmpl lvl="1">
            <p:tnLst>
              <p:par>
                <p:cTn presetID="10" presetClass="entr" presetSubtype="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animBg="1"/>
      <p:bldP spid="25" grpId="0" build="p">
        <p:tmplLst>
          <p:tmpl lvl="1">
            <p:tnLst>
              <p:par>
                <p:cTn presetID="10" presetClass="entr" presetSubtype="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animBg="1"/>
      <p:bldP spid="28" grpId="0" build="p">
        <p:tmplLst>
          <p:tmpl lvl="1">
            <p:tnLst>
              <p:par>
                <p:cTn presetID="10" presetClass="entr" presetSubtype="0"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screen image and text 3">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1" y="13"/>
            <a:ext cx="13714413" cy="10285413"/>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Text Placeholder 5"/>
          <p:cNvSpPr>
            <a:spLocks noGrp="1"/>
          </p:cNvSpPr>
          <p:nvPr>
            <p:ph type="body" sz="quarter" idx="16" hasCustomPrompt="1"/>
          </p:nvPr>
        </p:nvSpPr>
        <p:spPr>
          <a:xfrm rot="10800000">
            <a:off x="0" y="13"/>
            <a:ext cx="6606864" cy="10285413"/>
          </a:xfrm>
          <a:gradFill flip="none" rotWithShape="1">
            <a:gsLst>
              <a:gs pos="0">
                <a:srgbClr val="000000">
                  <a:alpha val="50000"/>
                </a:srgbClr>
              </a:gs>
              <a:gs pos="100000">
                <a:srgbClr val="000000">
                  <a:alpha val="0"/>
                </a:srgbClr>
              </a:gs>
            </a:gsLst>
            <a:lin ang="10800000" scaled="1"/>
            <a:tileRect/>
          </a:gradFill>
        </p:spPr>
        <p:txBody>
          <a:bodyPr anchor="t"/>
          <a:lstStyle>
            <a:lvl1pPr marL="0" indent="0" algn="just">
              <a:spcBef>
                <a:spcPts val="0"/>
              </a:spcBef>
              <a:buFontTx/>
              <a:buNone/>
              <a:defRPr>
                <a:solidFill>
                  <a:schemeClr val="bg1"/>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 </a:t>
            </a:r>
            <a:endParaRPr kumimoji="1" lang="ja-JP" altLang="en-US" dirty="0"/>
          </a:p>
        </p:txBody>
      </p:sp>
      <p:sp>
        <p:nvSpPr>
          <p:cNvPr id="5" name="Title 1"/>
          <p:cNvSpPr>
            <a:spLocks noGrp="1"/>
          </p:cNvSpPr>
          <p:nvPr>
            <p:ph type="title" hasCustomPrompt="1"/>
          </p:nvPr>
        </p:nvSpPr>
        <p:spPr>
          <a:xfrm>
            <a:off x="1052390" y="1433526"/>
            <a:ext cx="6327271" cy="2811809"/>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12" hasCustomPrompt="1"/>
          </p:nvPr>
        </p:nvSpPr>
        <p:spPr>
          <a:xfrm>
            <a:off x="1066677" y="4514093"/>
            <a:ext cx="4016364" cy="2975283"/>
          </a:xfrm>
        </p:spPr>
        <p:txBody>
          <a:bodyPr anchor="t"/>
          <a:lstStyle>
            <a:lvl1pPr marL="0" indent="0" algn="just">
              <a:spcBef>
                <a:spcPts val="0"/>
              </a:spcBef>
              <a:buFontTx/>
              <a:buNone/>
              <a:defRPr>
                <a:solidFill>
                  <a:schemeClr val="bg1"/>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01469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750"/>
                                        <p:tgtEl>
                                          <p:spTgt spid="13"/>
                                        </p:tgtEl>
                                      </p:cBhvr>
                                    </p:animEffect>
                                  </p:childTnLst>
                                </p:cTn>
                              </p:par>
                            </p:childTnLst>
                          </p:cTn>
                        </p:par>
                        <p:par>
                          <p:cTn id="11" fill="hold">
                            <p:stCondLst>
                              <p:cond delay="750"/>
                            </p:stCondLst>
                            <p:childTnLst>
                              <p:par>
                                <p:cTn id="12" presetID="2" presetClass="entr" presetSubtype="1" decel="100000" fill="hold" grpId="0" nodeType="afterEffect">
                                  <p:stCondLst>
                                    <p:cond delay="500"/>
                                  </p:stCondLst>
                                  <p:iterate type="wd">
                                    <p:tmPct val="10000"/>
                                  </p:iterate>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ppt_x"/>
                                          </p:val>
                                        </p:tav>
                                        <p:tav tm="100000">
                                          <p:val>
                                            <p:strVal val="#ppt_x"/>
                                          </p:val>
                                        </p:tav>
                                      </p:tavLst>
                                    </p:anim>
                                    <p:anim calcmode="lin" valueType="num">
                                      <p:cBhvr additive="base">
                                        <p:cTn id="15" dur="1000" fill="hold"/>
                                        <p:tgtEl>
                                          <p:spTgt spid="5"/>
                                        </p:tgtEl>
                                        <p:attrNameLst>
                                          <p:attrName>ppt_y</p:attrName>
                                        </p:attrNameLst>
                                      </p:cBhvr>
                                      <p:tavLst>
                                        <p:tav tm="0">
                                          <p:val>
                                            <p:strVal val="0-#ppt_h/2"/>
                                          </p:val>
                                        </p:tav>
                                        <p:tav tm="100000">
                                          <p:val>
                                            <p:strVal val="#ppt_y"/>
                                          </p:val>
                                        </p:tav>
                                      </p:tavLst>
                                    </p:anim>
                                  </p:childTnLst>
                                </p:cTn>
                              </p:par>
                            </p:childTnLst>
                          </p:cTn>
                        </p:par>
                        <p:par>
                          <p:cTn id="16" fill="hold">
                            <p:stCondLst>
                              <p:cond delay="255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tmplLst>
          <p:tmpl>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750"/>
                        <p:tgtEl>
                          <p:spTgt spid="13"/>
                        </p:tgtEl>
                      </p:cBhvr>
                    </p:animEffect>
                  </p:childTnLst>
                </p:cTn>
              </p:par>
            </p:tnLst>
          </p:tmpl>
        </p:tmplLst>
      </p:bldP>
      <p:bldP spid="5" grpId="0"/>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 keywords and tex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6" name="Rectangle 5"/>
          <p:cNvSpPr/>
          <p:nvPr userDrawn="1"/>
        </p:nvSpPr>
        <p:spPr>
          <a:xfrm>
            <a:off x="3370270" y="2254249"/>
            <a:ext cx="2122638" cy="283051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7" name="Rectangle 6"/>
          <p:cNvSpPr/>
          <p:nvPr userDrawn="1"/>
        </p:nvSpPr>
        <p:spPr>
          <a:xfrm>
            <a:off x="4473851" y="5199065"/>
            <a:ext cx="2122638" cy="283051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8" name="Rectangle 7"/>
          <p:cNvSpPr/>
          <p:nvPr userDrawn="1"/>
        </p:nvSpPr>
        <p:spPr>
          <a:xfrm>
            <a:off x="2266688" y="5199065"/>
            <a:ext cx="2122638" cy="283051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0" name="Title 1"/>
          <p:cNvSpPr>
            <a:spLocks noGrp="1"/>
          </p:cNvSpPr>
          <p:nvPr>
            <p:ph type="title" hasCustomPrompt="1"/>
          </p:nvPr>
        </p:nvSpPr>
        <p:spPr>
          <a:xfrm>
            <a:off x="8369127" y="2177154"/>
            <a:ext cx="3873845" cy="2869867"/>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1" name="Text Placeholder 5"/>
          <p:cNvSpPr>
            <a:spLocks noGrp="1"/>
          </p:cNvSpPr>
          <p:nvPr>
            <p:ph type="body" sz="quarter" idx="12" hasCustomPrompt="1"/>
          </p:nvPr>
        </p:nvSpPr>
        <p:spPr>
          <a:xfrm>
            <a:off x="8383413" y="5360988"/>
            <a:ext cx="3873845" cy="3022600"/>
          </a:xfrm>
        </p:spPr>
        <p:txBody>
          <a:bodyPr anchor="t"/>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5" hasCustomPrompt="1"/>
          </p:nvPr>
        </p:nvSpPr>
        <p:spPr>
          <a:xfrm>
            <a:off x="3370270" y="3363743"/>
            <a:ext cx="2122638"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3" name="Text Placeholder 5"/>
          <p:cNvSpPr>
            <a:spLocks noGrp="1"/>
          </p:cNvSpPr>
          <p:nvPr>
            <p:ph type="body" sz="quarter" idx="16" hasCustomPrompt="1"/>
          </p:nvPr>
        </p:nvSpPr>
        <p:spPr>
          <a:xfrm>
            <a:off x="2266688" y="6308559"/>
            <a:ext cx="2122638"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5" name="Text Placeholder 5"/>
          <p:cNvSpPr>
            <a:spLocks noGrp="1"/>
          </p:cNvSpPr>
          <p:nvPr>
            <p:ph type="body" sz="quarter" idx="17" hasCustomPrompt="1"/>
          </p:nvPr>
        </p:nvSpPr>
        <p:spPr>
          <a:xfrm>
            <a:off x="4473851" y="6308559"/>
            <a:ext cx="2122638"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Tree>
    <p:extLst>
      <p:ext uri="{BB962C8B-B14F-4D97-AF65-F5344CB8AC3E}">
        <p14:creationId xmlns:p14="http://schemas.microsoft.com/office/powerpoint/2010/main" val="19583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500"/>
                                        <p:tgtEl>
                                          <p:spTgt spid="12">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25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par>
                          <p:cTn id="18" fill="hold">
                            <p:stCondLst>
                              <p:cond delay="1250"/>
                            </p:stCondLst>
                            <p:childTnLst>
                              <p:par>
                                <p:cTn id="19" presetID="10" presetClass="entr" presetSubtype="0" fill="hold" grpId="0" nodeType="afterEffect">
                                  <p:stCondLst>
                                    <p:cond delay="25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250"/>
                                  </p:st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fade">
                                      <p:cBhvr>
                                        <p:cTn id="24" dur="500"/>
                                        <p:tgtEl>
                                          <p:spTgt spid="15">
                                            <p:txEl>
                                              <p:pRg st="0" end="0"/>
                                            </p:txEl>
                                          </p:spTgt>
                                        </p:tgtEl>
                                      </p:cBhvr>
                                    </p:animEffect>
                                  </p:childTnLst>
                                </p:cTn>
                              </p:par>
                            </p:childTnLst>
                          </p:cTn>
                        </p:par>
                        <p:par>
                          <p:cTn id="25" fill="hold">
                            <p:stCondLst>
                              <p:cond delay="2000"/>
                            </p:stCondLst>
                            <p:childTnLst>
                              <p:par>
                                <p:cTn id="26" presetID="2" presetClass="entr" presetSubtype="1" decel="100000" fill="hold" grpId="0" nodeType="afterEffect">
                                  <p:stCondLst>
                                    <p:cond delay="250"/>
                                  </p:stCondLst>
                                  <p:iterate type="wd">
                                    <p:tmPct val="10000"/>
                                  </p:iterate>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1000" fill="hold"/>
                                        <p:tgtEl>
                                          <p:spTgt spid="10"/>
                                        </p:tgtEl>
                                        <p:attrNameLst>
                                          <p:attrName>ppt_x</p:attrName>
                                        </p:attrNameLst>
                                      </p:cBhvr>
                                      <p:tavLst>
                                        <p:tav tm="0">
                                          <p:val>
                                            <p:strVal val="#ppt_x"/>
                                          </p:val>
                                        </p:tav>
                                        <p:tav tm="100000">
                                          <p:val>
                                            <p:strVal val="#ppt_x"/>
                                          </p:val>
                                        </p:tav>
                                      </p:tavLst>
                                    </p:anim>
                                    <p:anim calcmode="lin" valueType="num">
                                      <p:cBhvr additive="base">
                                        <p:cTn id="29" dur="1000" fill="hold"/>
                                        <p:tgtEl>
                                          <p:spTgt spid="10"/>
                                        </p:tgtEl>
                                        <p:attrNameLst>
                                          <p:attrName>ppt_y</p:attrName>
                                        </p:attrNameLst>
                                      </p:cBhvr>
                                      <p:tavLst>
                                        <p:tav tm="0">
                                          <p:val>
                                            <p:strVal val="0-#ppt_h/2"/>
                                          </p:val>
                                        </p:tav>
                                        <p:tav tm="100000">
                                          <p:val>
                                            <p:strVal val="#ppt_y"/>
                                          </p:val>
                                        </p:tav>
                                      </p:tavLst>
                                    </p:anim>
                                  </p:childTnLst>
                                </p:cTn>
                              </p:par>
                            </p:childTnLst>
                          </p:cTn>
                        </p:par>
                        <p:par>
                          <p:cTn id="30" fill="hold">
                            <p:stCondLst>
                              <p:cond delay="3550"/>
                            </p:stCondLst>
                            <p:childTnLst>
                              <p:par>
                                <p:cTn id="31" presetID="10" presetClass="entr" presetSubtype="0" fill="hold" grpId="0" nodeType="afterEffect">
                                  <p:stCondLst>
                                    <p:cond delay="25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p:bldP spid="11" grpId="0">
        <p:tmplLst>
          <p:tmpl>
            <p:tnLst>
              <p:par>
                <p:cTn presetID="10" presetClass="entr" presetSubtype="0"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5" grpId="0" build="p">
        <p:tmplLst>
          <p:tmpl lvl="1">
            <p:tnLst>
              <p:par>
                <p:cTn presetID="10" presetClass="entr" presetSubtype="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 keywords and tex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6" name="Rectangle 5"/>
          <p:cNvSpPr/>
          <p:nvPr userDrawn="1"/>
        </p:nvSpPr>
        <p:spPr>
          <a:xfrm>
            <a:off x="2266688" y="1925639"/>
            <a:ext cx="2122638" cy="2830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7" name="Rectangle 6"/>
          <p:cNvSpPr/>
          <p:nvPr userDrawn="1"/>
        </p:nvSpPr>
        <p:spPr>
          <a:xfrm>
            <a:off x="4473851" y="2640014"/>
            <a:ext cx="2122638" cy="283051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8" name="Rectangle 7"/>
          <p:cNvSpPr/>
          <p:nvPr userDrawn="1"/>
        </p:nvSpPr>
        <p:spPr>
          <a:xfrm>
            <a:off x="2266688" y="4870455"/>
            <a:ext cx="2122638" cy="283051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9" name="Rectangle 8"/>
          <p:cNvSpPr/>
          <p:nvPr userDrawn="1"/>
        </p:nvSpPr>
        <p:spPr>
          <a:xfrm>
            <a:off x="4473851" y="5584830"/>
            <a:ext cx="2122638" cy="2830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0" name="Title 1"/>
          <p:cNvSpPr>
            <a:spLocks noGrp="1"/>
          </p:cNvSpPr>
          <p:nvPr>
            <p:ph type="title" hasCustomPrompt="1"/>
          </p:nvPr>
        </p:nvSpPr>
        <p:spPr>
          <a:xfrm>
            <a:off x="8369127" y="2177154"/>
            <a:ext cx="3873845" cy="2869867"/>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1" name="Text Placeholder 5"/>
          <p:cNvSpPr>
            <a:spLocks noGrp="1"/>
          </p:cNvSpPr>
          <p:nvPr>
            <p:ph type="body" sz="quarter" idx="12" hasCustomPrompt="1"/>
          </p:nvPr>
        </p:nvSpPr>
        <p:spPr>
          <a:xfrm>
            <a:off x="8383413" y="5360988"/>
            <a:ext cx="3873845" cy="3022600"/>
          </a:xfrm>
        </p:spPr>
        <p:txBody>
          <a:bodyPr anchor="t"/>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5" hasCustomPrompt="1"/>
          </p:nvPr>
        </p:nvSpPr>
        <p:spPr>
          <a:xfrm>
            <a:off x="2266688" y="3035133"/>
            <a:ext cx="2122638"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3" name="Text Placeholder 5"/>
          <p:cNvSpPr>
            <a:spLocks noGrp="1"/>
          </p:cNvSpPr>
          <p:nvPr>
            <p:ph type="body" sz="quarter" idx="16" hasCustomPrompt="1"/>
          </p:nvPr>
        </p:nvSpPr>
        <p:spPr>
          <a:xfrm>
            <a:off x="2266688" y="5979949"/>
            <a:ext cx="2122638"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5" name="Text Placeholder 5"/>
          <p:cNvSpPr>
            <a:spLocks noGrp="1"/>
          </p:cNvSpPr>
          <p:nvPr>
            <p:ph type="body" sz="quarter" idx="17" hasCustomPrompt="1"/>
          </p:nvPr>
        </p:nvSpPr>
        <p:spPr>
          <a:xfrm>
            <a:off x="4473851" y="3749508"/>
            <a:ext cx="2122638"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6" name="Text Placeholder 5"/>
          <p:cNvSpPr>
            <a:spLocks noGrp="1"/>
          </p:cNvSpPr>
          <p:nvPr>
            <p:ph type="body" sz="quarter" idx="18" hasCustomPrompt="1"/>
          </p:nvPr>
        </p:nvSpPr>
        <p:spPr>
          <a:xfrm>
            <a:off x="4473851" y="6694324"/>
            <a:ext cx="2122638"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Tree>
    <p:extLst>
      <p:ext uri="{BB962C8B-B14F-4D97-AF65-F5344CB8AC3E}">
        <p14:creationId xmlns:p14="http://schemas.microsoft.com/office/powerpoint/2010/main" val="335606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25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par>
                          <p:cTn id="18" fill="hold">
                            <p:stCondLst>
                              <p:cond delay="1250"/>
                            </p:stCondLst>
                            <p:childTnLst>
                              <p:par>
                                <p:cTn id="19" presetID="10" presetClass="entr" presetSubtype="0" fill="hold" grpId="0" nodeType="afterEffect">
                                  <p:stCondLst>
                                    <p:cond delay="25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25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fade">
                                      <p:cBhvr>
                                        <p:cTn id="24" dur="500"/>
                                        <p:tgtEl>
                                          <p:spTgt spid="13">
                                            <p:txEl>
                                              <p:pRg st="0" end="0"/>
                                            </p:txEl>
                                          </p:spTgt>
                                        </p:tgtEl>
                                      </p:cBhvr>
                                    </p:animEffect>
                                  </p:childTnLst>
                                </p:cTn>
                              </p:par>
                            </p:childTnLst>
                          </p:cTn>
                        </p:par>
                        <p:par>
                          <p:cTn id="25" fill="hold">
                            <p:stCondLst>
                              <p:cond delay="2000"/>
                            </p:stCondLst>
                            <p:childTnLst>
                              <p:par>
                                <p:cTn id="26" presetID="10" presetClass="entr" presetSubtype="0" fill="hold" grpId="0" nodeType="afterEffect">
                                  <p:stCondLst>
                                    <p:cond delay="25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fade">
                                      <p:cBhvr>
                                        <p:cTn id="31" dur="500"/>
                                        <p:tgtEl>
                                          <p:spTgt spid="16">
                                            <p:txEl>
                                              <p:pRg st="0" end="0"/>
                                            </p:txEl>
                                          </p:spTgt>
                                        </p:tgtEl>
                                      </p:cBhvr>
                                    </p:animEffect>
                                  </p:childTnLst>
                                </p:cTn>
                              </p:par>
                            </p:childTnLst>
                          </p:cTn>
                        </p:par>
                        <p:par>
                          <p:cTn id="32" fill="hold">
                            <p:stCondLst>
                              <p:cond delay="2750"/>
                            </p:stCondLst>
                            <p:childTnLst>
                              <p:par>
                                <p:cTn id="33" presetID="2" presetClass="entr" presetSubtype="1" decel="100000" fill="hold" grpId="0" nodeType="afterEffect">
                                  <p:stCondLst>
                                    <p:cond delay="250"/>
                                  </p:stCondLst>
                                  <p:iterate type="wd">
                                    <p:tmPct val="10000"/>
                                  </p:iterate>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000" fill="hold"/>
                                        <p:tgtEl>
                                          <p:spTgt spid="10"/>
                                        </p:tgtEl>
                                        <p:attrNameLst>
                                          <p:attrName>ppt_x</p:attrName>
                                        </p:attrNameLst>
                                      </p:cBhvr>
                                      <p:tavLst>
                                        <p:tav tm="0">
                                          <p:val>
                                            <p:strVal val="#ppt_x"/>
                                          </p:val>
                                        </p:tav>
                                        <p:tav tm="100000">
                                          <p:val>
                                            <p:strVal val="#ppt_x"/>
                                          </p:val>
                                        </p:tav>
                                      </p:tavLst>
                                    </p:anim>
                                    <p:anim calcmode="lin" valueType="num">
                                      <p:cBhvr additive="base">
                                        <p:cTn id="36" dur="1000" fill="hold"/>
                                        <p:tgtEl>
                                          <p:spTgt spid="10"/>
                                        </p:tgtEl>
                                        <p:attrNameLst>
                                          <p:attrName>ppt_y</p:attrName>
                                        </p:attrNameLst>
                                      </p:cBhvr>
                                      <p:tavLst>
                                        <p:tav tm="0">
                                          <p:val>
                                            <p:strVal val="0-#ppt_h/2"/>
                                          </p:val>
                                        </p:tav>
                                        <p:tav tm="100000">
                                          <p:val>
                                            <p:strVal val="#ppt_y"/>
                                          </p:val>
                                        </p:tav>
                                      </p:tavLst>
                                    </p:anim>
                                  </p:childTnLst>
                                </p:cTn>
                              </p:par>
                            </p:childTnLst>
                          </p:cTn>
                        </p:par>
                        <p:par>
                          <p:cTn id="37" fill="hold">
                            <p:stCondLst>
                              <p:cond delay="4300"/>
                            </p:stCondLst>
                            <p:childTnLst>
                              <p:par>
                                <p:cTn id="38" presetID="10" presetClass="entr" presetSubtype="0" fill="hold" grpId="0" nodeType="afterEffect">
                                  <p:stCondLst>
                                    <p:cond delay="25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1" grpId="0">
        <p:tmplLst>
          <p:tmpl>
            <p:tnLst>
              <p:par>
                <p:cTn presetID="10" presetClass="entr" presetSubtype="0"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5" grpId="0" build="p">
        <p:tmplLst>
          <p:tmpl lvl="1">
            <p:tnLst>
              <p:par>
                <p:cTn presetID="10" presetClass="entr" presetSubtype="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Ke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20" name="Rectangle 19"/>
          <p:cNvSpPr/>
          <p:nvPr userDrawn="1"/>
        </p:nvSpPr>
        <p:spPr>
          <a:xfrm>
            <a:off x="5798296" y="3231126"/>
            <a:ext cx="809906" cy="295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21" name="Rectangle 20"/>
          <p:cNvSpPr/>
          <p:nvPr userDrawn="1"/>
        </p:nvSpPr>
        <p:spPr>
          <a:xfrm>
            <a:off x="5798297" y="3727494"/>
            <a:ext cx="539938" cy="2952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22" name="Rectangle 21"/>
          <p:cNvSpPr/>
          <p:nvPr userDrawn="1"/>
        </p:nvSpPr>
        <p:spPr>
          <a:xfrm>
            <a:off x="5798297" y="4223862"/>
            <a:ext cx="269969" cy="2952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23" name="Text Placeholder 5"/>
          <p:cNvSpPr>
            <a:spLocks noGrp="1"/>
          </p:cNvSpPr>
          <p:nvPr userDrawn="1">
            <p:ph type="body" sz="quarter" idx="14" hasCustomPrompt="1"/>
          </p:nvPr>
        </p:nvSpPr>
        <p:spPr>
          <a:xfrm>
            <a:off x="6673085" y="3097711"/>
            <a:ext cx="2231997" cy="569418"/>
          </a:xfrm>
        </p:spPr>
        <p:txBody>
          <a:bodyPr anchor="ctr">
            <a:normAutofit/>
          </a:bodyPr>
          <a:lstStyle>
            <a:lvl1pPr marL="0" indent="0" algn="l">
              <a:lnSpc>
                <a:spcPct val="100000"/>
              </a:lnSpc>
              <a:spcBef>
                <a:spcPts val="0"/>
              </a:spcBef>
              <a:buFontTx/>
              <a:buNone/>
              <a:defRPr sz="20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Keyword</a:t>
            </a:r>
            <a:endParaRPr kumimoji="1" lang="ja-JP" altLang="en-US" dirty="0"/>
          </a:p>
        </p:txBody>
      </p:sp>
      <p:sp>
        <p:nvSpPr>
          <p:cNvPr id="24" name="Text Placeholder 5"/>
          <p:cNvSpPr>
            <a:spLocks noGrp="1"/>
          </p:cNvSpPr>
          <p:nvPr userDrawn="1">
            <p:ph type="body" sz="quarter" idx="15" hasCustomPrompt="1"/>
          </p:nvPr>
        </p:nvSpPr>
        <p:spPr>
          <a:xfrm>
            <a:off x="6400736" y="3600429"/>
            <a:ext cx="2231997" cy="569418"/>
          </a:xfrm>
        </p:spPr>
        <p:txBody>
          <a:bodyPr anchor="ctr">
            <a:normAutofit/>
          </a:bodyPr>
          <a:lstStyle>
            <a:lvl1pPr marL="0" indent="0" algn="l">
              <a:lnSpc>
                <a:spcPct val="100000"/>
              </a:lnSpc>
              <a:spcBef>
                <a:spcPts val="0"/>
              </a:spcBef>
              <a:buFontTx/>
              <a:buNone/>
              <a:defRPr sz="2000">
                <a:solidFill>
                  <a:schemeClr val="tx2">
                    <a:lumMod val="60000"/>
                    <a:lumOff val="40000"/>
                  </a:schemeClr>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Keyword</a:t>
            </a:r>
            <a:endParaRPr kumimoji="1" lang="ja-JP" altLang="en-US" dirty="0"/>
          </a:p>
        </p:txBody>
      </p:sp>
      <p:sp>
        <p:nvSpPr>
          <p:cNvPr id="25" name="Text Placeholder 5"/>
          <p:cNvSpPr>
            <a:spLocks noGrp="1"/>
          </p:cNvSpPr>
          <p:nvPr userDrawn="1">
            <p:ph type="body" sz="quarter" idx="16" hasCustomPrompt="1"/>
          </p:nvPr>
        </p:nvSpPr>
        <p:spPr>
          <a:xfrm>
            <a:off x="6137128" y="4103147"/>
            <a:ext cx="2231997" cy="569418"/>
          </a:xfrm>
        </p:spPr>
        <p:txBody>
          <a:bodyPr anchor="ctr">
            <a:normAutofit/>
          </a:bodyPr>
          <a:lstStyle>
            <a:lvl1pPr marL="0" indent="0" algn="l">
              <a:lnSpc>
                <a:spcPct val="100000"/>
              </a:lnSpc>
              <a:spcBef>
                <a:spcPts val="0"/>
              </a:spcBef>
              <a:buFontTx/>
              <a:buNone/>
              <a:defRPr sz="2000">
                <a:solidFill>
                  <a:schemeClr val="tx2">
                    <a:lumMod val="40000"/>
                    <a:lumOff val="60000"/>
                  </a:schemeClr>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Keyword</a:t>
            </a:r>
            <a:endParaRPr kumimoji="1" lang="ja-JP" altLang="en-US" dirty="0"/>
          </a:p>
        </p:txBody>
      </p:sp>
      <p:sp>
        <p:nvSpPr>
          <p:cNvPr id="27" name="Text Placeholder 5"/>
          <p:cNvSpPr>
            <a:spLocks noGrp="1"/>
          </p:cNvSpPr>
          <p:nvPr userDrawn="1">
            <p:ph type="body" sz="quarter" idx="12" hasCustomPrompt="1"/>
          </p:nvPr>
        </p:nvSpPr>
        <p:spPr>
          <a:xfrm>
            <a:off x="9230854" y="3270262"/>
            <a:ext cx="3026402" cy="3744913"/>
          </a:xfrm>
        </p:spPr>
        <p:txBody>
          <a:bodyPr anchor="ctr"/>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29" name="Title 1"/>
          <p:cNvSpPr>
            <a:spLocks noGrp="1"/>
          </p:cNvSpPr>
          <p:nvPr userDrawn="1">
            <p:ph type="title" hasCustomPrompt="1"/>
          </p:nvPr>
        </p:nvSpPr>
        <p:spPr>
          <a:xfrm>
            <a:off x="1052392" y="3633548"/>
            <a:ext cx="3393567"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2" name="Freeform: Shape 31"/>
          <p:cNvSpPr/>
          <p:nvPr userDrawn="1"/>
        </p:nvSpPr>
        <p:spPr>
          <a:xfrm>
            <a:off x="4895284" y="2662252"/>
            <a:ext cx="1603532" cy="4959349"/>
          </a:xfrm>
          <a:custGeom>
            <a:avLst/>
            <a:gdLst>
              <a:gd name="connsiteX0" fmla="*/ 1069144 w 2138290"/>
              <a:gd name="connsiteY0" fmla="*/ 3116480 h 4959349"/>
              <a:gd name="connsiteX1" fmla="*/ 295421 w 2138290"/>
              <a:gd name="connsiteY1" fmla="*/ 3890203 h 4959349"/>
              <a:gd name="connsiteX2" fmla="*/ 1069144 w 2138290"/>
              <a:gd name="connsiteY2" fmla="*/ 4663926 h 4959349"/>
              <a:gd name="connsiteX3" fmla="*/ 1842867 w 2138290"/>
              <a:gd name="connsiteY3" fmla="*/ 3890203 h 4959349"/>
              <a:gd name="connsiteX4" fmla="*/ 1069144 w 2138290"/>
              <a:gd name="connsiteY4" fmla="*/ 3116480 h 4959349"/>
              <a:gd name="connsiteX5" fmla="*/ 921434 w 2138290"/>
              <a:gd name="connsiteY5" fmla="*/ 0 h 4959349"/>
              <a:gd name="connsiteX6" fmla="*/ 1216856 w 2138290"/>
              <a:gd name="connsiteY6" fmla="*/ 0 h 4959349"/>
              <a:gd name="connsiteX7" fmla="*/ 1216856 w 2138290"/>
              <a:gd name="connsiteY7" fmla="*/ 2835950 h 4959349"/>
              <a:gd name="connsiteX8" fmla="*/ 1284615 w 2138290"/>
              <a:gd name="connsiteY8" fmla="*/ 2842780 h 4959349"/>
              <a:gd name="connsiteX9" fmla="*/ 2138290 w 2138290"/>
              <a:gd name="connsiteY9" fmla="*/ 3890204 h 4959349"/>
              <a:gd name="connsiteX10" fmla="*/ 1069145 w 2138290"/>
              <a:gd name="connsiteY10" fmla="*/ 4959349 h 4959349"/>
              <a:gd name="connsiteX11" fmla="*/ 0 w 2138290"/>
              <a:gd name="connsiteY11" fmla="*/ 3890204 h 4959349"/>
              <a:gd name="connsiteX12" fmla="*/ 853675 w 2138290"/>
              <a:gd name="connsiteY12" fmla="*/ 2842780 h 4959349"/>
              <a:gd name="connsiteX13" fmla="*/ 921434 w 2138290"/>
              <a:gd name="connsiteY13" fmla="*/ 2835950 h 495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8290" h="4959349">
                <a:moveTo>
                  <a:pt x="1069144" y="3116480"/>
                </a:moveTo>
                <a:cubicBezTo>
                  <a:pt x="641829" y="3116480"/>
                  <a:pt x="295421" y="3462888"/>
                  <a:pt x="295421" y="3890203"/>
                </a:cubicBezTo>
                <a:cubicBezTo>
                  <a:pt x="295421" y="4317518"/>
                  <a:pt x="641829" y="4663926"/>
                  <a:pt x="1069144" y="4663926"/>
                </a:cubicBezTo>
                <a:cubicBezTo>
                  <a:pt x="1496459" y="4663926"/>
                  <a:pt x="1842867" y="4317518"/>
                  <a:pt x="1842867" y="3890203"/>
                </a:cubicBezTo>
                <a:cubicBezTo>
                  <a:pt x="1842867" y="3462888"/>
                  <a:pt x="1496459" y="3116480"/>
                  <a:pt x="1069144" y="3116480"/>
                </a:cubicBezTo>
                <a:close/>
                <a:moveTo>
                  <a:pt x="921434" y="0"/>
                </a:moveTo>
                <a:lnTo>
                  <a:pt x="1216856" y="0"/>
                </a:lnTo>
                <a:lnTo>
                  <a:pt x="1216856" y="2835950"/>
                </a:lnTo>
                <a:lnTo>
                  <a:pt x="1284615" y="2842780"/>
                </a:lnTo>
                <a:cubicBezTo>
                  <a:pt x="1771806" y="2942474"/>
                  <a:pt x="2138290" y="3373541"/>
                  <a:pt x="2138290" y="3890204"/>
                </a:cubicBezTo>
                <a:cubicBezTo>
                  <a:pt x="2138290" y="4480676"/>
                  <a:pt x="1659617" y="4959349"/>
                  <a:pt x="1069145" y="4959349"/>
                </a:cubicBezTo>
                <a:cubicBezTo>
                  <a:pt x="478673" y="4959349"/>
                  <a:pt x="0" y="4480676"/>
                  <a:pt x="0" y="3890204"/>
                </a:cubicBezTo>
                <a:cubicBezTo>
                  <a:pt x="0" y="3373541"/>
                  <a:pt x="366484" y="2942474"/>
                  <a:pt x="853675" y="2842780"/>
                </a:cubicBezTo>
                <a:lnTo>
                  <a:pt x="921434" y="283595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Tree>
    <p:extLst>
      <p:ext uri="{BB962C8B-B14F-4D97-AF65-F5344CB8AC3E}">
        <p14:creationId xmlns:p14="http://schemas.microsoft.com/office/powerpoint/2010/main" val="385453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par>
                          <p:cTn id="13" fill="hold">
                            <p:stCondLst>
                              <p:cond delay="18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2300"/>
                            </p:stCondLst>
                            <p:childTnLst>
                              <p:par>
                                <p:cTn id="18" presetID="22" presetClass="entr" presetSubtype="8" fill="hold" grpId="0" nodeType="afterEffect">
                                  <p:stCondLst>
                                    <p:cond delay="0"/>
                                  </p:stCondLst>
                                  <p:childTnLst>
                                    <p:set>
                                      <p:cBhvr>
                                        <p:cTn id="19" dur="1" fill="hold">
                                          <p:stCondLst>
                                            <p:cond delay="0"/>
                                          </p:stCondLst>
                                        </p:cTn>
                                        <p:tgtEl>
                                          <p:spTgt spid="25">
                                            <p:txEl>
                                              <p:pRg st="0" end="0"/>
                                            </p:txEl>
                                          </p:spTgt>
                                        </p:tgtEl>
                                        <p:attrNameLst>
                                          <p:attrName>style.visibility</p:attrName>
                                        </p:attrNameLst>
                                      </p:cBhvr>
                                      <p:to>
                                        <p:strVal val="visible"/>
                                      </p:to>
                                    </p:set>
                                    <p:animEffect transition="in" filter="wipe(left)">
                                      <p:cBhvr>
                                        <p:cTn id="20" dur="500"/>
                                        <p:tgtEl>
                                          <p:spTgt spid="25">
                                            <p:txEl>
                                              <p:pRg st="0" end="0"/>
                                            </p:txEl>
                                          </p:spTgt>
                                        </p:tgtEl>
                                      </p:cBhvr>
                                    </p:animEffect>
                                  </p:childTnLst>
                                </p:cTn>
                              </p:par>
                            </p:childTnLst>
                          </p:cTn>
                        </p:par>
                        <p:par>
                          <p:cTn id="21" fill="hold">
                            <p:stCondLst>
                              <p:cond delay="2800"/>
                            </p:stCondLst>
                            <p:childTnLst>
                              <p:par>
                                <p:cTn id="22" presetID="22" presetClass="entr" presetSubtype="8"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par>
                          <p:cTn id="25" fill="hold">
                            <p:stCondLst>
                              <p:cond delay="3300"/>
                            </p:stCondLst>
                            <p:childTnLst>
                              <p:par>
                                <p:cTn id="26" presetID="22" presetClass="entr" presetSubtype="8" fill="hold" grpId="0" nodeType="afterEffect">
                                  <p:stCondLst>
                                    <p:cond delay="0"/>
                                  </p:stCondLst>
                                  <p:childTnLst>
                                    <p:set>
                                      <p:cBhvr>
                                        <p:cTn id="27" dur="1" fill="hold">
                                          <p:stCondLst>
                                            <p:cond delay="0"/>
                                          </p:stCondLst>
                                        </p:cTn>
                                        <p:tgtEl>
                                          <p:spTgt spid="24">
                                            <p:txEl>
                                              <p:pRg st="0" end="0"/>
                                            </p:txEl>
                                          </p:spTgt>
                                        </p:tgtEl>
                                        <p:attrNameLst>
                                          <p:attrName>style.visibility</p:attrName>
                                        </p:attrNameLst>
                                      </p:cBhvr>
                                      <p:to>
                                        <p:strVal val="visible"/>
                                      </p:to>
                                    </p:set>
                                    <p:animEffect transition="in" filter="wipe(left)">
                                      <p:cBhvr>
                                        <p:cTn id="28" dur="500"/>
                                        <p:tgtEl>
                                          <p:spTgt spid="24">
                                            <p:txEl>
                                              <p:pRg st="0" end="0"/>
                                            </p:txEl>
                                          </p:spTgt>
                                        </p:tgtEl>
                                      </p:cBhvr>
                                    </p:animEffect>
                                  </p:childTnLst>
                                </p:cTn>
                              </p:par>
                            </p:childTnLst>
                          </p:cTn>
                        </p:par>
                        <p:par>
                          <p:cTn id="29" fill="hold">
                            <p:stCondLst>
                              <p:cond delay="3800"/>
                            </p:stCondLst>
                            <p:childTnLst>
                              <p:par>
                                <p:cTn id="30" presetID="22" presetClass="entr" presetSubtype="8"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par>
                          <p:cTn id="33" fill="hold">
                            <p:stCondLst>
                              <p:cond delay="4300"/>
                            </p:stCondLst>
                            <p:childTnLst>
                              <p:par>
                                <p:cTn id="34" presetID="22" presetClass="entr" presetSubtype="8" fill="hold" grpId="0" nodeType="afterEffect">
                                  <p:stCondLst>
                                    <p:cond delay="0"/>
                                  </p:stCondLst>
                                  <p:childTnLst>
                                    <p:set>
                                      <p:cBhvr>
                                        <p:cTn id="35" dur="1" fill="hold">
                                          <p:stCondLst>
                                            <p:cond delay="0"/>
                                          </p:stCondLst>
                                        </p:cTn>
                                        <p:tgtEl>
                                          <p:spTgt spid="23">
                                            <p:txEl>
                                              <p:pRg st="0" end="0"/>
                                            </p:txEl>
                                          </p:spTgt>
                                        </p:tgtEl>
                                        <p:attrNameLst>
                                          <p:attrName>style.visibility</p:attrName>
                                        </p:attrNameLst>
                                      </p:cBhvr>
                                      <p:to>
                                        <p:strVal val="visible"/>
                                      </p:to>
                                    </p:set>
                                    <p:animEffect transition="in" filter="wipe(left)">
                                      <p:cBhvr>
                                        <p:cTn id="36" dur="500"/>
                                        <p:tgtEl>
                                          <p:spTgt spid="23">
                                            <p:txEl>
                                              <p:pRg st="0" end="0"/>
                                            </p:txEl>
                                          </p:spTgt>
                                        </p:tgtEl>
                                      </p:cBhvr>
                                    </p:animEffect>
                                  </p:childTnLst>
                                </p:cTn>
                              </p:par>
                            </p:childTnLst>
                          </p:cTn>
                        </p:par>
                        <p:par>
                          <p:cTn id="37" fill="hold">
                            <p:stCondLst>
                              <p:cond delay="4800"/>
                            </p:stCondLst>
                            <p:childTnLst>
                              <p:par>
                                <p:cTn id="38" presetID="10" presetClass="entr" presetSubtype="0" fill="hold" grpId="0" nodeType="afterEffect">
                                  <p:stCondLst>
                                    <p:cond delay="25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7" grpId="0">
        <p:tmplLst>
          <p:tmpl>
            <p:tnLst>
              <p:par>
                <p:cTn presetID="10" presetClass="entr" presetSubtype="0" fill="hold" nodeType="after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9" grpId="0"/>
      <p:bldP spid="32" grpId="0"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imple process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5" name="Diamond 4"/>
          <p:cNvSpPr/>
          <p:nvPr userDrawn="1"/>
        </p:nvSpPr>
        <p:spPr>
          <a:xfrm>
            <a:off x="2952408" y="3588883"/>
            <a:ext cx="957833" cy="1277258"/>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2" name="Text Placeholder 5"/>
          <p:cNvSpPr>
            <a:spLocks noGrp="1"/>
          </p:cNvSpPr>
          <p:nvPr>
            <p:ph type="body" sz="quarter" idx="14" hasCustomPrompt="1"/>
          </p:nvPr>
        </p:nvSpPr>
        <p:spPr>
          <a:xfrm rot="18900000">
            <a:off x="3481587" y="2656178"/>
            <a:ext cx="1848574" cy="569418"/>
          </a:xfrm>
        </p:spPr>
        <p:txBody>
          <a:bodyPr anchor="ctr">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4" name="Text Placeholder 5"/>
          <p:cNvSpPr>
            <a:spLocks noGrp="1"/>
          </p:cNvSpPr>
          <p:nvPr>
            <p:ph type="body" sz="quarter" idx="16" hasCustomPrompt="1"/>
          </p:nvPr>
        </p:nvSpPr>
        <p:spPr>
          <a:xfrm rot="18900000">
            <a:off x="10335988" y="2656179"/>
            <a:ext cx="1848574" cy="569418"/>
          </a:xfrm>
        </p:spPr>
        <p:txBody>
          <a:bodyPr anchor="ctr">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5" name="Text Placeholder 5"/>
          <p:cNvSpPr>
            <a:spLocks noGrp="1"/>
          </p:cNvSpPr>
          <p:nvPr>
            <p:ph type="body" sz="quarter" idx="17" hasCustomPrompt="1"/>
          </p:nvPr>
        </p:nvSpPr>
        <p:spPr>
          <a:xfrm rot="18900000">
            <a:off x="2992582" y="5012235"/>
            <a:ext cx="1733580" cy="569418"/>
          </a:xfrm>
        </p:spPr>
        <p:txBody>
          <a:bodyPr anchor="ctr">
            <a:normAutofit/>
          </a:bodyPr>
          <a:lstStyle>
            <a:lvl1pPr marL="0" indent="0" algn="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6" name="Text Placeholder 5"/>
          <p:cNvSpPr>
            <a:spLocks noGrp="1"/>
          </p:cNvSpPr>
          <p:nvPr>
            <p:ph type="body" sz="quarter" idx="18" hasCustomPrompt="1"/>
          </p:nvPr>
        </p:nvSpPr>
        <p:spPr>
          <a:xfrm rot="18900000">
            <a:off x="5049063" y="5175213"/>
            <a:ext cx="1733580" cy="569418"/>
          </a:xfrm>
        </p:spPr>
        <p:txBody>
          <a:bodyPr anchor="ctr">
            <a:normAutofit/>
          </a:bodyPr>
          <a:lstStyle>
            <a:lvl1pPr marL="0" indent="0" algn="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9" name="Text Placeholder 5"/>
          <p:cNvSpPr>
            <a:spLocks noGrp="1"/>
          </p:cNvSpPr>
          <p:nvPr>
            <p:ph type="body" sz="quarter" idx="20" hasCustomPrompt="1"/>
          </p:nvPr>
        </p:nvSpPr>
        <p:spPr>
          <a:xfrm rot="18900000">
            <a:off x="7369409" y="5012235"/>
            <a:ext cx="1733580" cy="569418"/>
          </a:xfrm>
        </p:spPr>
        <p:txBody>
          <a:bodyPr anchor="ctr">
            <a:normAutofit/>
          </a:bodyPr>
          <a:lstStyle>
            <a:lvl1pPr marL="0" indent="0" algn="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0" name="Text Placeholder 5"/>
          <p:cNvSpPr>
            <a:spLocks noGrp="1"/>
          </p:cNvSpPr>
          <p:nvPr>
            <p:ph type="body" sz="quarter" idx="21" hasCustomPrompt="1"/>
          </p:nvPr>
        </p:nvSpPr>
        <p:spPr>
          <a:xfrm rot="18900000">
            <a:off x="5547010" y="2816416"/>
            <a:ext cx="1848574" cy="569418"/>
          </a:xfrm>
        </p:spPr>
        <p:txBody>
          <a:bodyPr anchor="ctr">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3" name="Text Placeholder 5"/>
          <p:cNvSpPr>
            <a:spLocks noGrp="1"/>
          </p:cNvSpPr>
          <p:nvPr>
            <p:ph type="body" sz="quarter" idx="22" hasCustomPrompt="1"/>
          </p:nvPr>
        </p:nvSpPr>
        <p:spPr>
          <a:xfrm rot="18900000">
            <a:off x="7987940" y="2816417"/>
            <a:ext cx="1848574" cy="569418"/>
          </a:xfrm>
        </p:spPr>
        <p:txBody>
          <a:bodyPr anchor="ctr">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7" name="Title 1"/>
          <p:cNvSpPr>
            <a:spLocks noGrp="1"/>
          </p:cNvSpPr>
          <p:nvPr>
            <p:ph type="title" hasCustomPrompt="1"/>
          </p:nvPr>
        </p:nvSpPr>
        <p:spPr>
          <a:xfrm>
            <a:off x="1052397" y="7000825"/>
            <a:ext cx="4292897" cy="2048004"/>
          </a:xfrm>
        </p:spPr>
        <p:txBody>
          <a:bodyPr anchor="ctr"/>
          <a:lstStyle>
            <a:lvl1pPr algn="r">
              <a:defRPr/>
            </a:lvl1pPr>
          </a:lstStyle>
          <a:p>
            <a:r>
              <a:rPr kumimoji="1" lang="en-US" altLang="ja-JP" dirty="0"/>
              <a:t>Slide title</a:t>
            </a:r>
            <a:endParaRPr kumimoji="1" lang="ja-JP" altLang="en-US" dirty="0"/>
          </a:p>
        </p:txBody>
      </p:sp>
      <p:sp>
        <p:nvSpPr>
          <p:cNvPr id="28" name="Text Placeholder 5"/>
          <p:cNvSpPr>
            <a:spLocks noGrp="1"/>
          </p:cNvSpPr>
          <p:nvPr>
            <p:ph type="body" sz="quarter" idx="12" hasCustomPrompt="1"/>
          </p:nvPr>
        </p:nvSpPr>
        <p:spPr>
          <a:xfrm>
            <a:off x="5683570" y="7188201"/>
            <a:ext cx="5764156" cy="1663700"/>
          </a:xfrm>
        </p:spPr>
        <p:txBody>
          <a:bodyPr anchor="ctr"/>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8" name="Diamond 7"/>
          <p:cNvSpPr/>
          <p:nvPr userDrawn="1"/>
        </p:nvSpPr>
        <p:spPr>
          <a:xfrm>
            <a:off x="4413647" y="3908210"/>
            <a:ext cx="478916" cy="638629"/>
          </a:xfrm>
          <a:prstGeom prst="diamon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9" name="Diamond 8"/>
          <p:cNvSpPr/>
          <p:nvPr userDrawn="1"/>
        </p:nvSpPr>
        <p:spPr>
          <a:xfrm>
            <a:off x="5395970" y="3908210"/>
            <a:ext cx="478916" cy="638629"/>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6" name="Diamond 5"/>
          <p:cNvSpPr/>
          <p:nvPr userDrawn="1"/>
        </p:nvSpPr>
        <p:spPr>
          <a:xfrm>
            <a:off x="6378291" y="3588883"/>
            <a:ext cx="957833" cy="1277258"/>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0" name="Diamond 9"/>
          <p:cNvSpPr/>
          <p:nvPr userDrawn="1"/>
        </p:nvSpPr>
        <p:spPr>
          <a:xfrm>
            <a:off x="7839530" y="3908210"/>
            <a:ext cx="478916" cy="638629"/>
          </a:xfrm>
          <a:prstGeom prst="diamon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1" name="Diamond 10"/>
          <p:cNvSpPr/>
          <p:nvPr userDrawn="1"/>
        </p:nvSpPr>
        <p:spPr>
          <a:xfrm>
            <a:off x="8821851" y="3908210"/>
            <a:ext cx="478916" cy="638629"/>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7" name="Diamond 6"/>
          <p:cNvSpPr/>
          <p:nvPr userDrawn="1"/>
        </p:nvSpPr>
        <p:spPr>
          <a:xfrm>
            <a:off x="9804173" y="3588883"/>
            <a:ext cx="957833" cy="1277258"/>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Tree>
    <p:extLst>
      <p:ext uri="{BB962C8B-B14F-4D97-AF65-F5344CB8AC3E}">
        <p14:creationId xmlns:p14="http://schemas.microsoft.com/office/powerpoint/2010/main" val="43616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100"/>
                            </p:stCondLst>
                            <p:childTnLst>
                              <p:par>
                                <p:cTn id="5" presetID="2" presetClass="entr" presetSubtype="8"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49" presetClass="entr" presetSubtype="0" decel="100000" fill="hold" grpId="1"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360"/>
                                          </p:val>
                                        </p:tav>
                                        <p:tav tm="100000">
                                          <p:val>
                                            <p:fltVal val="0"/>
                                          </p:val>
                                        </p:tav>
                                      </p:tavLst>
                                    </p:anim>
                                    <p:animEffect transition="in" filter="fade">
                                      <p:cBhvr>
                                        <p:cTn id="14" dur="1000"/>
                                        <p:tgtEl>
                                          <p:spTgt spid="5"/>
                                        </p:tgtEl>
                                      </p:cBhvr>
                                    </p:animEffect>
                                  </p:childTnLst>
                                </p:cTn>
                              </p:par>
                            </p:childTnLst>
                          </p:cTn>
                        </p:par>
                        <p:par>
                          <p:cTn id="15" fill="hold">
                            <p:stCondLst>
                              <p:cond delay="3100"/>
                            </p:stCondLst>
                            <p:childTnLst>
                              <p:par>
                                <p:cTn id="16" presetID="10" presetClass="entr" presetSubtype="0" fill="hold" grpId="0" nodeType="after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500"/>
                                        <p:tgtEl>
                                          <p:spTgt spid="12">
                                            <p:txEl>
                                              <p:pRg st="0" end="0"/>
                                            </p:txEl>
                                          </p:spTgt>
                                        </p:tgtEl>
                                      </p:cBhvr>
                                    </p:animEffect>
                                  </p:childTnLst>
                                </p:cTn>
                              </p:par>
                            </p:childTnLst>
                          </p:cTn>
                        </p:par>
                        <p:par>
                          <p:cTn id="19" fill="hold">
                            <p:stCondLst>
                              <p:cond delay="3600"/>
                            </p:stCondLst>
                            <p:childTnLst>
                              <p:par>
                                <p:cTn id="20" presetID="2" presetClass="entr" presetSubtype="8" decel="10000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1000" fill="hold"/>
                                        <p:tgtEl>
                                          <p:spTgt spid="8"/>
                                        </p:tgtEl>
                                        <p:attrNameLst>
                                          <p:attrName>ppt_x</p:attrName>
                                        </p:attrNameLst>
                                      </p:cBhvr>
                                      <p:tavLst>
                                        <p:tav tm="0">
                                          <p:val>
                                            <p:strVal val="0-#ppt_w/2"/>
                                          </p:val>
                                        </p:tav>
                                        <p:tav tm="100000">
                                          <p:val>
                                            <p:strVal val="#ppt_x"/>
                                          </p:val>
                                        </p:tav>
                                      </p:tavLst>
                                    </p:anim>
                                    <p:anim calcmode="lin" valueType="num">
                                      <p:cBhvr additive="base">
                                        <p:cTn id="23" dur="1000" fill="hold"/>
                                        <p:tgtEl>
                                          <p:spTgt spid="8"/>
                                        </p:tgtEl>
                                        <p:attrNameLst>
                                          <p:attrName>ppt_y</p:attrName>
                                        </p:attrNameLst>
                                      </p:cBhvr>
                                      <p:tavLst>
                                        <p:tav tm="0">
                                          <p:val>
                                            <p:strVal val="#ppt_y"/>
                                          </p:val>
                                        </p:tav>
                                        <p:tav tm="100000">
                                          <p:val>
                                            <p:strVal val="#ppt_y"/>
                                          </p:val>
                                        </p:tav>
                                      </p:tavLst>
                                    </p:anim>
                                  </p:childTnLst>
                                </p:cTn>
                              </p:par>
                              <p:par>
                                <p:cTn id="24" presetID="49" presetClass="entr" presetSubtype="0" decel="100000" fill="hold" grpId="1"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fltVal val="0"/>
                                          </p:val>
                                        </p:tav>
                                        <p:tav tm="100000">
                                          <p:val>
                                            <p:strVal val="#ppt_w"/>
                                          </p:val>
                                        </p:tav>
                                      </p:tavLst>
                                    </p:anim>
                                    <p:anim calcmode="lin" valueType="num">
                                      <p:cBhvr>
                                        <p:cTn id="27" dur="1000" fill="hold"/>
                                        <p:tgtEl>
                                          <p:spTgt spid="8"/>
                                        </p:tgtEl>
                                        <p:attrNameLst>
                                          <p:attrName>ppt_h</p:attrName>
                                        </p:attrNameLst>
                                      </p:cBhvr>
                                      <p:tavLst>
                                        <p:tav tm="0">
                                          <p:val>
                                            <p:fltVal val="0"/>
                                          </p:val>
                                        </p:tav>
                                        <p:tav tm="100000">
                                          <p:val>
                                            <p:strVal val="#ppt_h"/>
                                          </p:val>
                                        </p:tav>
                                      </p:tavLst>
                                    </p:anim>
                                    <p:anim calcmode="lin" valueType="num">
                                      <p:cBhvr>
                                        <p:cTn id="28" dur="1000" fill="hold"/>
                                        <p:tgtEl>
                                          <p:spTgt spid="8"/>
                                        </p:tgtEl>
                                        <p:attrNameLst>
                                          <p:attrName>style.rotation</p:attrName>
                                        </p:attrNameLst>
                                      </p:cBhvr>
                                      <p:tavLst>
                                        <p:tav tm="0">
                                          <p:val>
                                            <p:fltVal val="360"/>
                                          </p:val>
                                        </p:tav>
                                        <p:tav tm="100000">
                                          <p:val>
                                            <p:fltVal val="0"/>
                                          </p:val>
                                        </p:tav>
                                      </p:tavLst>
                                    </p:anim>
                                    <p:animEffect transition="in" filter="fade">
                                      <p:cBhvr>
                                        <p:cTn id="29" dur="1000"/>
                                        <p:tgtEl>
                                          <p:spTgt spid="8"/>
                                        </p:tgtEl>
                                      </p:cBhvr>
                                    </p:animEffect>
                                  </p:childTnLst>
                                </p:cTn>
                              </p:par>
                            </p:childTnLst>
                          </p:cTn>
                        </p:par>
                        <p:par>
                          <p:cTn id="30" fill="hold">
                            <p:stCondLst>
                              <p:cond delay="4600"/>
                            </p:stCondLst>
                            <p:childTnLst>
                              <p:par>
                                <p:cTn id="31" presetID="10" presetClass="entr" presetSubtype="0" fill="hold" grpId="0" nodeType="after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animEffect transition="in" filter="fade">
                                      <p:cBhvr>
                                        <p:cTn id="33" dur="500"/>
                                        <p:tgtEl>
                                          <p:spTgt spid="15">
                                            <p:txEl>
                                              <p:pRg st="0" end="0"/>
                                            </p:txEl>
                                          </p:spTgt>
                                        </p:tgtEl>
                                      </p:cBhvr>
                                    </p:animEffect>
                                  </p:childTnLst>
                                </p:cTn>
                              </p:par>
                            </p:childTnLst>
                          </p:cTn>
                        </p:par>
                        <p:par>
                          <p:cTn id="34" fill="hold">
                            <p:stCondLst>
                              <p:cond delay="5100"/>
                            </p:stCondLst>
                            <p:childTnLst>
                              <p:par>
                                <p:cTn id="35" presetID="2" presetClass="entr" presetSubtype="8" decel="10000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1000" fill="hold"/>
                                        <p:tgtEl>
                                          <p:spTgt spid="9"/>
                                        </p:tgtEl>
                                        <p:attrNameLst>
                                          <p:attrName>ppt_x</p:attrName>
                                        </p:attrNameLst>
                                      </p:cBhvr>
                                      <p:tavLst>
                                        <p:tav tm="0">
                                          <p:val>
                                            <p:strVal val="0-#ppt_w/2"/>
                                          </p:val>
                                        </p:tav>
                                        <p:tav tm="100000">
                                          <p:val>
                                            <p:strVal val="#ppt_x"/>
                                          </p:val>
                                        </p:tav>
                                      </p:tavLst>
                                    </p:anim>
                                    <p:anim calcmode="lin" valueType="num">
                                      <p:cBhvr additive="base">
                                        <p:cTn id="38" dur="1000" fill="hold"/>
                                        <p:tgtEl>
                                          <p:spTgt spid="9"/>
                                        </p:tgtEl>
                                        <p:attrNameLst>
                                          <p:attrName>ppt_y</p:attrName>
                                        </p:attrNameLst>
                                      </p:cBhvr>
                                      <p:tavLst>
                                        <p:tav tm="0">
                                          <p:val>
                                            <p:strVal val="#ppt_y"/>
                                          </p:val>
                                        </p:tav>
                                        <p:tav tm="100000">
                                          <p:val>
                                            <p:strVal val="#ppt_y"/>
                                          </p:val>
                                        </p:tav>
                                      </p:tavLst>
                                    </p:anim>
                                  </p:childTnLst>
                                </p:cTn>
                              </p:par>
                              <p:par>
                                <p:cTn id="39" presetID="49" presetClass="entr" presetSubtype="0" decel="100000" fill="hold" grpId="1"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1000" fill="hold"/>
                                        <p:tgtEl>
                                          <p:spTgt spid="9"/>
                                        </p:tgtEl>
                                        <p:attrNameLst>
                                          <p:attrName>ppt_w</p:attrName>
                                        </p:attrNameLst>
                                      </p:cBhvr>
                                      <p:tavLst>
                                        <p:tav tm="0">
                                          <p:val>
                                            <p:fltVal val="0"/>
                                          </p:val>
                                        </p:tav>
                                        <p:tav tm="100000">
                                          <p:val>
                                            <p:strVal val="#ppt_w"/>
                                          </p:val>
                                        </p:tav>
                                      </p:tavLst>
                                    </p:anim>
                                    <p:anim calcmode="lin" valueType="num">
                                      <p:cBhvr>
                                        <p:cTn id="42" dur="1000" fill="hold"/>
                                        <p:tgtEl>
                                          <p:spTgt spid="9"/>
                                        </p:tgtEl>
                                        <p:attrNameLst>
                                          <p:attrName>ppt_h</p:attrName>
                                        </p:attrNameLst>
                                      </p:cBhvr>
                                      <p:tavLst>
                                        <p:tav tm="0">
                                          <p:val>
                                            <p:fltVal val="0"/>
                                          </p:val>
                                        </p:tav>
                                        <p:tav tm="100000">
                                          <p:val>
                                            <p:strVal val="#ppt_h"/>
                                          </p:val>
                                        </p:tav>
                                      </p:tavLst>
                                    </p:anim>
                                    <p:anim calcmode="lin" valueType="num">
                                      <p:cBhvr>
                                        <p:cTn id="43" dur="1000" fill="hold"/>
                                        <p:tgtEl>
                                          <p:spTgt spid="9"/>
                                        </p:tgtEl>
                                        <p:attrNameLst>
                                          <p:attrName>style.rotation</p:attrName>
                                        </p:attrNameLst>
                                      </p:cBhvr>
                                      <p:tavLst>
                                        <p:tav tm="0">
                                          <p:val>
                                            <p:fltVal val="360"/>
                                          </p:val>
                                        </p:tav>
                                        <p:tav tm="100000">
                                          <p:val>
                                            <p:fltVal val="0"/>
                                          </p:val>
                                        </p:tav>
                                      </p:tavLst>
                                    </p:anim>
                                    <p:animEffect transition="in" filter="fade">
                                      <p:cBhvr>
                                        <p:cTn id="44" dur="1000"/>
                                        <p:tgtEl>
                                          <p:spTgt spid="9"/>
                                        </p:tgtEl>
                                      </p:cBhvr>
                                    </p:animEffect>
                                  </p:childTnLst>
                                </p:cTn>
                              </p:par>
                            </p:childTnLst>
                          </p:cTn>
                        </p:par>
                        <p:par>
                          <p:cTn id="45" fill="hold">
                            <p:stCondLst>
                              <p:cond delay="6100"/>
                            </p:stCondLst>
                            <p:childTnLst>
                              <p:par>
                                <p:cTn id="46" presetID="10" presetClass="entr" presetSubtype="0" fill="hold" grpId="0" nodeType="afterEffect">
                                  <p:stCondLst>
                                    <p:cond delay="0"/>
                                  </p:stCondLst>
                                  <p:childTnLst>
                                    <p:set>
                                      <p:cBhvr>
                                        <p:cTn id="47" dur="1" fill="hold">
                                          <p:stCondLst>
                                            <p:cond delay="0"/>
                                          </p:stCondLst>
                                        </p:cTn>
                                        <p:tgtEl>
                                          <p:spTgt spid="20">
                                            <p:txEl>
                                              <p:pRg st="0" end="0"/>
                                            </p:txEl>
                                          </p:spTgt>
                                        </p:tgtEl>
                                        <p:attrNameLst>
                                          <p:attrName>style.visibility</p:attrName>
                                        </p:attrNameLst>
                                      </p:cBhvr>
                                      <p:to>
                                        <p:strVal val="visible"/>
                                      </p:to>
                                    </p:set>
                                    <p:animEffect transition="in" filter="fade">
                                      <p:cBhvr>
                                        <p:cTn id="48" dur="500"/>
                                        <p:tgtEl>
                                          <p:spTgt spid="20">
                                            <p:txEl>
                                              <p:pRg st="0" end="0"/>
                                            </p:txEl>
                                          </p:spTgt>
                                        </p:tgtEl>
                                      </p:cBhvr>
                                    </p:animEffect>
                                  </p:childTnLst>
                                </p:cTn>
                              </p:par>
                            </p:childTnLst>
                          </p:cTn>
                        </p:par>
                        <p:par>
                          <p:cTn id="49" fill="hold">
                            <p:stCondLst>
                              <p:cond delay="6600"/>
                            </p:stCondLst>
                            <p:childTnLst>
                              <p:par>
                                <p:cTn id="50" presetID="2" presetClass="entr" presetSubtype="8" decel="100000" fill="hold" grpId="0"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additive="base">
                                        <p:cTn id="52" dur="1000" fill="hold"/>
                                        <p:tgtEl>
                                          <p:spTgt spid="6"/>
                                        </p:tgtEl>
                                        <p:attrNameLst>
                                          <p:attrName>ppt_x</p:attrName>
                                        </p:attrNameLst>
                                      </p:cBhvr>
                                      <p:tavLst>
                                        <p:tav tm="0">
                                          <p:val>
                                            <p:strVal val="0-#ppt_w/2"/>
                                          </p:val>
                                        </p:tav>
                                        <p:tav tm="100000">
                                          <p:val>
                                            <p:strVal val="#ppt_x"/>
                                          </p:val>
                                        </p:tav>
                                      </p:tavLst>
                                    </p:anim>
                                    <p:anim calcmode="lin" valueType="num">
                                      <p:cBhvr additive="base">
                                        <p:cTn id="53" dur="1000" fill="hold"/>
                                        <p:tgtEl>
                                          <p:spTgt spid="6"/>
                                        </p:tgtEl>
                                        <p:attrNameLst>
                                          <p:attrName>ppt_y</p:attrName>
                                        </p:attrNameLst>
                                      </p:cBhvr>
                                      <p:tavLst>
                                        <p:tav tm="0">
                                          <p:val>
                                            <p:strVal val="#ppt_y"/>
                                          </p:val>
                                        </p:tav>
                                        <p:tav tm="100000">
                                          <p:val>
                                            <p:strVal val="#ppt_y"/>
                                          </p:val>
                                        </p:tav>
                                      </p:tavLst>
                                    </p:anim>
                                  </p:childTnLst>
                                </p:cTn>
                              </p:par>
                              <p:par>
                                <p:cTn id="54" presetID="49" presetClass="entr" presetSubtype="0" decel="100000" fill="hold" grpId="1"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1000" fill="hold"/>
                                        <p:tgtEl>
                                          <p:spTgt spid="6"/>
                                        </p:tgtEl>
                                        <p:attrNameLst>
                                          <p:attrName>ppt_w</p:attrName>
                                        </p:attrNameLst>
                                      </p:cBhvr>
                                      <p:tavLst>
                                        <p:tav tm="0">
                                          <p:val>
                                            <p:fltVal val="0"/>
                                          </p:val>
                                        </p:tav>
                                        <p:tav tm="100000">
                                          <p:val>
                                            <p:strVal val="#ppt_w"/>
                                          </p:val>
                                        </p:tav>
                                      </p:tavLst>
                                    </p:anim>
                                    <p:anim calcmode="lin" valueType="num">
                                      <p:cBhvr>
                                        <p:cTn id="57" dur="1000" fill="hold"/>
                                        <p:tgtEl>
                                          <p:spTgt spid="6"/>
                                        </p:tgtEl>
                                        <p:attrNameLst>
                                          <p:attrName>ppt_h</p:attrName>
                                        </p:attrNameLst>
                                      </p:cBhvr>
                                      <p:tavLst>
                                        <p:tav tm="0">
                                          <p:val>
                                            <p:fltVal val="0"/>
                                          </p:val>
                                        </p:tav>
                                        <p:tav tm="100000">
                                          <p:val>
                                            <p:strVal val="#ppt_h"/>
                                          </p:val>
                                        </p:tav>
                                      </p:tavLst>
                                    </p:anim>
                                    <p:anim calcmode="lin" valueType="num">
                                      <p:cBhvr>
                                        <p:cTn id="58" dur="1000" fill="hold"/>
                                        <p:tgtEl>
                                          <p:spTgt spid="6"/>
                                        </p:tgtEl>
                                        <p:attrNameLst>
                                          <p:attrName>style.rotation</p:attrName>
                                        </p:attrNameLst>
                                      </p:cBhvr>
                                      <p:tavLst>
                                        <p:tav tm="0">
                                          <p:val>
                                            <p:fltVal val="360"/>
                                          </p:val>
                                        </p:tav>
                                        <p:tav tm="100000">
                                          <p:val>
                                            <p:fltVal val="0"/>
                                          </p:val>
                                        </p:tav>
                                      </p:tavLst>
                                    </p:anim>
                                    <p:animEffect transition="in" filter="fade">
                                      <p:cBhvr>
                                        <p:cTn id="59" dur="1000"/>
                                        <p:tgtEl>
                                          <p:spTgt spid="6"/>
                                        </p:tgtEl>
                                      </p:cBhvr>
                                    </p:animEffect>
                                  </p:childTnLst>
                                </p:cTn>
                              </p:par>
                            </p:childTnLst>
                          </p:cTn>
                        </p:par>
                        <p:par>
                          <p:cTn id="60" fill="hold">
                            <p:stCondLst>
                              <p:cond delay="7600"/>
                            </p:stCondLst>
                            <p:childTnLst>
                              <p:par>
                                <p:cTn id="61" presetID="10" presetClass="entr" presetSubtype="0" fill="hold" grpId="0" nodeType="afterEffect">
                                  <p:stCondLst>
                                    <p:cond delay="0"/>
                                  </p:stCondLst>
                                  <p:childTnLst>
                                    <p:set>
                                      <p:cBhvr>
                                        <p:cTn id="62" dur="1" fill="hold">
                                          <p:stCondLst>
                                            <p:cond delay="0"/>
                                          </p:stCondLst>
                                        </p:cTn>
                                        <p:tgtEl>
                                          <p:spTgt spid="16">
                                            <p:txEl>
                                              <p:pRg st="0" end="0"/>
                                            </p:txEl>
                                          </p:spTgt>
                                        </p:tgtEl>
                                        <p:attrNameLst>
                                          <p:attrName>style.visibility</p:attrName>
                                        </p:attrNameLst>
                                      </p:cBhvr>
                                      <p:to>
                                        <p:strVal val="visible"/>
                                      </p:to>
                                    </p:set>
                                    <p:animEffect transition="in" filter="fade">
                                      <p:cBhvr>
                                        <p:cTn id="63" dur="500"/>
                                        <p:tgtEl>
                                          <p:spTgt spid="16">
                                            <p:txEl>
                                              <p:pRg st="0" end="0"/>
                                            </p:txEl>
                                          </p:spTgt>
                                        </p:tgtEl>
                                      </p:cBhvr>
                                    </p:animEffect>
                                  </p:childTnLst>
                                </p:cTn>
                              </p:par>
                            </p:childTnLst>
                          </p:cTn>
                        </p:par>
                        <p:par>
                          <p:cTn id="64" fill="hold">
                            <p:stCondLst>
                              <p:cond delay="8100"/>
                            </p:stCondLst>
                            <p:childTnLst>
                              <p:par>
                                <p:cTn id="65" presetID="2" presetClass="entr" presetSubtype="8" decel="100000" fill="hold" grpId="0" nodeType="after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1000" fill="hold"/>
                                        <p:tgtEl>
                                          <p:spTgt spid="10"/>
                                        </p:tgtEl>
                                        <p:attrNameLst>
                                          <p:attrName>ppt_x</p:attrName>
                                        </p:attrNameLst>
                                      </p:cBhvr>
                                      <p:tavLst>
                                        <p:tav tm="0">
                                          <p:val>
                                            <p:strVal val="0-#ppt_w/2"/>
                                          </p:val>
                                        </p:tav>
                                        <p:tav tm="100000">
                                          <p:val>
                                            <p:strVal val="#ppt_x"/>
                                          </p:val>
                                        </p:tav>
                                      </p:tavLst>
                                    </p:anim>
                                    <p:anim calcmode="lin" valueType="num">
                                      <p:cBhvr additive="base">
                                        <p:cTn id="68" dur="1000" fill="hold"/>
                                        <p:tgtEl>
                                          <p:spTgt spid="10"/>
                                        </p:tgtEl>
                                        <p:attrNameLst>
                                          <p:attrName>ppt_y</p:attrName>
                                        </p:attrNameLst>
                                      </p:cBhvr>
                                      <p:tavLst>
                                        <p:tav tm="0">
                                          <p:val>
                                            <p:strVal val="#ppt_y"/>
                                          </p:val>
                                        </p:tav>
                                        <p:tav tm="100000">
                                          <p:val>
                                            <p:strVal val="#ppt_y"/>
                                          </p:val>
                                        </p:tav>
                                      </p:tavLst>
                                    </p:anim>
                                  </p:childTnLst>
                                </p:cTn>
                              </p:par>
                              <p:par>
                                <p:cTn id="69" presetID="49" presetClass="entr" presetSubtype="0" decel="100000" fill="hold" grpId="1" nodeType="with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p:cTn id="71" dur="1000" fill="hold"/>
                                        <p:tgtEl>
                                          <p:spTgt spid="10"/>
                                        </p:tgtEl>
                                        <p:attrNameLst>
                                          <p:attrName>ppt_w</p:attrName>
                                        </p:attrNameLst>
                                      </p:cBhvr>
                                      <p:tavLst>
                                        <p:tav tm="0">
                                          <p:val>
                                            <p:fltVal val="0"/>
                                          </p:val>
                                        </p:tav>
                                        <p:tav tm="100000">
                                          <p:val>
                                            <p:strVal val="#ppt_w"/>
                                          </p:val>
                                        </p:tav>
                                      </p:tavLst>
                                    </p:anim>
                                    <p:anim calcmode="lin" valueType="num">
                                      <p:cBhvr>
                                        <p:cTn id="72" dur="1000" fill="hold"/>
                                        <p:tgtEl>
                                          <p:spTgt spid="10"/>
                                        </p:tgtEl>
                                        <p:attrNameLst>
                                          <p:attrName>ppt_h</p:attrName>
                                        </p:attrNameLst>
                                      </p:cBhvr>
                                      <p:tavLst>
                                        <p:tav tm="0">
                                          <p:val>
                                            <p:fltVal val="0"/>
                                          </p:val>
                                        </p:tav>
                                        <p:tav tm="100000">
                                          <p:val>
                                            <p:strVal val="#ppt_h"/>
                                          </p:val>
                                        </p:tav>
                                      </p:tavLst>
                                    </p:anim>
                                    <p:anim calcmode="lin" valueType="num">
                                      <p:cBhvr>
                                        <p:cTn id="73" dur="1000" fill="hold"/>
                                        <p:tgtEl>
                                          <p:spTgt spid="10"/>
                                        </p:tgtEl>
                                        <p:attrNameLst>
                                          <p:attrName>style.rotation</p:attrName>
                                        </p:attrNameLst>
                                      </p:cBhvr>
                                      <p:tavLst>
                                        <p:tav tm="0">
                                          <p:val>
                                            <p:fltVal val="360"/>
                                          </p:val>
                                        </p:tav>
                                        <p:tav tm="100000">
                                          <p:val>
                                            <p:fltVal val="0"/>
                                          </p:val>
                                        </p:tav>
                                      </p:tavLst>
                                    </p:anim>
                                    <p:animEffect transition="in" filter="fade">
                                      <p:cBhvr>
                                        <p:cTn id="74" dur="1000"/>
                                        <p:tgtEl>
                                          <p:spTgt spid="10"/>
                                        </p:tgtEl>
                                      </p:cBhvr>
                                    </p:animEffect>
                                  </p:childTnLst>
                                </p:cTn>
                              </p:par>
                            </p:childTnLst>
                          </p:cTn>
                        </p:par>
                        <p:par>
                          <p:cTn id="75" fill="hold">
                            <p:stCondLst>
                              <p:cond delay="9100"/>
                            </p:stCondLst>
                            <p:childTnLst>
                              <p:par>
                                <p:cTn id="76" presetID="10" presetClass="entr" presetSubtype="0" fill="hold" grpId="0" nodeType="afterEffect">
                                  <p:stCondLst>
                                    <p:cond delay="0"/>
                                  </p:stCondLst>
                                  <p:childTnLst>
                                    <p:set>
                                      <p:cBhvr>
                                        <p:cTn id="77" dur="1" fill="hold">
                                          <p:stCondLst>
                                            <p:cond delay="0"/>
                                          </p:stCondLst>
                                        </p:cTn>
                                        <p:tgtEl>
                                          <p:spTgt spid="23">
                                            <p:txEl>
                                              <p:pRg st="0" end="0"/>
                                            </p:txEl>
                                          </p:spTgt>
                                        </p:tgtEl>
                                        <p:attrNameLst>
                                          <p:attrName>style.visibility</p:attrName>
                                        </p:attrNameLst>
                                      </p:cBhvr>
                                      <p:to>
                                        <p:strVal val="visible"/>
                                      </p:to>
                                    </p:set>
                                    <p:animEffect transition="in" filter="fade">
                                      <p:cBhvr>
                                        <p:cTn id="78" dur="500"/>
                                        <p:tgtEl>
                                          <p:spTgt spid="23">
                                            <p:txEl>
                                              <p:pRg st="0" end="0"/>
                                            </p:txEl>
                                          </p:spTgt>
                                        </p:tgtEl>
                                      </p:cBhvr>
                                    </p:animEffect>
                                  </p:childTnLst>
                                </p:cTn>
                              </p:par>
                            </p:childTnLst>
                          </p:cTn>
                        </p:par>
                        <p:par>
                          <p:cTn id="79" fill="hold">
                            <p:stCondLst>
                              <p:cond delay="9600"/>
                            </p:stCondLst>
                            <p:childTnLst>
                              <p:par>
                                <p:cTn id="80" presetID="2" presetClass="entr" presetSubtype="8" decel="100000" fill="hold" grpId="0" nodeType="afterEffect">
                                  <p:stCondLst>
                                    <p:cond delay="0"/>
                                  </p:stCondLst>
                                  <p:childTnLst>
                                    <p:set>
                                      <p:cBhvr>
                                        <p:cTn id="81" dur="1" fill="hold">
                                          <p:stCondLst>
                                            <p:cond delay="0"/>
                                          </p:stCondLst>
                                        </p:cTn>
                                        <p:tgtEl>
                                          <p:spTgt spid="11"/>
                                        </p:tgtEl>
                                        <p:attrNameLst>
                                          <p:attrName>style.visibility</p:attrName>
                                        </p:attrNameLst>
                                      </p:cBhvr>
                                      <p:to>
                                        <p:strVal val="visible"/>
                                      </p:to>
                                    </p:set>
                                    <p:anim calcmode="lin" valueType="num">
                                      <p:cBhvr additive="base">
                                        <p:cTn id="82" dur="1000" fill="hold"/>
                                        <p:tgtEl>
                                          <p:spTgt spid="11"/>
                                        </p:tgtEl>
                                        <p:attrNameLst>
                                          <p:attrName>ppt_x</p:attrName>
                                        </p:attrNameLst>
                                      </p:cBhvr>
                                      <p:tavLst>
                                        <p:tav tm="0">
                                          <p:val>
                                            <p:strVal val="0-#ppt_w/2"/>
                                          </p:val>
                                        </p:tav>
                                        <p:tav tm="100000">
                                          <p:val>
                                            <p:strVal val="#ppt_x"/>
                                          </p:val>
                                        </p:tav>
                                      </p:tavLst>
                                    </p:anim>
                                    <p:anim calcmode="lin" valueType="num">
                                      <p:cBhvr additive="base">
                                        <p:cTn id="83" dur="1000" fill="hold"/>
                                        <p:tgtEl>
                                          <p:spTgt spid="11"/>
                                        </p:tgtEl>
                                        <p:attrNameLst>
                                          <p:attrName>ppt_y</p:attrName>
                                        </p:attrNameLst>
                                      </p:cBhvr>
                                      <p:tavLst>
                                        <p:tav tm="0">
                                          <p:val>
                                            <p:strVal val="#ppt_y"/>
                                          </p:val>
                                        </p:tav>
                                        <p:tav tm="100000">
                                          <p:val>
                                            <p:strVal val="#ppt_y"/>
                                          </p:val>
                                        </p:tav>
                                      </p:tavLst>
                                    </p:anim>
                                  </p:childTnLst>
                                </p:cTn>
                              </p:par>
                              <p:par>
                                <p:cTn id="84" presetID="49" presetClass="entr" presetSubtype="0" decel="100000" fill="hold" grpId="1" nodeType="withEffect">
                                  <p:stCondLst>
                                    <p:cond delay="0"/>
                                  </p:stCondLst>
                                  <p:childTnLst>
                                    <p:set>
                                      <p:cBhvr>
                                        <p:cTn id="85" dur="1" fill="hold">
                                          <p:stCondLst>
                                            <p:cond delay="0"/>
                                          </p:stCondLst>
                                        </p:cTn>
                                        <p:tgtEl>
                                          <p:spTgt spid="11"/>
                                        </p:tgtEl>
                                        <p:attrNameLst>
                                          <p:attrName>style.visibility</p:attrName>
                                        </p:attrNameLst>
                                      </p:cBhvr>
                                      <p:to>
                                        <p:strVal val="visible"/>
                                      </p:to>
                                    </p:set>
                                    <p:anim calcmode="lin" valueType="num">
                                      <p:cBhvr>
                                        <p:cTn id="86" dur="1000" fill="hold"/>
                                        <p:tgtEl>
                                          <p:spTgt spid="11"/>
                                        </p:tgtEl>
                                        <p:attrNameLst>
                                          <p:attrName>ppt_w</p:attrName>
                                        </p:attrNameLst>
                                      </p:cBhvr>
                                      <p:tavLst>
                                        <p:tav tm="0">
                                          <p:val>
                                            <p:fltVal val="0"/>
                                          </p:val>
                                        </p:tav>
                                        <p:tav tm="100000">
                                          <p:val>
                                            <p:strVal val="#ppt_w"/>
                                          </p:val>
                                        </p:tav>
                                      </p:tavLst>
                                    </p:anim>
                                    <p:anim calcmode="lin" valueType="num">
                                      <p:cBhvr>
                                        <p:cTn id="87" dur="1000" fill="hold"/>
                                        <p:tgtEl>
                                          <p:spTgt spid="11"/>
                                        </p:tgtEl>
                                        <p:attrNameLst>
                                          <p:attrName>ppt_h</p:attrName>
                                        </p:attrNameLst>
                                      </p:cBhvr>
                                      <p:tavLst>
                                        <p:tav tm="0">
                                          <p:val>
                                            <p:fltVal val="0"/>
                                          </p:val>
                                        </p:tav>
                                        <p:tav tm="100000">
                                          <p:val>
                                            <p:strVal val="#ppt_h"/>
                                          </p:val>
                                        </p:tav>
                                      </p:tavLst>
                                    </p:anim>
                                    <p:anim calcmode="lin" valueType="num">
                                      <p:cBhvr>
                                        <p:cTn id="88" dur="1000" fill="hold"/>
                                        <p:tgtEl>
                                          <p:spTgt spid="11"/>
                                        </p:tgtEl>
                                        <p:attrNameLst>
                                          <p:attrName>style.rotation</p:attrName>
                                        </p:attrNameLst>
                                      </p:cBhvr>
                                      <p:tavLst>
                                        <p:tav tm="0">
                                          <p:val>
                                            <p:fltVal val="360"/>
                                          </p:val>
                                        </p:tav>
                                        <p:tav tm="100000">
                                          <p:val>
                                            <p:fltVal val="0"/>
                                          </p:val>
                                        </p:tav>
                                      </p:tavLst>
                                    </p:anim>
                                    <p:animEffect transition="in" filter="fade">
                                      <p:cBhvr>
                                        <p:cTn id="89" dur="1000"/>
                                        <p:tgtEl>
                                          <p:spTgt spid="11"/>
                                        </p:tgtEl>
                                      </p:cBhvr>
                                    </p:animEffect>
                                  </p:childTnLst>
                                </p:cTn>
                              </p:par>
                            </p:childTnLst>
                          </p:cTn>
                        </p:par>
                        <p:par>
                          <p:cTn id="90" fill="hold">
                            <p:stCondLst>
                              <p:cond delay="10600"/>
                            </p:stCondLst>
                            <p:childTnLst>
                              <p:par>
                                <p:cTn id="91" presetID="10" presetClass="entr" presetSubtype="0" fill="hold" grpId="0" nodeType="afterEffect">
                                  <p:stCondLst>
                                    <p:cond delay="0"/>
                                  </p:stCondLst>
                                  <p:childTnLst>
                                    <p:set>
                                      <p:cBhvr>
                                        <p:cTn id="92" dur="1" fill="hold">
                                          <p:stCondLst>
                                            <p:cond delay="0"/>
                                          </p:stCondLst>
                                        </p:cTn>
                                        <p:tgtEl>
                                          <p:spTgt spid="19">
                                            <p:txEl>
                                              <p:pRg st="0" end="0"/>
                                            </p:txEl>
                                          </p:spTgt>
                                        </p:tgtEl>
                                        <p:attrNameLst>
                                          <p:attrName>style.visibility</p:attrName>
                                        </p:attrNameLst>
                                      </p:cBhvr>
                                      <p:to>
                                        <p:strVal val="visible"/>
                                      </p:to>
                                    </p:set>
                                    <p:animEffect transition="in" filter="fade">
                                      <p:cBhvr>
                                        <p:cTn id="93" dur="500"/>
                                        <p:tgtEl>
                                          <p:spTgt spid="19">
                                            <p:txEl>
                                              <p:pRg st="0" end="0"/>
                                            </p:txEl>
                                          </p:spTgt>
                                        </p:tgtEl>
                                      </p:cBhvr>
                                    </p:animEffect>
                                  </p:childTnLst>
                                </p:cTn>
                              </p:par>
                            </p:childTnLst>
                          </p:cTn>
                        </p:par>
                        <p:par>
                          <p:cTn id="94" fill="hold">
                            <p:stCondLst>
                              <p:cond delay="11100"/>
                            </p:stCondLst>
                            <p:childTnLst>
                              <p:par>
                                <p:cTn id="95" presetID="2" presetClass="entr" presetSubtype="8" decel="100000" fill="hold" grpId="0" nodeType="afterEffect">
                                  <p:stCondLst>
                                    <p:cond delay="0"/>
                                  </p:stCondLst>
                                  <p:childTnLst>
                                    <p:set>
                                      <p:cBhvr>
                                        <p:cTn id="96" dur="1" fill="hold">
                                          <p:stCondLst>
                                            <p:cond delay="0"/>
                                          </p:stCondLst>
                                        </p:cTn>
                                        <p:tgtEl>
                                          <p:spTgt spid="7"/>
                                        </p:tgtEl>
                                        <p:attrNameLst>
                                          <p:attrName>style.visibility</p:attrName>
                                        </p:attrNameLst>
                                      </p:cBhvr>
                                      <p:to>
                                        <p:strVal val="visible"/>
                                      </p:to>
                                    </p:set>
                                    <p:anim calcmode="lin" valueType="num">
                                      <p:cBhvr additive="base">
                                        <p:cTn id="97" dur="1000" fill="hold"/>
                                        <p:tgtEl>
                                          <p:spTgt spid="7"/>
                                        </p:tgtEl>
                                        <p:attrNameLst>
                                          <p:attrName>ppt_x</p:attrName>
                                        </p:attrNameLst>
                                      </p:cBhvr>
                                      <p:tavLst>
                                        <p:tav tm="0">
                                          <p:val>
                                            <p:strVal val="0-#ppt_w/2"/>
                                          </p:val>
                                        </p:tav>
                                        <p:tav tm="100000">
                                          <p:val>
                                            <p:strVal val="#ppt_x"/>
                                          </p:val>
                                        </p:tav>
                                      </p:tavLst>
                                    </p:anim>
                                    <p:anim calcmode="lin" valueType="num">
                                      <p:cBhvr additive="base">
                                        <p:cTn id="98" dur="1000" fill="hold"/>
                                        <p:tgtEl>
                                          <p:spTgt spid="7"/>
                                        </p:tgtEl>
                                        <p:attrNameLst>
                                          <p:attrName>ppt_y</p:attrName>
                                        </p:attrNameLst>
                                      </p:cBhvr>
                                      <p:tavLst>
                                        <p:tav tm="0">
                                          <p:val>
                                            <p:strVal val="#ppt_y"/>
                                          </p:val>
                                        </p:tav>
                                        <p:tav tm="100000">
                                          <p:val>
                                            <p:strVal val="#ppt_y"/>
                                          </p:val>
                                        </p:tav>
                                      </p:tavLst>
                                    </p:anim>
                                  </p:childTnLst>
                                </p:cTn>
                              </p:par>
                              <p:par>
                                <p:cTn id="99" presetID="49" presetClass="entr" presetSubtype="0" decel="100000" fill="hold" grpId="1" nodeType="withEffect">
                                  <p:stCondLst>
                                    <p:cond delay="0"/>
                                  </p:stCondLst>
                                  <p:childTnLst>
                                    <p:set>
                                      <p:cBhvr>
                                        <p:cTn id="100" dur="1" fill="hold">
                                          <p:stCondLst>
                                            <p:cond delay="0"/>
                                          </p:stCondLst>
                                        </p:cTn>
                                        <p:tgtEl>
                                          <p:spTgt spid="7"/>
                                        </p:tgtEl>
                                        <p:attrNameLst>
                                          <p:attrName>style.visibility</p:attrName>
                                        </p:attrNameLst>
                                      </p:cBhvr>
                                      <p:to>
                                        <p:strVal val="visible"/>
                                      </p:to>
                                    </p:set>
                                    <p:anim calcmode="lin" valueType="num">
                                      <p:cBhvr>
                                        <p:cTn id="101" dur="1000" fill="hold"/>
                                        <p:tgtEl>
                                          <p:spTgt spid="7"/>
                                        </p:tgtEl>
                                        <p:attrNameLst>
                                          <p:attrName>ppt_w</p:attrName>
                                        </p:attrNameLst>
                                      </p:cBhvr>
                                      <p:tavLst>
                                        <p:tav tm="0">
                                          <p:val>
                                            <p:fltVal val="0"/>
                                          </p:val>
                                        </p:tav>
                                        <p:tav tm="100000">
                                          <p:val>
                                            <p:strVal val="#ppt_w"/>
                                          </p:val>
                                        </p:tav>
                                      </p:tavLst>
                                    </p:anim>
                                    <p:anim calcmode="lin" valueType="num">
                                      <p:cBhvr>
                                        <p:cTn id="102" dur="1000" fill="hold"/>
                                        <p:tgtEl>
                                          <p:spTgt spid="7"/>
                                        </p:tgtEl>
                                        <p:attrNameLst>
                                          <p:attrName>ppt_h</p:attrName>
                                        </p:attrNameLst>
                                      </p:cBhvr>
                                      <p:tavLst>
                                        <p:tav tm="0">
                                          <p:val>
                                            <p:fltVal val="0"/>
                                          </p:val>
                                        </p:tav>
                                        <p:tav tm="100000">
                                          <p:val>
                                            <p:strVal val="#ppt_h"/>
                                          </p:val>
                                        </p:tav>
                                      </p:tavLst>
                                    </p:anim>
                                    <p:anim calcmode="lin" valueType="num">
                                      <p:cBhvr>
                                        <p:cTn id="103" dur="1000" fill="hold"/>
                                        <p:tgtEl>
                                          <p:spTgt spid="7"/>
                                        </p:tgtEl>
                                        <p:attrNameLst>
                                          <p:attrName>style.rotation</p:attrName>
                                        </p:attrNameLst>
                                      </p:cBhvr>
                                      <p:tavLst>
                                        <p:tav tm="0">
                                          <p:val>
                                            <p:fltVal val="360"/>
                                          </p:val>
                                        </p:tav>
                                        <p:tav tm="100000">
                                          <p:val>
                                            <p:fltVal val="0"/>
                                          </p:val>
                                        </p:tav>
                                      </p:tavLst>
                                    </p:anim>
                                    <p:animEffect transition="in" filter="fade">
                                      <p:cBhvr>
                                        <p:cTn id="104" dur="1000"/>
                                        <p:tgtEl>
                                          <p:spTgt spid="7"/>
                                        </p:tgtEl>
                                      </p:cBhvr>
                                    </p:animEffect>
                                  </p:childTnLst>
                                </p:cTn>
                              </p:par>
                            </p:childTnLst>
                          </p:cTn>
                        </p:par>
                        <p:par>
                          <p:cTn id="105" fill="hold">
                            <p:stCondLst>
                              <p:cond delay="12100"/>
                            </p:stCondLst>
                            <p:childTnLst>
                              <p:par>
                                <p:cTn id="106" presetID="10" presetClass="entr" presetSubtype="0" fill="hold" grpId="0" nodeType="afterEffect">
                                  <p:stCondLst>
                                    <p:cond delay="0"/>
                                  </p:stCondLst>
                                  <p:childTnLst>
                                    <p:set>
                                      <p:cBhvr>
                                        <p:cTn id="107" dur="1" fill="hold">
                                          <p:stCondLst>
                                            <p:cond delay="0"/>
                                          </p:stCondLst>
                                        </p:cTn>
                                        <p:tgtEl>
                                          <p:spTgt spid="14">
                                            <p:txEl>
                                              <p:pRg st="0" end="0"/>
                                            </p:txEl>
                                          </p:spTgt>
                                        </p:tgtEl>
                                        <p:attrNameLst>
                                          <p:attrName>style.visibility</p:attrName>
                                        </p:attrNameLst>
                                      </p:cBhvr>
                                      <p:to>
                                        <p:strVal val="visible"/>
                                      </p:to>
                                    </p:set>
                                    <p:animEffect transition="in" filter="fade">
                                      <p:cBhvr>
                                        <p:cTn id="108" dur="500"/>
                                        <p:tgtEl>
                                          <p:spTgt spid="14">
                                            <p:txEl>
                                              <p:pRg st="0" end="0"/>
                                            </p:txEl>
                                          </p:spTgt>
                                        </p:tgtEl>
                                      </p:cBhvr>
                                    </p:animEffect>
                                  </p:childTnLst>
                                </p:cTn>
                              </p:par>
                            </p:childTnLst>
                          </p:cTn>
                        </p:par>
                        <p:par>
                          <p:cTn id="109" fill="hold">
                            <p:stCondLst>
                              <p:cond delay="12600"/>
                            </p:stCondLst>
                            <p:childTnLst>
                              <p:par>
                                <p:cTn id="110" presetID="2" presetClass="entr" presetSubtype="4" decel="100000" fill="hold" grpId="0" nodeType="afterEffect">
                                  <p:stCondLst>
                                    <p:cond delay="0"/>
                                  </p:stCondLst>
                                  <p:iterate type="wd">
                                    <p:tmPct val="10000"/>
                                  </p:iterate>
                                  <p:childTnLst>
                                    <p:set>
                                      <p:cBhvr>
                                        <p:cTn id="111" dur="1" fill="hold">
                                          <p:stCondLst>
                                            <p:cond delay="0"/>
                                          </p:stCondLst>
                                        </p:cTn>
                                        <p:tgtEl>
                                          <p:spTgt spid="27"/>
                                        </p:tgtEl>
                                        <p:attrNameLst>
                                          <p:attrName>style.visibility</p:attrName>
                                        </p:attrNameLst>
                                      </p:cBhvr>
                                      <p:to>
                                        <p:strVal val="visible"/>
                                      </p:to>
                                    </p:set>
                                    <p:anim calcmode="lin" valueType="num">
                                      <p:cBhvr additive="base">
                                        <p:cTn id="112" dur="1000" fill="hold"/>
                                        <p:tgtEl>
                                          <p:spTgt spid="27"/>
                                        </p:tgtEl>
                                        <p:attrNameLst>
                                          <p:attrName>ppt_x</p:attrName>
                                        </p:attrNameLst>
                                      </p:cBhvr>
                                      <p:tavLst>
                                        <p:tav tm="0">
                                          <p:val>
                                            <p:strVal val="#ppt_x"/>
                                          </p:val>
                                        </p:tav>
                                        <p:tav tm="100000">
                                          <p:val>
                                            <p:strVal val="#ppt_x"/>
                                          </p:val>
                                        </p:tav>
                                      </p:tavLst>
                                    </p:anim>
                                    <p:anim calcmode="lin" valueType="num">
                                      <p:cBhvr additive="base">
                                        <p:cTn id="113" dur="1000" fill="hold"/>
                                        <p:tgtEl>
                                          <p:spTgt spid="27"/>
                                        </p:tgtEl>
                                        <p:attrNameLst>
                                          <p:attrName>ppt_y</p:attrName>
                                        </p:attrNameLst>
                                      </p:cBhvr>
                                      <p:tavLst>
                                        <p:tav tm="0">
                                          <p:val>
                                            <p:strVal val="1+#ppt_h/2"/>
                                          </p:val>
                                        </p:tav>
                                        <p:tav tm="100000">
                                          <p:val>
                                            <p:strVal val="#ppt_y"/>
                                          </p:val>
                                        </p:tav>
                                      </p:tavLst>
                                    </p:anim>
                                  </p:childTnLst>
                                </p:cTn>
                              </p:par>
                            </p:childTnLst>
                          </p:cTn>
                        </p:par>
                        <p:par>
                          <p:cTn id="114" fill="hold">
                            <p:stCondLst>
                              <p:cond delay="13700"/>
                            </p:stCondLst>
                            <p:childTnLst>
                              <p:par>
                                <p:cTn id="115" presetID="10" presetClass="entr" presetSubtype="0" fill="hold" grpId="0" nodeType="after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fade">
                                      <p:cBhvr>
                                        <p:cTn id="1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7" grpId="0"/>
      <p:bldP spid="28" grpId="0">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8" grpId="0" animBg="1"/>
      <p:bldP spid="8" grpId="1" animBg="1"/>
      <p:bldP spid="9" grpId="0" animBg="1"/>
      <p:bldP spid="9" grpId="1" animBg="1"/>
      <p:bldP spid="6" grpId="0" animBg="1"/>
      <p:bldP spid="6" grpId="1" animBg="1"/>
      <p:bldP spid="10" grpId="0" animBg="1"/>
      <p:bldP spid="10" grpId="1" animBg="1"/>
      <p:bldP spid="11" grpId="0" animBg="1"/>
      <p:bldP spid="11" grpId="1" animBg="1"/>
      <p:bldP spid="7" grpId="0" animBg="1"/>
      <p:bldP spid="7" grpId="1"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imple process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6" name="Diamond 5"/>
          <p:cNvSpPr/>
          <p:nvPr userDrawn="1"/>
        </p:nvSpPr>
        <p:spPr>
          <a:xfrm>
            <a:off x="1578626" y="4321325"/>
            <a:ext cx="1763282" cy="235131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5" name="Diamond 4"/>
          <p:cNvSpPr/>
          <p:nvPr userDrawn="1"/>
        </p:nvSpPr>
        <p:spPr>
          <a:xfrm>
            <a:off x="1578626" y="4568062"/>
            <a:ext cx="1763282" cy="2351315"/>
          </a:xfrm>
          <a:prstGeom prst="diamon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7" name="Text Placeholder 5"/>
          <p:cNvSpPr>
            <a:spLocks noGrp="1"/>
          </p:cNvSpPr>
          <p:nvPr userDrawn="1">
            <p:ph type="body" sz="quarter" idx="17" hasCustomPrompt="1"/>
          </p:nvPr>
        </p:nvSpPr>
        <p:spPr>
          <a:xfrm>
            <a:off x="1711986" y="5437958"/>
            <a:ext cx="1496571"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0" name="Diamond 9"/>
          <p:cNvSpPr/>
          <p:nvPr userDrawn="1"/>
        </p:nvSpPr>
        <p:spPr>
          <a:xfrm rot="10800000">
            <a:off x="3783929" y="4814817"/>
            <a:ext cx="1763282" cy="235131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1" name="Diamond 10"/>
          <p:cNvSpPr/>
          <p:nvPr userDrawn="1"/>
        </p:nvSpPr>
        <p:spPr>
          <a:xfrm rot="10800000">
            <a:off x="3783929" y="4568062"/>
            <a:ext cx="1763282" cy="2351315"/>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2" name="Text Placeholder 5"/>
          <p:cNvSpPr>
            <a:spLocks noGrp="1"/>
          </p:cNvSpPr>
          <p:nvPr userDrawn="1">
            <p:ph type="body" sz="quarter" idx="18" hasCustomPrompt="1"/>
          </p:nvPr>
        </p:nvSpPr>
        <p:spPr>
          <a:xfrm>
            <a:off x="3917290" y="5437958"/>
            <a:ext cx="1496571"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3" name="Text Placeholder 5"/>
          <p:cNvSpPr>
            <a:spLocks noGrp="1"/>
          </p:cNvSpPr>
          <p:nvPr>
            <p:ph type="body" sz="quarter" idx="12" hasCustomPrompt="1"/>
          </p:nvPr>
        </p:nvSpPr>
        <p:spPr>
          <a:xfrm>
            <a:off x="1052392" y="2600622"/>
            <a:ext cx="2788414" cy="1524701"/>
          </a:xfrm>
        </p:spPr>
        <p:txBody>
          <a:bodyPr anchor="b"/>
          <a:lstStyle>
            <a:lvl1pPr marL="0" indent="0" algn="l">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19" hasCustomPrompt="1"/>
          </p:nvPr>
        </p:nvSpPr>
        <p:spPr>
          <a:xfrm>
            <a:off x="3285028" y="7362137"/>
            <a:ext cx="2788414" cy="1524701"/>
          </a:xfrm>
        </p:spPr>
        <p:txBody>
          <a:bodyPr anchor="t"/>
          <a:lstStyle>
            <a:lvl1pPr marL="0" indent="0" algn="l">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5" name="Diamond 14"/>
          <p:cNvSpPr/>
          <p:nvPr userDrawn="1"/>
        </p:nvSpPr>
        <p:spPr>
          <a:xfrm>
            <a:off x="5989233" y="4321325"/>
            <a:ext cx="1763282" cy="235131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6" name="Diamond 15"/>
          <p:cNvSpPr/>
          <p:nvPr userDrawn="1"/>
        </p:nvSpPr>
        <p:spPr>
          <a:xfrm>
            <a:off x="5989233" y="4568062"/>
            <a:ext cx="1763282" cy="2351315"/>
          </a:xfrm>
          <a:prstGeom prst="diamon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7" name="Text Placeholder 5"/>
          <p:cNvSpPr>
            <a:spLocks noGrp="1"/>
          </p:cNvSpPr>
          <p:nvPr>
            <p:ph type="body" sz="quarter" idx="20" hasCustomPrompt="1"/>
          </p:nvPr>
        </p:nvSpPr>
        <p:spPr>
          <a:xfrm>
            <a:off x="6122594" y="5437958"/>
            <a:ext cx="1496571"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8" name="Text Placeholder 5"/>
          <p:cNvSpPr>
            <a:spLocks noGrp="1"/>
          </p:cNvSpPr>
          <p:nvPr>
            <p:ph type="body" sz="quarter" idx="21" hasCustomPrompt="1"/>
          </p:nvPr>
        </p:nvSpPr>
        <p:spPr>
          <a:xfrm>
            <a:off x="5449332" y="2600622"/>
            <a:ext cx="2788414" cy="1524701"/>
          </a:xfrm>
        </p:spPr>
        <p:txBody>
          <a:bodyPr anchor="b"/>
          <a:lstStyle>
            <a:lvl1pPr marL="0" indent="0" algn="l">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9" name="Diamond 18"/>
          <p:cNvSpPr/>
          <p:nvPr userDrawn="1"/>
        </p:nvSpPr>
        <p:spPr>
          <a:xfrm rot="10800000">
            <a:off x="8194538" y="4814817"/>
            <a:ext cx="1763282" cy="235131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20" name="Diamond 19"/>
          <p:cNvSpPr/>
          <p:nvPr userDrawn="1"/>
        </p:nvSpPr>
        <p:spPr>
          <a:xfrm rot="10800000">
            <a:off x="8194538" y="4568062"/>
            <a:ext cx="1763282" cy="2351315"/>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21" name="Text Placeholder 5"/>
          <p:cNvSpPr>
            <a:spLocks noGrp="1"/>
          </p:cNvSpPr>
          <p:nvPr>
            <p:ph type="body" sz="quarter" idx="22" hasCustomPrompt="1"/>
          </p:nvPr>
        </p:nvSpPr>
        <p:spPr>
          <a:xfrm>
            <a:off x="8327898" y="5437958"/>
            <a:ext cx="1496571"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2" name="Text Placeholder 5"/>
          <p:cNvSpPr>
            <a:spLocks noGrp="1"/>
          </p:cNvSpPr>
          <p:nvPr>
            <p:ph type="body" sz="quarter" idx="23" hasCustomPrompt="1"/>
          </p:nvPr>
        </p:nvSpPr>
        <p:spPr>
          <a:xfrm>
            <a:off x="7682068" y="7362137"/>
            <a:ext cx="2788414" cy="1524701"/>
          </a:xfrm>
        </p:spPr>
        <p:txBody>
          <a:bodyPr anchor="t"/>
          <a:lstStyle>
            <a:lvl1pPr marL="0" indent="0" algn="l">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23" name="Diamond 22"/>
          <p:cNvSpPr/>
          <p:nvPr userDrawn="1"/>
        </p:nvSpPr>
        <p:spPr>
          <a:xfrm>
            <a:off x="10399842" y="4321325"/>
            <a:ext cx="1763282" cy="235131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24" name="Diamond 23"/>
          <p:cNvSpPr/>
          <p:nvPr userDrawn="1"/>
        </p:nvSpPr>
        <p:spPr>
          <a:xfrm>
            <a:off x="10399842" y="4568062"/>
            <a:ext cx="1763282" cy="2351315"/>
          </a:xfrm>
          <a:prstGeom prst="diamon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25" name="Text Placeholder 5"/>
          <p:cNvSpPr>
            <a:spLocks noGrp="1"/>
          </p:cNvSpPr>
          <p:nvPr>
            <p:ph type="body" sz="quarter" idx="24" hasCustomPrompt="1"/>
          </p:nvPr>
        </p:nvSpPr>
        <p:spPr>
          <a:xfrm>
            <a:off x="10533203" y="5437958"/>
            <a:ext cx="1496571"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6" name="Text Placeholder 5"/>
          <p:cNvSpPr>
            <a:spLocks noGrp="1"/>
          </p:cNvSpPr>
          <p:nvPr>
            <p:ph type="body" sz="quarter" idx="25" hasCustomPrompt="1"/>
          </p:nvPr>
        </p:nvSpPr>
        <p:spPr>
          <a:xfrm>
            <a:off x="9887275" y="2600622"/>
            <a:ext cx="2788414" cy="1524701"/>
          </a:xfrm>
        </p:spPr>
        <p:txBody>
          <a:bodyPr anchor="b"/>
          <a:lstStyle>
            <a:lvl1pPr marL="0" indent="0" algn="l">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27" name="Title 1"/>
          <p:cNvSpPr>
            <a:spLocks noGrp="1"/>
          </p:cNvSpPr>
          <p:nvPr>
            <p:ph type="title" hasCustomPrompt="1"/>
          </p:nvPr>
        </p:nvSpPr>
        <p:spPr>
          <a:xfrm>
            <a:off x="2266688" y="1250122"/>
            <a:ext cx="9181038" cy="1042908"/>
          </a:xfrm>
        </p:spPr>
        <p:txBody>
          <a:bodyPr anchor="b"/>
          <a:lstStyle>
            <a:lvl1pPr algn="ctr">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393947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ppt_x"/>
                                          </p:val>
                                        </p:tav>
                                        <p:tav tm="100000">
                                          <p:val>
                                            <p:strVal val="#ppt_x"/>
                                          </p:val>
                                        </p:tav>
                                      </p:tavLst>
                                    </p:anim>
                                    <p:anim calcmode="lin" valueType="num">
                                      <p:cBhvr additive="base">
                                        <p:cTn id="8" dur="1000" fill="hold"/>
                                        <p:tgtEl>
                                          <p:spTgt spid="27"/>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2" presetClass="entr" presetSubtype="4" decel="10000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ppt_x"/>
                                          </p:val>
                                        </p:tav>
                                        <p:tav tm="100000">
                                          <p:val>
                                            <p:strVal val="#ppt_x"/>
                                          </p:val>
                                        </p:tav>
                                      </p:tavLst>
                                    </p:anim>
                                    <p:anim calcmode="lin" valueType="num">
                                      <p:cBhvr additive="base">
                                        <p:cTn id="19" dur="1000" fill="hold"/>
                                        <p:tgtEl>
                                          <p:spTgt spid="6"/>
                                        </p:tgtEl>
                                        <p:attrNameLst>
                                          <p:attrName>ppt_y</p:attrName>
                                        </p:attrNameLst>
                                      </p:cBhvr>
                                      <p:tavLst>
                                        <p:tav tm="0">
                                          <p:val>
                                            <p:strVal val="1+#ppt_h/2"/>
                                          </p:val>
                                        </p:tav>
                                        <p:tav tm="100000">
                                          <p:val>
                                            <p:strVal val="#ppt_y"/>
                                          </p:val>
                                        </p:tav>
                                      </p:tavLst>
                                    </p:anim>
                                  </p:childTnLst>
                                </p:cTn>
                              </p:par>
                              <p:par>
                                <p:cTn id="20" presetID="53" presetClass="entr" presetSubtype="16" fill="hold" grpId="1"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750" fill="hold"/>
                                        <p:tgtEl>
                                          <p:spTgt spid="6"/>
                                        </p:tgtEl>
                                        <p:attrNameLst>
                                          <p:attrName>ppt_w</p:attrName>
                                        </p:attrNameLst>
                                      </p:cBhvr>
                                      <p:tavLst>
                                        <p:tav tm="0">
                                          <p:val>
                                            <p:fltVal val="0"/>
                                          </p:val>
                                        </p:tav>
                                        <p:tav tm="100000">
                                          <p:val>
                                            <p:strVal val="#ppt_w"/>
                                          </p:val>
                                        </p:tav>
                                      </p:tavLst>
                                    </p:anim>
                                    <p:anim calcmode="lin" valueType="num">
                                      <p:cBhvr>
                                        <p:cTn id="23" dur="750" fill="hold"/>
                                        <p:tgtEl>
                                          <p:spTgt spid="6"/>
                                        </p:tgtEl>
                                        <p:attrNameLst>
                                          <p:attrName>ppt_h</p:attrName>
                                        </p:attrNameLst>
                                      </p:cBhvr>
                                      <p:tavLst>
                                        <p:tav tm="0">
                                          <p:val>
                                            <p:fltVal val="0"/>
                                          </p:val>
                                        </p:tav>
                                        <p:tav tm="100000">
                                          <p:val>
                                            <p:strVal val="#ppt_h"/>
                                          </p:val>
                                        </p:tav>
                                      </p:tavLst>
                                    </p:anim>
                                    <p:animEffect transition="in" filter="fade">
                                      <p:cBhvr>
                                        <p:cTn id="24" dur="750"/>
                                        <p:tgtEl>
                                          <p:spTgt spid="6"/>
                                        </p:tgtEl>
                                      </p:cBhvr>
                                    </p:animEffect>
                                  </p:childTnLst>
                                </p:cTn>
                              </p:par>
                            </p:childTnLst>
                          </p:cTn>
                        </p:par>
                        <p:par>
                          <p:cTn id="25" fill="hold">
                            <p:stCondLst>
                              <p:cond delay="2300"/>
                            </p:stCondLst>
                            <p:childTnLst>
                              <p:par>
                                <p:cTn id="26" presetID="10" presetClass="entr" presetSubtype="0" fill="hold" grpId="0" nodeType="afterEffect">
                                  <p:stCondLst>
                                    <p:cond delay="25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305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par>
                                <p:cTn id="36" presetID="2" presetClass="entr" presetSubtype="1" decel="10000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1000" fill="hold"/>
                                        <p:tgtEl>
                                          <p:spTgt spid="10"/>
                                        </p:tgtEl>
                                        <p:attrNameLst>
                                          <p:attrName>ppt_x</p:attrName>
                                        </p:attrNameLst>
                                      </p:cBhvr>
                                      <p:tavLst>
                                        <p:tav tm="0">
                                          <p:val>
                                            <p:strVal val="#ppt_x"/>
                                          </p:val>
                                        </p:tav>
                                        <p:tav tm="100000">
                                          <p:val>
                                            <p:strVal val="#ppt_x"/>
                                          </p:val>
                                        </p:tav>
                                      </p:tavLst>
                                    </p:anim>
                                    <p:anim calcmode="lin" valueType="num">
                                      <p:cBhvr additive="base">
                                        <p:cTn id="39" dur="1000" fill="hold"/>
                                        <p:tgtEl>
                                          <p:spTgt spid="10"/>
                                        </p:tgtEl>
                                        <p:attrNameLst>
                                          <p:attrName>ppt_y</p:attrName>
                                        </p:attrNameLst>
                                      </p:cBhvr>
                                      <p:tavLst>
                                        <p:tav tm="0">
                                          <p:val>
                                            <p:strVal val="0-#ppt_h/2"/>
                                          </p:val>
                                        </p:tav>
                                        <p:tav tm="100000">
                                          <p:val>
                                            <p:strVal val="#ppt_y"/>
                                          </p:val>
                                        </p:tav>
                                      </p:tavLst>
                                    </p:anim>
                                  </p:childTnLst>
                                </p:cTn>
                              </p:par>
                              <p:par>
                                <p:cTn id="40" presetID="53" presetClass="entr" presetSubtype="16" fill="hold" grpId="1"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750" fill="hold"/>
                                        <p:tgtEl>
                                          <p:spTgt spid="10"/>
                                        </p:tgtEl>
                                        <p:attrNameLst>
                                          <p:attrName>ppt_w</p:attrName>
                                        </p:attrNameLst>
                                      </p:cBhvr>
                                      <p:tavLst>
                                        <p:tav tm="0">
                                          <p:val>
                                            <p:fltVal val="0"/>
                                          </p:val>
                                        </p:tav>
                                        <p:tav tm="100000">
                                          <p:val>
                                            <p:strVal val="#ppt_w"/>
                                          </p:val>
                                        </p:tav>
                                      </p:tavLst>
                                    </p:anim>
                                    <p:anim calcmode="lin" valueType="num">
                                      <p:cBhvr>
                                        <p:cTn id="43" dur="750" fill="hold"/>
                                        <p:tgtEl>
                                          <p:spTgt spid="10"/>
                                        </p:tgtEl>
                                        <p:attrNameLst>
                                          <p:attrName>ppt_h</p:attrName>
                                        </p:attrNameLst>
                                      </p:cBhvr>
                                      <p:tavLst>
                                        <p:tav tm="0">
                                          <p:val>
                                            <p:fltVal val="0"/>
                                          </p:val>
                                        </p:tav>
                                        <p:tav tm="100000">
                                          <p:val>
                                            <p:strVal val="#ppt_h"/>
                                          </p:val>
                                        </p:tav>
                                      </p:tavLst>
                                    </p:anim>
                                    <p:animEffect transition="in" filter="fade">
                                      <p:cBhvr>
                                        <p:cTn id="44" dur="750"/>
                                        <p:tgtEl>
                                          <p:spTgt spid="10"/>
                                        </p:tgtEl>
                                      </p:cBhvr>
                                    </p:animEffect>
                                  </p:childTnLst>
                                </p:cTn>
                              </p:par>
                            </p:childTnLst>
                          </p:cTn>
                        </p:par>
                        <p:par>
                          <p:cTn id="45" fill="hold">
                            <p:stCondLst>
                              <p:cond delay="4050"/>
                            </p:stCondLst>
                            <p:childTnLst>
                              <p:par>
                                <p:cTn id="46" presetID="10" presetClass="entr" presetSubtype="0" fill="hold" grpId="0" nodeType="afterEffect">
                                  <p:stCondLst>
                                    <p:cond delay="25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par>
                          <p:cTn id="49" fill="hold">
                            <p:stCondLst>
                              <p:cond delay="4800"/>
                            </p:stCondLst>
                            <p:childTnLst>
                              <p:par>
                                <p:cTn id="50" presetID="10" presetClass="entr" presetSubtype="0" fill="hold" grpId="0" nodeType="afterEffect">
                                  <p:stCondLst>
                                    <p:cond delay="0"/>
                                  </p:stCondLst>
                                  <p:childTnLst>
                                    <p:set>
                                      <p:cBhvr>
                                        <p:cTn id="51" dur="1" fill="hold">
                                          <p:stCondLst>
                                            <p:cond delay="0"/>
                                          </p:stCondLst>
                                        </p:cTn>
                                        <p:tgtEl>
                                          <p:spTgt spid="17">
                                            <p:txEl>
                                              <p:pRg st="0" end="0"/>
                                            </p:txEl>
                                          </p:spTgt>
                                        </p:tgtEl>
                                        <p:attrNameLst>
                                          <p:attrName>style.visibility</p:attrName>
                                        </p:attrNameLst>
                                      </p:cBhvr>
                                      <p:to>
                                        <p:strVal val="visible"/>
                                      </p:to>
                                    </p:set>
                                    <p:animEffect transition="in" filter="fade">
                                      <p:cBhvr>
                                        <p:cTn id="52" dur="500"/>
                                        <p:tgtEl>
                                          <p:spTgt spid="17">
                                            <p:txEl>
                                              <p:pRg st="0" end="0"/>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par>
                                <p:cTn id="56" presetID="2" presetClass="entr" presetSubtype="4" decel="10000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1000" fill="hold"/>
                                        <p:tgtEl>
                                          <p:spTgt spid="15"/>
                                        </p:tgtEl>
                                        <p:attrNameLst>
                                          <p:attrName>ppt_x</p:attrName>
                                        </p:attrNameLst>
                                      </p:cBhvr>
                                      <p:tavLst>
                                        <p:tav tm="0">
                                          <p:val>
                                            <p:strVal val="#ppt_x"/>
                                          </p:val>
                                        </p:tav>
                                        <p:tav tm="100000">
                                          <p:val>
                                            <p:strVal val="#ppt_x"/>
                                          </p:val>
                                        </p:tav>
                                      </p:tavLst>
                                    </p:anim>
                                    <p:anim calcmode="lin" valueType="num">
                                      <p:cBhvr additive="base">
                                        <p:cTn id="59" dur="1000" fill="hold"/>
                                        <p:tgtEl>
                                          <p:spTgt spid="15"/>
                                        </p:tgtEl>
                                        <p:attrNameLst>
                                          <p:attrName>ppt_y</p:attrName>
                                        </p:attrNameLst>
                                      </p:cBhvr>
                                      <p:tavLst>
                                        <p:tav tm="0">
                                          <p:val>
                                            <p:strVal val="1+#ppt_h/2"/>
                                          </p:val>
                                        </p:tav>
                                        <p:tav tm="100000">
                                          <p:val>
                                            <p:strVal val="#ppt_y"/>
                                          </p:val>
                                        </p:tav>
                                      </p:tavLst>
                                    </p:anim>
                                  </p:childTnLst>
                                </p:cTn>
                              </p:par>
                              <p:par>
                                <p:cTn id="60" presetID="53" presetClass="entr" presetSubtype="16" fill="hold" grpId="1" nodeType="with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750" fill="hold"/>
                                        <p:tgtEl>
                                          <p:spTgt spid="15"/>
                                        </p:tgtEl>
                                        <p:attrNameLst>
                                          <p:attrName>ppt_w</p:attrName>
                                        </p:attrNameLst>
                                      </p:cBhvr>
                                      <p:tavLst>
                                        <p:tav tm="0">
                                          <p:val>
                                            <p:fltVal val="0"/>
                                          </p:val>
                                        </p:tav>
                                        <p:tav tm="100000">
                                          <p:val>
                                            <p:strVal val="#ppt_w"/>
                                          </p:val>
                                        </p:tav>
                                      </p:tavLst>
                                    </p:anim>
                                    <p:anim calcmode="lin" valueType="num">
                                      <p:cBhvr>
                                        <p:cTn id="63" dur="750" fill="hold"/>
                                        <p:tgtEl>
                                          <p:spTgt spid="15"/>
                                        </p:tgtEl>
                                        <p:attrNameLst>
                                          <p:attrName>ppt_h</p:attrName>
                                        </p:attrNameLst>
                                      </p:cBhvr>
                                      <p:tavLst>
                                        <p:tav tm="0">
                                          <p:val>
                                            <p:fltVal val="0"/>
                                          </p:val>
                                        </p:tav>
                                        <p:tav tm="100000">
                                          <p:val>
                                            <p:strVal val="#ppt_h"/>
                                          </p:val>
                                        </p:tav>
                                      </p:tavLst>
                                    </p:anim>
                                    <p:animEffect transition="in" filter="fade">
                                      <p:cBhvr>
                                        <p:cTn id="64" dur="750"/>
                                        <p:tgtEl>
                                          <p:spTgt spid="15"/>
                                        </p:tgtEl>
                                      </p:cBhvr>
                                    </p:animEffect>
                                  </p:childTnLst>
                                </p:cTn>
                              </p:par>
                            </p:childTnLst>
                          </p:cTn>
                        </p:par>
                        <p:par>
                          <p:cTn id="65" fill="hold">
                            <p:stCondLst>
                              <p:cond delay="5800"/>
                            </p:stCondLst>
                            <p:childTnLst>
                              <p:par>
                                <p:cTn id="66" presetID="10" presetClass="entr" presetSubtype="0" fill="hold" grpId="0" nodeType="afterEffect">
                                  <p:stCondLst>
                                    <p:cond delay="25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cTn>
                              </p:par>
                            </p:childTnLst>
                          </p:cTn>
                        </p:par>
                        <p:par>
                          <p:cTn id="69" fill="hold">
                            <p:stCondLst>
                              <p:cond delay="6550"/>
                            </p:stCondLst>
                            <p:childTnLst>
                              <p:par>
                                <p:cTn id="70" presetID="10" presetClass="entr" presetSubtype="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1">
                                            <p:txEl>
                                              <p:pRg st="0" end="0"/>
                                            </p:txEl>
                                          </p:spTgt>
                                        </p:tgtEl>
                                        <p:attrNameLst>
                                          <p:attrName>style.visibility</p:attrName>
                                        </p:attrNameLst>
                                      </p:cBhvr>
                                      <p:to>
                                        <p:strVal val="visible"/>
                                      </p:to>
                                    </p:set>
                                    <p:animEffect transition="in" filter="fade">
                                      <p:cBhvr>
                                        <p:cTn id="75" dur="500"/>
                                        <p:tgtEl>
                                          <p:spTgt spid="21">
                                            <p:txEl>
                                              <p:pRg st="0" end="0"/>
                                            </p:txEl>
                                          </p:spTgt>
                                        </p:tgtEl>
                                      </p:cBhvr>
                                    </p:animEffect>
                                  </p:childTnLst>
                                </p:cTn>
                              </p:par>
                              <p:par>
                                <p:cTn id="76" presetID="2" presetClass="entr" presetSubtype="1" decel="100000" fill="hold" grpId="0" nodeType="with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additive="base">
                                        <p:cTn id="78" dur="1000" fill="hold"/>
                                        <p:tgtEl>
                                          <p:spTgt spid="19"/>
                                        </p:tgtEl>
                                        <p:attrNameLst>
                                          <p:attrName>ppt_x</p:attrName>
                                        </p:attrNameLst>
                                      </p:cBhvr>
                                      <p:tavLst>
                                        <p:tav tm="0">
                                          <p:val>
                                            <p:strVal val="#ppt_x"/>
                                          </p:val>
                                        </p:tav>
                                        <p:tav tm="100000">
                                          <p:val>
                                            <p:strVal val="#ppt_x"/>
                                          </p:val>
                                        </p:tav>
                                      </p:tavLst>
                                    </p:anim>
                                    <p:anim calcmode="lin" valueType="num">
                                      <p:cBhvr additive="base">
                                        <p:cTn id="79" dur="1000" fill="hold"/>
                                        <p:tgtEl>
                                          <p:spTgt spid="19"/>
                                        </p:tgtEl>
                                        <p:attrNameLst>
                                          <p:attrName>ppt_y</p:attrName>
                                        </p:attrNameLst>
                                      </p:cBhvr>
                                      <p:tavLst>
                                        <p:tav tm="0">
                                          <p:val>
                                            <p:strVal val="0-#ppt_h/2"/>
                                          </p:val>
                                        </p:tav>
                                        <p:tav tm="100000">
                                          <p:val>
                                            <p:strVal val="#ppt_y"/>
                                          </p:val>
                                        </p:tav>
                                      </p:tavLst>
                                    </p:anim>
                                  </p:childTnLst>
                                </p:cTn>
                              </p:par>
                              <p:par>
                                <p:cTn id="80" presetID="53" presetClass="entr" presetSubtype="16" fill="hold" grpId="1" nodeType="with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p:cTn id="82" dur="750" fill="hold"/>
                                        <p:tgtEl>
                                          <p:spTgt spid="19"/>
                                        </p:tgtEl>
                                        <p:attrNameLst>
                                          <p:attrName>ppt_w</p:attrName>
                                        </p:attrNameLst>
                                      </p:cBhvr>
                                      <p:tavLst>
                                        <p:tav tm="0">
                                          <p:val>
                                            <p:fltVal val="0"/>
                                          </p:val>
                                        </p:tav>
                                        <p:tav tm="100000">
                                          <p:val>
                                            <p:strVal val="#ppt_w"/>
                                          </p:val>
                                        </p:tav>
                                      </p:tavLst>
                                    </p:anim>
                                    <p:anim calcmode="lin" valueType="num">
                                      <p:cBhvr>
                                        <p:cTn id="83" dur="750" fill="hold"/>
                                        <p:tgtEl>
                                          <p:spTgt spid="19"/>
                                        </p:tgtEl>
                                        <p:attrNameLst>
                                          <p:attrName>ppt_h</p:attrName>
                                        </p:attrNameLst>
                                      </p:cBhvr>
                                      <p:tavLst>
                                        <p:tav tm="0">
                                          <p:val>
                                            <p:fltVal val="0"/>
                                          </p:val>
                                        </p:tav>
                                        <p:tav tm="100000">
                                          <p:val>
                                            <p:strVal val="#ppt_h"/>
                                          </p:val>
                                        </p:tav>
                                      </p:tavLst>
                                    </p:anim>
                                    <p:animEffect transition="in" filter="fade">
                                      <p:cBhvr>
                                        <p:cTn id="84" dur="750"/>
                                        <p:tgtEl>
                                          <p:spTgt spid="19"/>
                                        </p:tgtEl>
                                      </p:cBhvr>
                                    </p:animEffect>
                                  </p:childTnLst>
                                </p:cTn>
                              </p:par>
                            </p:childTnLst>
                          </p:cTn>
                        </p:par>
                        <p:par>
                          <p:cTn id="85" fill="hold">
                            <p:stCondLst>
                              <p:cond delay="7550"/>
                            </p:stCondLst>
                            <p:childTnLst>
                              <p:par>
                                <p:cTn id="86" presetID="10" presetClass="entr" presetSubtype="0" fill="hold" grpId="0" nodeType="afterEffect">
                                  <p:stCondLst>
                                    <p:cond delay="250"/>
                                  </p:stCondLst>
                                  <p:childTnLst>
                                    <p:set>
                                      <p:cBhvr>
                                        <p:cTn id="87" dur="1" fill="hold">
                                          <p:stCondLst>
                                            <p:cond delay="0"/>
                                          </p:stCondLst>
                                        </p:cTn>
                                        <p:tgtEl>
                                          <p:spTgt spid="22"/>
                                        </p:tgtEl>
                                        <p:attrNameLst>
                                          <p:attrName>style.visibility</p:attrName>
                                        </p:attrNameLst>
                                      </p:cBhvr>
                                      <p:to>
                                        <p:strVal val="visible"/>
                                      </p:to>
                                    </p:set>
                                    <p:animEffect transition="in" filter="fade">
                                      <p:cBhvr>
                                        <p:cTn id="88" dur="500"/>
                                        <p:tgtEl>
                                          <p:spTgt spid="22"/>
                                        </p:tgtEl>
                                      </p:cBhvr>
                                    </p:animEffect>
                                  </p:childTnLst>
                                </p:cTn>
                              </p:par>
                            </p:childTnLst>
                          </p:cTn>
                        </p:par>
                        <p:par>
                          <p:cTn id="89" fill="hold">
                            <p:stCondLst>
                              <p:cond delay="8300"/>
                            </p:stCondLst>
                            <p:childTnLst>
                              <p:par>
                                <p:cTn id="90" presetID="10" presetClass="entr" presetSubtype="0" fill="hold" grpId="0" nodeType="afterEffect">
                                  <p:stCondLst>
                                    <p:cond delay="0"/>
                                  </p:stCondLst>
                                  <p:childTnLst>
                                    <p:set>
                                      <p:cBhvr>
                                        <p:cTn id="91" dur="1" fill="hold">
                                          <p:stCondLst>
                                            <p:cond delay="0"/>
                                          </p:stCondLst>
                                        </p:cTn>
                                        <p:tgtEl>
                                          <p:spTgt spid="25">
                                            <p:txEl>
                                              <p:pRg st="0" end="0"/>
                                            </p:txEl>
                                          </p:spTgt>
                                        </p:tgtEl>
                                        <p:attrNameLst>
                                          <p:attrName>style.visibility</p:attrName>
                                        </p:attrNameLst>
                                      </p:cBhvr>
                                      <p:to>
                                        <p:strVal val="visible"/>
                                      </p:to>
                                    </p:set>
                                    <p:animEffect transition="in" filter="fade">
                                      <p:cBhvr>
                                        <p:cTn id="92" dur="500"/>
                                        <p:tgtEl>
                                          <p:spTgt spid="25">
                                            <p:txEl>
                                              <p:pRg st="0" end="0"/>
                                            </p:txEl>
                                          </p:spTgt>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fade">
                                      <p:cBhvr>
                                        <p:cTn id="95" dur="500"/>
                                        <p:tgtEl>
                                          <p:spTgt spid="24"/>
                                        </p:tgtEl>
                                      </p:cBhvr>
                                    </p:animEffect>
                                  </p:childTnLst>
                                </p:cTn>
                              </p:par>
                              <p:par>
                                <p:cTn id="96" presetID="2" presetClass="entr" presetSubtype="4" decel="100000" fill="hold" grpId="0" nodeType="withEffect">
                                  <p:stCondLst>
                                    <p:cond delay="0"/>
                                  </p:stCondLst>
                                  <p:childTnLst>
                                    <p:set>
                                      <p:cBhvr>
                                        <p:cTn id="97" dur="1" fill="hold">
                                          <p:stCondLst>
                                            <p:cond delay="0"/>
                                          </p:stCondLst>
                                        </p:cTn>
                                        <p:tgtEl>
                                          <p:spTgt spid="23"/>
                                        </p:tgtEl>
                                        <p:attrNameLst>
                                          <p:attrName>style.visibility</p:attrName>
                                        </p:attrNameLst>
                                      </p:cBhvr>
                                      <p:to>
                                        <p:strVal val="visible"/>
                                      </p:to>
                                    </p:set>
                                    <p:anim calcmode="lin" valueType="num">
                                      <p:cBhvr additive="base">
                                        <p:cTn id="98" dur="1000" fill="hold"/>
                                        <p:tgtEl>
                                          <p:spTgt spid="23"/>
                                        </p:tgtEl>
                                        <p:attrNameLst>
                                          <p:attrName>ppt_x</p:attrName>
                                        </p:attrNameLst>
                                      </p:cBhvr>
                                      <p:tavLst>
                                        <p:tav tm="0">
                                          <p:val>
                                            <p:strVal val="#ppt_x"/>
                                          </p:val>
                                        </p:tav>
                                        <p:tav tm="100000">
                                          <p:val>
                                            <p:strVal val="#ppt_x"/>
                                          </p:val>
                                        </p:tav>
                                      </p:tavLst>
                                    </p:anim>
                                    <p:anim calcmode="lin" valueType="num">
                                      <p:cBhvr additive="base">
                                        <p:cTn id="99" dur="1000" fill="hold"/>
                                        <p:tgtEl>
                                          <p:spTgt spid="23"/>
                                        </p:tgtEl>
                                        <p:attrNameLst>
                                          <p:attrName>ppt_y</p:attrName>
                                        </p:attrNameLst>
                                      </p:cBhvr>
                                      <p:tavLst>
                                        <p:tav tm="0">
                                          <p:val>
                                            <p:strVal val="1+#ppt_h/2"/>
                                          </p:val>
                                        </p:tav>
                                        <p:tav tm="100000">
                                          <p:val>
                                            <p:strVal val="#ppt_y"/>
                                          </p:val>
                                        </p:tav>
                                      </p:tavLst>
                                    </p:anim>
                                  </p:childTnLst>
                                </p:cTn>
                              </p:par>
                              <p:par>
                                <p:cTn id="100" presetID="53" presetClass="entr" presetSubtype="16" fill="hold" grpId="1" nodeType="withEffect">
                                  <p:stCondLst>
                                    <p:cond delay="0"/>
                                  </p:stCondLst>
                                  <p:childTnLst>
                                    <p:set>
                                      <p:cBhvr>
                                        <p:cTn id="101" dur="1" fill="hold">
                                          <p:stCondLst>
                                            <p:cond delay="0"/>
                                          </p:stCondLst>
                                        </p:cTn>
                                        <p:tgtEl>
                                          <p:spTgt spid="23"/>
                                        </p:tgtEl>
                                        <p:attrNameLst>
                                          <p:attrName>style.visibility</p:attrName>
                                        </p:attrNameLst>
                                      </p:cBhvr>
                                      <p:to>
                                        <p:strVal val="visible"/>
                                      </p:to>
                                    </p:set>
                                    <p:anim calcmode="lin" valueType="num">
                                      <p:cBhvr>
                                        <p:cTn id="102" dur="750" fill="hold"/>
                                        <p:tgtEl>
                                          <p:spTgt spid="23"/>
                                        </p:tgtEl>
                                        <p:attrNameLst>
                                          <p:attrName>ppt_w</p:attrName>
                                        </p:attrNameLst>
                                      </p:cBhvr>
                                      <p:tavLst>
                                        <p:tav tm="0">
                                          <p:val>
                                            <p:fltVal val="0"/>
                                          </p:val>
                                        </p:tav>
                                        <p:tav tm="100000">
                                          <p:val>
                                            <p:strVal val="#ppt_w"/>
                                          </p:val>
                                        </p:tav>
                                      </p:tavLst>
                                    </p:anim>
                                    <p:anim calcmode="lin" valueType="num">
                                      <p:cBhvr>
                                        <p:cTn id="103" dur="750" fill="hold"/>
                                        <p:tgtEl>
                                          <p:spTgt spid="23"/>
                                        </p:tgtEl>
                                        <p:attrNameLst>
                                          <p:attrName>ppt_h</p:attrName>
                                        </p:attrNameLst>
                                      </p:cBhvr>
                                      <p:tavLst>
                                        <p:tav tm="0">
                                          <p:val>
                                            <p:fltVal val="0"/>
                                          </p:val>
                                        </p:tav>
                                        <p:tav tm="100000">
                                          <p:val>
                                            <p:strVal val="#ppt_h"/>
                                          </p:val>
                                        </p:tav>
                                      </p:tavLst>
                                    </p:anim>
                                    <p:animEffect transition="in" filter="fade">
                                      <p:cBhvr>
                                        <p:cTn id="104" dur="750"/>
                                        <p:tgtEl>
                                          <p:spTgt spid="23"/>
                                        </p:tgtEl>
                                      </p:cBhvr>
                                    </p:animEffect>
                                  </p:childTnLst>
                                </p:cTn>
                              </p:par>
                            </p:childTnLst>
                          </p:cTn>
                        </p:par>
                        <p:par>
                          <p:cTn id="105" fill="hold">
                            <p:stCondLst>
                              <p:cond delay="9300"/>
                            </p:stCondLst>
                            <p:childTnLst>
                              <p:par>
                                <p:cTn id="106" presetID="10" presetClass="entr" presetSubtype="0" fill="hold" grpId="0" nodeType="afterEffect">
                                  <p:stCondLst>
                                    <p:cond delay="250"/>
                                  </p:stCondLst>
                                  <p:childTnLst>
                                    <p:set>
                                      <p:cBhvr>
                                        <p:cTn id="107" dur="1" fill="hold">
                                          <p:stCondLst>
                                            <p:cond delay="0"/>
                                          </p:stCondLst>
                                        </p:cTn>
                                        <p:tgtEl>
                                          <p:spTgt spid="26"/>
                                        </p:tgtEl>
                                        <p:attrNameLst>
                                          <p:attrName>style.visibility</p:attrName>
                                        </p:attrNameLst>
                                      </p:cBhvr>
                                      <p:to>
                                        <p:strVal val="visible"/>
                                      </p:to>
                                    </p:set>
                                    <p:animEffect transition="in" filter="fade">
                                      <p:cBhvr>
                                        <p:cTn id="10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0" grpId="0" animBg="1"/>
      <p:bldP spid="10" grpId="1" animBg="1"/>
      <p:bldP spid="11" grpId="0" animBg="1"/>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p:tmplLst>
          <p:tmpl>
            <p:tnLst>
              <p:par>
                <p:cTn presetID="10" presetClass="entr" presetSubtype="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bldP spid="15" grpId="1" animBg="1"/>
      <p:bldP spid="16" grpId="0" animBg="1"/>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p:tmplLst>
          <p:tmpl>
            <p:tnLst>
              <p:par>
                <p:cTn presetID="10" presetClass="entr" presetSubtype="0"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animBg="1"/>
      <p:bldP spid="19" grpId="1" animBg="1"/>
      <p:bldP spid="20" grpId="0" animBg="1"/>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p:tmplLst>
          <p:tmpl>
            <p:tnLst>
              <p:par>
                <p:cTn presetID="10" presetClass="entr" presetSubtype="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animBg="1"/>
      <p:bldP spid="23" grpId="1" animBg="1"/>
      <p:bldP spid="24" grpId="0" animBg="1"/>
      <p:bldP spid="25" grpId="0" build="p">
        <p:tmplLst>
          <p:tmpl lvl="1">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p:tmplLst>
          <p:tmpl>
            <p:tnLst>
              <p:par>
                <p:cTn presetID="10" presetClass="entr" presetSubtype="0" fill="hold" nodeType="afterEffect">
                  <p:stCondLst>
                    <p:cond delay="25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imple process 3">
    <p:bg>
      <p:bgPr>
        <a:solidFill>
          <a:schemeClr val="tx1"/>
        </a:solidFill>
        <a:effectLst/>
      </p:bgPr>
    </p:bg>
    <p:spTree>
      <p:nvGrpSpPr>
        <p:cNvPr id="1" name=""/>
        <p:cNvGrpSpPr/>
        <p:nvPr/>
      </p:nvGrpSpPr>
      <p:grpSpPr>
        <a:xfrm>
          <a:off x="0" y="0"/>
          <a:ext cx="0" cy="0"/>
          <a:chOff x="0" y="0"/>
          <a:chExt cx="0" cy="0"/>
        </a:xfrm>
      </p:grpSpPr>
      <p:cxnSp>
        <p:nvCxnSpPr>
          <p:cNvPr id="24" name="Straight Connector 23"/>
          <p:cNvCxnSpPr/>
          <p:nvPr userDrawn="1"/>
        </p:nvCxnSpPr>
        <p:spPr>
          <a:xfrm>
            <a:off x="1" y="4227512"/>
            <a:ext cx="13714413" cy="0"/>
          </a:xfrm>
          <a:prstGeom prst="line">
            <a:avLst/>
          </a:prstGeom>
          <a:ln w="127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Diamond 4"/>
          <p:cNvSpPr/>
          <p:nvPr userDrawn="1"/>
        </p:nvSpPr>
        <p:spPr>
          <a:xfrm>
            <a:off x="2952408" y="3588883"/>
            <a:ext cx="957833" cy="1277258"/>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2" name="Text Placeholder 5"/>
          <p:cNvSpPr>
            <a:spLocks noGrp="1"/>
          </p:cNvSpPr>
          <p:nvPr>
            <p:ph type="body" sz="quarter" idx="14" hasCustomPrompt="1"/>
          </p:nvPr>
        </p:nvSpPr>
        <p:spPr>
          <a:xfrm rot="18900000">
            <a:off x="3481587" y="2656178"/>
            <a:ext cx="1848574" cy="569418"/>
          </a:xfrm>
        </p:spPr>
        <p:txBody>
          <a:bodyPr anchor="ctr">
            <a:normAutofit/>
          </a:bodyPr>
          <a:lstStyle>
            <a:lvl1pPr marL="0" indent="0" algn="l">
              <a:lnSpc>
                <a:spcPct val="100000"/>
              </a:lnSpc>
              <a:spcBef>
                <a:spcPts val="0"/>
              </a:spcBef>
              <a:buFontTx/>
              <a:buNone/>
              <a:defRPr sz="28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4" name="Text Placeholder 5"/>
          <p:cNvSpPr>
            <a:spLocks noGrp="1"/>
          </p:cNvSpPr>
          <p:nvPr>
            <p:ph type="body" sz="quarter" idx="16" hasCustomPrompt="1"/>
          </p:nvPr>
        </p:nvSpPr>
        <p:spPr>
          <a:xfrm rot="18900000">
            <a:off x="10335988" y="2656179"/>
            <a:ext cx="1848574" cy="569418"/>
          </a:xfrm>
        </p:spPr>
        <p:txBody>
          <a:bodyPr anchor="ctr">
            <a:normAutofit/>
          </a:bodyPr>
          <a:lstStyle>
            <a:lvl1pPr marL="0" indent="0" algn="l">
              <a:lnSpc>
                <a:spcPct val="100000"/>
              </a:lnSpc>
              <a:spcBef>
                <a:spcPts val="0"/>
              </a:spcBef>
              <a:buFontTx/>
              <a:buNone/>
              <a:defRPr sz="28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5" name="Text Placeholder 5"/>
          <p:cNvSpPr>
            <a:spLocks noGrp="1"/>
          </p:cNvSpPr>
          <p:nvPr>
            <p:ph type="body" sz="quarter" idx="17" hasCustomPrompt="1"/>
          </p:nvPr>
        </p:nvSpPr>
        <p:spPr>
          <a:xfrm rot="18900000">
            <a:off x="2992582" y="5012235"/>
            <a:ext cx="1733580" cy="569418"/>
          </a:xfrm>
        </p:spPr>
        <p:txBody>
          <a:bodyPr anchor="ctr">
            <a:normAutofit/>
          </a:bodyPr>
          <a:lstStyle>
            <a:lvl1pPr marL="0" indent="0" algn="r">
              <a:lnSpc>
                <a:spcPct val="100000"/>
              </a:lnSpc>
              <a:spcBef>
                <a:spcPts val="0"/>
              </a:spcBef>
              <a:buFontTx/>
              <a:buNone/>
              <a:defRPr sz="28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6" name="Text Placeholder 5"/>
          <p:cNvSpPr>
            <a:spLocks noGrp="1"/>
          </p:cNvSpPr>
          <p:nvPr>
            <p:ph type="body" sz="quarter" idx="18" hasCustomPrompt="1"/>
          </p:nvPr>
        </p:nvSpPr>
        <p:spPr>
          <a:xfrm rot="18900000">
            <a:off x="5049063" y="5175213"/>
            <a:ext cx="1733580" cy="569418"/>
          </a:xfrm>
        </p:spPr>
        <p:txBody>
          <a:bodyPr anchor="ctr">
            <a:normAutofit/>
          </a:bodyPr>
          <a:lstStyle>
            <a:lvl1pPr marL="0" indent="0" algn="r">
              <a:lnSpc>
                <a:spcPct val="100000"/>
              </a:lnSpc>
              <a:spcBef>
                <a:spcPts val="0"/>
              </a:spcBef>
              <a:buFontTx/>
              <a:buNone/>
              <a:defRPr sz="28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9" name="Text Placeholder 5"/>
          <p:cNvSpPr>
            <a:spLocks noGrp="1"/>
          </p:cNvSpPr>
          <p:nvPr>
            <p:ph type="body" sz="quarter" idx="20" hasCustomPrompt="1"/>
          </p:nvPr>
        </p:nvSpPr>
        <p:spPr>
          <a:xfrm rot="18900000">
            <a:off x="7369409" y="5012235"/>
            <a:ext cx="1733580" cy="569418"/>
          </a:xfrm>
        </p:spPr>
        <p:txBody>
          <a:bodyPr anchor="ctr">
            <a:normAutofit/>
          </a:bodyPr>
          <a:lstStyle>
            <a:lvl1pPr marL="0" indent="0" algn="r">
              <a:lnSpc>
                <a:spcPct val="100000"/>
              </a:lnSpc>
              <a:spcBef>
                <a:spcPts val="0"/>
              </a:spcBef>
              <a:buFontTx/>
              <a:buNone/>
              <a:defRPr sz="28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0" name="Text Placeholder 5"/>
          <p:cNvSpPr>
            <a:spLocks noGrp="1"/>
          </p:cNvSpPr>
          <p:nvPr>
            <p:ph type="body" sz="quarter" idx="21" hasCustomPrompt="1"/>
          </p:nvPr>
        </p:nvSpPr>
        <p:spPr>
          <a:xfrm rot="18900000">
            <a:off x="5547010" y="2816416"/>
            <a:ext cx="1848574" cy="569418"/>
          </a:xfrm>
        </p:spPr>
        <p:txBody>
          <a:bodyPr anchor="ctr">
            <a:normAutofit/>
          </a:bodyPr>
          <a:lstStyle>
            <a:lvl1pPr marL="0" indent="0" algn="l">
              <a:lnSpc>
                <a:spcPct val="100000"/>
              </a:lnSpc>
              <a:spcBef>
                <a:spcPts val="0"/>
              </a:spcBef>
              <a:buFontTx/>
              <a:buNone/>
              <a:defRPr sz="28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3" name="Text Placeholder 5"/>
          <p:cNvSpPr>
            <a:spLocks noGrp="1"/>
          </p:cNvSpPr>
          <p:nvPr>
            <p:ph type="body" sz="quarter" idx="22" hasCustomPrompt="1"/>
          </p:nvPr>
        </p:nvSpPr>
        <p:spPr>
          <a:xfrm rot="18900000">
            <a:off x="7987940" y="2816417"/>
            <a:ext cx="1848574" cy="569418"/>
          </a:xfrm>
        </p:spPr>
        <p:txBody>
          <a:bodyPr anchor="ctr">
            <a:normAutofit/>
          </a:bodyPr>
          <a:lstStyle>
            <a:lvl1pPr marL="0" indent="0" algn="l">
              <a:lnSpc>
                <a:spcPct val="100000"/>
              </a:lnSpc>
              <a:spcBef>
                <a:spcPts val="0"/>
              </a:spcBef>
              <a:buFontTx/>
              <a:buNone/>
              <a:defRPr sz="28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7" name="Title 1"/>
          <p:cNvSpPr>
            <a:spLocks noGrp="1"/>
          </p:cNvSpPr>
          <p:nvPr>
            <p:ph type="title" hasCustomPrompt="1"/>
          </p:nvPr>
        </p:nvSpPr>
        <p:spPr>
          <a:xfrm>
            <a:off x="1052397" y="7000825"/>
            <a:ext cx="4292897" cy="2048004"/>
          </a:xfrm>
        </p:spPr>
        <p:txBody>
          <a:bodyPr anchor="ctr"/>
          <a:lstStyle>
            <a:lvl1pPr algn="r">
              <a:defRPr>
                <a:solidFill>
                  <a:schemeClr val="bg1"/>
                </a:solidFill>
              </a:defRPr>
            </a:lvl1pPr>
          </a:lstStyle>
          <a:p>
            <a:r>
              <a:rPr kumimoji="1" lang="en-US" altLang="ja-JP" dirty="0"/>
              <a:t>Slide title</a:t>
            </a:r>
            <a:endParaRPr kumimoji="1" lang="ja-JP" altLang="en-US" dirty="0"/>
          </a:p>
        </p:txBody>
      </p:sp>
      <p:sp>
        <p:nvSpPr>
          <p:cNvPr id="28" name="Text Placeholder 5"/>
          <p:cNvSpPr>
            <a:spLocks noGrp="1"/>
          </p:cNvSpPr>
          <p:nvPr>
            <p:ph type="body" sz="quarter" idx="12" hasCustomPrompt="1"/>
          </p:nvPr>
        </p:nvSpPr>
        <p:spPr>
          <a:xfrm>
            <a:off x="5683570" y="7188201"/>
            <a:ext cx="5764156" cy="1663700"/>
          </a:xfrm>
        </p:spPr>
        <p:txBody>
          <a:bodyPr anchor="ctr"/>
          <a:lstStyle>
            <a:lvl1pPr marL="0" indent="0" algn="just">
              <a:spcBef>
                <a:spcPts val="0"/>
              </a:spcBef>
              <a:buFontTx/>
              <a:buNone/>
              <a:defRPr>
                <a:solidFill>
                  <a:schemeClr val="bg1"/>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8" name="Diamond 7"/>
          <p:cNvSpPr/>
          <p:nvPr userDrawn="1"/>
        </p:nvSpPr>
        <p:spPr>
          <a:xfrm>
            <a:off x="4413647" y="3908210"/>
            <a:ext cx="478916" cy="638629"/>
          </a:xfrm>
          <a:prstGeom prst="diamond">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9" name="Diamond 8"/>
          <p:cNvSpPr/>
          <p:nvPr userDrawn="1"/>
        </p:nvSpPr>
        <p:spPr>
          <a:xfrm>
            <a:off x="5395970" y="3908210"/>
            <a:ext cx="478916" cy="638629"/>
          </a:xfrm>
          <a:prstGeom prst="diamond">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6" name="Diamond 5"/>
          <p:cNvSpPr/>
          <p:nvPr userDrawn="1"/>
        </p:nvSpPr>
        <p:spPr>
          <a:xfrm>
            <a:off x="6378291" y="3588883"/>
            <a:ext cx="957833" cy="1277258"/>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0" name="Diamond 9"/>
          <p:cNvSpPr/>
          <p:nvPr userDrawn="1"/>
        </p:nvSpPr>
        <p:spPr>
          <a:xfrm>
            <a:off x="7839530" y="3908210"/>
            <a:ext cx="478916" cy="638629"/>
          </a:xfrm>
          <a:prstGeom prst="diamond">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1" name="Diamond 10"/>
          <p:cNvSpPr/>
          <p:nvPr userDrawn="1"/>
        </p:nvSpPr>
        <p:spPr>
          <a:xfrm>
            <a:off x="8821851" y="3908210"/>
            <a:ext cx="478916" cy="638629"/>
          </a:xfrm>
          <a:prstGeom prst="diamond">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7" name="Diamond 6"/>
          <p:cNvSpPr/>
          <p:nvPr userDrawn="1"/>
        </p:nvSpPr>
        <p:spPr>
          <a:xfrm>
            <a:off x="9804173" y="3588883"/>
            <a:ext cx="957833" cy="1277258"/>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21"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22" name="Slide Number Placeholder 3"/>
          <p:cNvSpPr>
            <a:spLocks noGrp="1"/>
          </p:cNvSpPr>
          <p:nvPr>
            <p:ph type="sldNum" sz="quarter" idx="11"/>
          </p:nvPr>
        </p:nvSpPr>
        <p:spPr>
          <a:xfrm>
            <a:off x="12566783" y="8877368"/>
            <a:ext cx="914294" cy="1012858"/>
          </a:xfrm>
          <a:prstGeom prst="rect">
            <a:avLst/>
          </a:prstGeom>
        </p:spPr>
        <p:txBody>
          <a:bodyPr/>
          <a:lstStyle>
            <a:lvl1pPr>
              <a:defRPr>
                <a:solidFill>
                  <a:schemeClr val="tx2"/>
                </a:solidFill>
              </a:defRPr>
            </a:lvl1p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256410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750"/>
                                        <p:tgtEl>
                                          <p:spTgt spid="24"/>
                                        </p:tgtEl>
                                      </p:cBhvr>
                                    </p:animEffect>
                                  </p:childTnLst>
                                </p:cTn>
                              </p:par>
                            </p:childTnLst>
                          </p:cTn>
                        </p:par>
                        <p:par>
                          <p:cTn id="8" fill="hold">
                            <p:stCondLst>
                              <p:cond delay="750"/>
                            </p:stCondLst>
                            <p:childTnLst>
                              <p:par>
                                <p:cTn id="9" presetID="2" presetClass="entr" presetSubtype="8" decel="10000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49" presetClass="entr" presetSubtype="0" decel="100000" fill="hold" grpId="1"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360"/>
                                          </p:val>
                                        </p:tav>
                                        <p:tav tm="100000">
                                          <p:val>
                                            <p:fltVal val="0"/>
                                          </p:val>
                                        </p:tav>
                                      </p:tavLst>
                                    </p:anim>
                                    <p:animEffect transition="in" filter="fade">
                                      <p:cBhvr>
                                        <p:cTn id="18" dur="1000"/>
                                        <p:tgtEl>
                                          <p:spTgt spid="5"/>
                                        </p:tgtEl>
                                      </p:cBhvr>
                                    </p:animEffect>
                                  </p:childTnLst>
                                </p:cTn>
                              </p:par>
                            </p:childTnLst>
                          </p:cTn>
                        </p:par>
                        <p:par>
                          <p:cTn id="19" fill="hold">
                            <p:stCondLst>
                              <p:cond delay="1750"/>
                            </p:stCondLst>
                            <p:childTnLst>
                              <p:par>
                                <p:cTn id="20" presetID="10" presetClass="entr" presetSubtype="0" fill="hold" grpId="0" nodeType="after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par>
                          <p:cTn id="23" fill="hold">
                            <p:stCondLst>
                              <p:cond delay="2250"/>
                            </p:stCondLst>
                            <p:childTnLst>
                              <p:par>
                                <p:cTn id="24" presetID="2" presetClass="entr" presetSubtype="8" decel="10000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1000" fill="hold"/>
                                        <p:tgtEl>
                                          <p:spTgt spid="8"/>
                                        </p:tgtEl>
                                        <p:attrNameLst>
                                          <p:attrName>ppt_x</p:attrName>
                                        </p:attrNameLst>
                                      </p:cBhvr>
                                      <p:tavLst>
                                        <p:tav tm="0">
                                          <p:val>
                                            <p:strVal val="0-#ppt_w/2"/>
                                          </p:val>
                                        </p:tav>
                                        <p:tav tm="100000">
                                          <p:val>
                                            <p:strVal val="#ppt_x"/>
                                          </p:val>
                                        </p:tav>
                                      </p:tavLst>
                                    </p:anim>
                                    <p:anim calcmode="lin" valueType="num">
                                      <p:cBhvr additive="base">
                                        <p:cTn id="27" dur="1000" fill="hold"/>
                                        <p:tgtEl>
                                          <p:spTgt spid="8"/>
                                        </p:tgtEl>
                                        <p:attrNameLst>
                                          <p:attrName>ppt_y</p:attrName>
                                        </p:attrNameLst>
                                      </p:cBhvr>
                                      <p:tavLst>
                                        <p:tav tm="0">
                                          <p:val>
                                            <p:strVal val="#ppt_y"/>
                                          </p:val>
                                        </p:tav>
                                        <p:tav tm="100000">
                                          <p:val>
                                            <p:strVal val="#ppt_y"/>
                                          </p:val>
                                        </p:tav>
                                      </p:tavLst>
                                    </p:anim>
                                  </p:childTnLst>
                                </p:cTn>
                              </p:par>
                              <p:par>
                                <p:cTn id="28" presetID="49" presetClass="entr" presetSubtype="0" decel="100000" fill="hold" grpId="1"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1000" fill="hold"/>
                                        <p:tgtEl>
                                          <p:spTgt spid="8"/>
                                        </p:tgtEl>
                                        <p:attrNameLst>
                                          <p:attrName>ppt_w</p:attrName>
                                        </p:attrNameLst>
                                      </p:cBhvr>
                                      <p:tavLst>
                                        <p:tav tm="0">
                                          <p:val>
                                            <p:fltVal val="0"/>
                                          </p:val>
                                        </p:tav>
                                        <p:tav tm="100000">
                                          <p:val>
                                            <p:strVal val="#ppt_w"/>
                                          </p:val>
                                        </p:tav>
                                      </p:tavLst>
                                    </p:anim>
                                    <p:anim calcmode="lin" valueType="num">
                                      <p:cBhvr>
                                        <p:cTn id="31" dur="1000" fill="hold"/>
                                        <p:tgtEl>
                                          <p:spTgt spid="8"/>
                                        </p:tgtEl>
                                        <p:attrNameLst>
                                          <p:attrName>ppt_h</p:attrName>
                                        </p:attrNameLst>
                                      </p:cBhvr>
                                      <p:tavLst>
                                        <p:tav tm="0">
                                          <p:val>
                                            <p:fltVal val="0"/>
                                          </p:val>
                                        </p:tav>
                                        <p:tav tm="100000">
                                          <p:val>
                                            <p:strVal val="#ppt_h"/>
                                          </p:val>
                                        </p:tav>
                                      </p:tavLst>
                                    </p:anim>
                                    <p:anim calcmode="lin" valueType="num">
                                      <p:cBhvr>
                                        <p:cTn id="32" dur="1000" fill="hold"/>
                                        <p:tgtEl>
                                          <p:spTgt spid="8"/>
                                        </p:tgtEl>
                                        <p:attrNameLst>
                                          <p:attrName>style.rotation</p:attrName>
                                        </p:attrNameLst>
                                      </p:cBhvr>
                                      <p:tavLst>
                                        <p:tav tm="0">
                                          <p:val>
                                            <p:fltVal val="360"/>
                                          </p:val>
                                        </p:tav>
                                        <p:tav tm="100000">
                                          <p:val>
                                            <p:fltVal val="0"/>
                                          </p:val>
                                        </p:tav>
                                      </p:tavLst>
                                    </p:anim>
                                    <p:animEffect transition="in" filter="fade">
                                      <p:cBhvr>
                                        <p:cTn id="33" dur="1000"/>
                                        <p:tgtEl>
                                          <p:spTgt spid="8"/>
                                        </p:tgtEl>
                                      </p:cBhvr>
                                    </p:animEffect>
                                  </p:childTnLst>
                                </p:cTn>
                              </p:par>
                            </p:childTnLst>
                          </p:cTn>
                        </p:par>
                        <p:par>
                          <p:cTn id="34" fill="hold">
                            <p:stCondLst>
                              <p:cond delay="3250"/>
                            </p:stCondLst>
                            <p:childTnLst>
                              <p:par>
                                <p:cTn id="35" presetID="10" presetClass="entr" presetSubtype="0" fill="hold" grpId="0" nodeType="after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fade">
                                      <p:cBhvr>
                                        <p:cTn id="37" dur="500"/>
                                        <p:tgtEl>
                                          <p:spTgt spid="15">
                                            <p:txEl>
                                              <p:pRg st="0" end="0"/>
                                            </p:txEl>
                                          </p:spTgt>
                                        </p:tgtEl>
                                      </p:cBhvr>
                                    </p:animEffect>
                                  </p:childTnLst>
                                </p:cTn>
                              </p:par>
                            </p:childTnLst>
                          </p:cTn>
                        </p:par>
                        <p:par>
                          <p:cTn id="38" fill="hold">
                            <p:stCondLst>
                              <p:cond delay="3750"/>
                            </p:stCondLst>
                            <p:childTnLst>
                              <p:par>
                                <p:cTn id="39" presetID="2" presetClass="entr" presetSubtype="8" decel="10000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1000" fill="hold"/>
                                        <p:tgtEl>
                                          <p:spTgt spid="9"/>
                                        </p:tgtEl>
                                        <p:attrNameLst>
                                          <p:attrName>ppt_x</p:attrName>
                                        </p:attrNameLst>
                                      </p:cBhvr>
                                      <p:tavLst>
                                        <p:tav tm="0">
                                          <p:val>
                                            <p:strVal val="0-#ppt_w/2"/>
                                          </p:val>
                                        </p:tav>
                                        <p:tav tm="100000">
                                          <p:val>
                                            <p:strVal val="#ppt_x"/>
                                          </p:val>
                                        </p:tav>
                                      </p:tavLst>
                                    </p:anim>
                                    <p:anim calcmode="lin" valueType="num">
                                      <p:cBhvr additive="base">
                                        <p:cTn id="42" dur="1000" fill="hold"/>
                                        <p:tgtEl>
                                          <p:spTgt spid="9"/>
                                        </p:tgtEl>
                                        <p:attrNameLst>
                                          <p:attrName>ppt_y</p:attrName>
                                        </p:attrNameLst>
                                      </p:cBhvr>
                                      <p:tavLst>
                                        <p:tav tm="0">
                                          <p:val>
                                            <p:strVal val="#ppt_y"/>
                                          </p:val>
                                        </p:tav>
                                        <p:tav tm="100000">
                                          <p:val>
                                            <p:strVal val="#ppt_y"/>
                                          </p:val>
                                        </p:tav>
                                      </p:tavLst>
                                    </p:anim>
                                  </p:childTnLst>
                                </p:cTn>
                              </p:par>
                              <p:par>
                                <p:cTn id="43" presetID="49" presetClass="entr" presetSubtype="0" decel="100000" fill="hold" grpId="1"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1000" fill="hold"/>
                                        <p:tgtEl>
                                          <p:spTgt spid="9"/>
                                        </p:tgtEl>
                                        <p:attrNameLst>
                                          <p:attrName>ppt_w</p:attrName>
                                        </p:attrNameLst>
                                      </p:cBhvr>
                                      <p:tavLst>
                                        <p:tav tm="0">
                                          <p:val>
                                            <p:fltVal val="0"/>
                                          </p:val>
                                        </p:tav>
                                        <p:tav tm="100000">
                                          <p:val>
                                            <p:strVal val="#ppt_w"/>
                                          </p:val>
                                        </p:tav>
                                      </p:tavLst>
                                    </p:anim>
                                    <p:anim calcmode="lin" valueType="num">
                                      <p:cBhvr>
                                        <p:cTn id="46" dur="1000" fill="hold"/>
                                        <p:tgtEl>
                                          <p:spTgt spid="9"/>
                                        </p:tgtEl>
                                        <p:attrNameLst>
                                          <p:attrName>ppt_h</p:attrName>
                                        </p:attrNameLst>
                                      </p:cBhvr>
                                      <p:tavLst>
                                        <p:tav tm="0">
                                          <p:val>
                                            <p:fltVal val="0"/>
                                          </p:val>
                                        </p:tav>
                                        <p:tav tm="100000">
                                          <p:val>
                                            <p:strVal val="#ppt_h"/>
                                          </p:val>
                                        </p:tav>
                                      </p:tavLst>
                                    </p:anim>
                                    <p:anim calcmode="lin" valueType="num">
                                      <p:cBhvr>
                                        <p:cTn id="47" dur="1000" fill="hold"/>
                                        <p:tgtEl>
                                          <p:spTgt spid="9"/>
                                        </p:tgtEl>
                                        <p:attrNameLst>
                                          <p:attrName>style.rotation</p:attrName>
                                        </p:attrNameLst>
                                      </p:cBhvr>
                                      <p:tavLst>
                                        <p:tav tm="0">
                                          <p:val>
                                            <p:fltVal val="360"/>
                                          </p:val>
                                        </p:tav>
                                        <p:tav tm="100000">
                                          <p:val>
                                            <p:fltVal val="0"/>
                                          </p:val>
                                        </p:tav>
                                      </p:tavLst>
                                    </p:anim>
                                    <p:animEffect transition="in" filter="fade">
                                      <p:cBhvr>
                                        <p:cTn id="48" dur="1000"/>
                                        <p:tgtEl>
                                          <p:spTgt spid="9"/>
                                        </p:tgtEl>
                                      </p:cBhvr>
                                    </p:animEffect>
                                  </p:childTnLst>
                                </p:cTn>
                              </p:par>
                            </p:childTnLst>
                          </p:cTn>
                        </p:par>
                        <p:par>
                          <p:cTn id="49" fill="hold">
                            <p:stCondLst>
                              <p:cond delay="4750"/>
                            </p:stCondLst>
                            <p:childTnLst>
                              <p:par>
                                <p:cTn id="50" presetID="10" presetClass="entr" presetSubtype="0" fill="hold" grpId="0" nodeType="afterEffect">
                                  <p:stCondLst>
                                    <p:cond delay="0"/>
                                  </p:stCondLst>
                                  <p:childTnLst>
                                    <p:set>
                                      <p:cBhvr>
                                        <p:cTn id="51" dur="1" fill="hold">
                                          <p:stCondLst>
                                            <p:cond delay="0"/>
                                          </p:stCondLst>
                                        </p:cTn>
                                        <p:tgtEl>
                                          <p:spTgt spid="20">
                                            <p:txEl>
                                              <p:pRg st="0" end="0"/>
                                            </p:txEl>
                                          </p:spTgt>
                                        </p:tgtEl>
                                        <p:attrNameLst>
                                          <p:attrName>style.visibility</p:attrName>
                                        </p:attrNameLst>
                                      </p:cBhvr>
                                      <p:to>
                                        <p:strVal val="visible"/>
                                      </p:to>
                                    </p:set>
                                    <p:animEffect transition="in" filter="fade">
                                      <p:cBhvr>
                                        <p:cTn id="52" dur="500"/>
                                        <p:tgtEl>
                                          <p:spTgt spid="20">
                                            <p:txEl>
                                              <p:pRg st="0" end="0"/>
                                            </p:txEl>
                                          </p:spTgt>
                                        </p:tgtEl>
                                      </p:cBhvr>
                                    </p:animEffect>
                                  </p:childTnLst>
                                </p:cTn>
                              </p:par>
                            </p:childTnLst>
                          </p:cTn>
                        </p:par>
                        <p:par>
                          <p:cTn id="53" fill="hold">
                            <p:stCondLst>
                              <p:cond delay="5250"/>
                            </p:stCondLst>
                            <p:childTnLst>
                              <p:par>
                                <p:cTn id="54" presetID="2" presetClass="entr" presetSubtype="8" decel="10000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additive="base">
                                        <p:cTn id="56" dur="1000" fill="hold"/>
                                        <p:tgtEl>
                                          <p:spTgt spid="6"/>
                                        </p:tgtEl>
                                        <p:attrNameLst>
                                          <p:attrName>ppt_x</p:attrName>
                                        </p:attrNameLst>
                                      </p:cBhvr>
                                      <p:tavLst>
                                        <p:tav tm="0">
                                          <p:val>
                                            <p:strVal val="0-#ppt_w/2"/>
                                          </p:val>
                                        </p:tav>
                                        <p:tav tm="100000">
                                          <p:val>
                                            <p:strVal val="#ppt_x"/>
                                          </p:val>
                                        </p:tav>
                                      </p:tavLst>
                                    </p:anim>
                                    <p:anim calcmode="lin" valueType="num">
                                      <p:cBhvr additive="base">
                                        <p:cTn id="57" dur="1000" fill="hold"/>
                                        <p:tgtEl>
                                          <p:spTgt spid="6"/>
                                        </p:tgtEl>
                                        <p:attrNameLst>
                                          <p:attrName>ppt_y</p:attrName>
                                        </p:attrNameLst>
                                      </p:cBhvr>
                                      <p:tavLst>
                                        <p:tav tm="0">
                                          <p:val>
                                            <p:strVal val="#ppt_y"/>
                                          </p:val>
                                        </p:tav>
                                        <p:tav tm="100000">
                                          <p:val>
                                            <p:strVal val="#ppt_y"/>
                                          </p:val>
                                        </p:tav>
                                      </p:tavLst>
                                    </p:anim>
                                  </p:childTnLst>
                                </p:cTn>
                              </p:par>
                              <p:par>
                                <p:cTn id="58" presetID="49" presetClass="entr" presetSubtype="0" decel="100000" fill="hold" grpId="1" nodeType="with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p:cTn id="60" dur="1000" fill="hold"/>
                                        <p:tgtEl>
                                          <p:spTgt spid="6"/>
                                        </p:tgtEl>
                                        <p:attrNameLst>
                                          <p:attrName>ppt_w</p:attrName>
                                        </p:attrNameLst>
                                      </p:cBhvr>
                                      <p:tavLst>
                                        <p:tav tm="0">
                                          <p:val>
                                            <p:fltVal val="0"/>
                                          </p:val>
                                        </p:tav>
                                        <p:tav tm="100000">
                                          <p:val>
                                            <p:strVal val="#ppt_w"/>
                                          </p:val>
                                        </p:tav>
                                      </p:tavLst>
                                    </p:anim>
                                    <p:anim calcmode="lin" valueType="num">
                                      <p:cBhvr>
                                        <p:cTn id="61" dur="1000" fill="hold"/>
                                        <p:tgtEl>
                                          <p:spTgt spid="6"/>
                                        </p:tgtEl>
                                        <p:attrNameLst>
                                          <p:attrName>ppt_h</p:attrName>
                                        </p:attrNameLst>
                                      </p:cBhvr>
                                      <p:tavLst>
                                        <p:tav tm="0">
                                          <p:val>
                                            <p:fltVal val="0"/>
                                          </p:val>
                                        </p:tav>
                                        <p:tav tm="100000">
                                          <p:val>
                                            <p:strVal val="#ppt_h"/>
                                          </p:val>
                                        </p:tav>
                                      </p:tavLst>
                                    </p:anim>
                                    <p:anim calcmode="lin" valueType="num">
                                      <p:cBhvr>
                                        <p:cTn id="62" dur="1000" fill="hold"/>
                                        <p:tgtEl>
                                          <p:spTgt spid="6"/>
                                        </p:tgtEl>
                                        <p:attrNameLst>
                                          <p:attrName>style.rotation</p:attrName>
                                        </p:attrNameLst>
                                      </p:cBhvr>
                                      <p:tavLst>
                                        <p:tav tm="0">
                                          <p:val>
                                            <p:fltVal val="360"/>
                                          </p:val>
                                        </p:tav>
                                        <p:tav tm="100000">
                                          <p:val>
                                            <p:fltVal val="0"/>
                                          </p:val>
                                        </p:tav>
                                      </p:tavLst>
                                    </p:anim>
                                    <p:animEffect transition="in" filter="fade">
                                      <p:cBhvr>
                                        <p:cTn id="63" dur="1000"/>
                                        <p:tgtEl>
                                          <p:spTgt spid="6"/>
                                        </p:tgtEl>
                                      </p:cBhvr>
                                    </p:animEffect>
                                  </p:childTnLst>
                                </p:cTn>
                              </p:par>
                            </p:childTnLst>
                          </p:cTn>
                        </p:par>
                        <p:par>
                          <p:cTn id="64" fill="hold">
                            <p:stCondLst>
                              <p:cond delay="6250"/>
                            </p:stCondLst>
                            <p:childTnLst>
                              <p:par>
                                <p:cTn id="65" presetID="10" presetClass="entr" presetSubtype="0" fill="hold" grpId="0" nodeType="afterEffect">
                                  <p:stCondLst>
                                    <p:cond delay="0"/>
                                  </p:stCondLst>
                                  <p:childTnLst>
                                    <p:set>
                                      <p:cBhvr>
                                        <p:cTn id="66" dur="1" fill="hold">
                                          <p:stCondLst>
                                            <p:cond delay="0"/>
                                          </p:stCondLst>
                                        </p:cTn>
                                        <p:tgtEl>
                                          <p:spTgt spid="16">
                                            <p:txEl>
                                              <p:pRg st="0" end="0"/>
                                            </p:txEl>
                                          </p:spTgt>
                                        </p:tgtEl>
                                        <p:attrNameLst>
                                          <p:attrName>style.visibility</p:attrName>
                                        </p:attrNameLst>
                                      </p:cBhvr>
                                      <p:to>
                                        <p:strVal val="visible"/>
                                      </p:to>
                                    </p:set>
                                    <p:animEffect transition="in" filter="fade">
                                      <p:cBhvr>
                                        <p:cTn id="67" dur="500"/>
                                        <p:tgtEl>
                                          <p:spTgt spid="16">
                                            <p:txEl>
                                              <p:pRg st="0" end="0"/>
                                            </p:txEl>
                                          </p:spTgt>
                                        </p:tgtEl>
                                      </p:cBhvr>
                                    </p:animEffect>
                                  </p:childTnLst>
                                </p:cTn>
                              </p:par>
                            </p:childTnLst>
                          </p:cTn>
                        </p:par>
                        <p:par>
                          <p:cTn id="68" fill="hold">
                            <p:stCondLst>
                              <p:cond delay="6750"/>
                            </p:stCondLst>
                            <p:childTnLst>
                              <p:par>
                                <p:cTn id="69" presetID="2" presetClass="entr" presetSubtype="8" decel="100000" fill="hold" grpId="0" nodeType="after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additive="base">
                                        <p:cTn id="71" dur="1000" fill="hold"/>
                                        <p:tgtEl>
                                          <p:spTgt spid="10"/>
                                        </p:tgtEl>
                                        <p:attrNameLst>
                                          <p:attrName>ppt_x</p:attrName>
                                        </p:attrNameLst>
                                      </p:cBhvr>
                                      <p:tavLst>
                                        <p:tav tm="0">
                                          <p:val>
                                            <p:strVal val="0-#ppt_w/2"/>
                                          </p:val>
                                        </p:tav>
                                        <p:tav tm="100000">
                                          <p:val>
                                            <p:strVal val="#ppt_x"/>
                                          </p:val>
                                        </p:tav>
                                      </p:tavLst>
                                    </p:anim>
                                    <p:anim calcmode="lin" valueType="num">
                                      <p:cBhvr additive="base">
                                        <p:cTn id="72" dur="1000" fill="hold"/>
                                        <p:tgtEl>
                                          <p:spTgt spid="10"/>
                                        </p:tgtEl>
                                        <p:attrNameLst>
                                          <p:attrName>ppt_y</p:attrName>
                                        </p:attrNameLst>
                                      </p:cBhvr>
                                      <p:tavLst>
                                        <p:tav tm="0">
                                          <p:val>
                                            <p:strVal val="#ppt_y"/>
                                          </p:val>
                                        </p:tav>
                                        <p:tav tm="100000">
                                          <p:val>
                                            <p:strVal val="#ppt_y"/>
                                          </p:val>
                                        </p:tav>
                                      </p:tavLst>
                                    </p:anim>
                                  </p:childTnLst>
                                </p:cTn>
                              </p:par>
                              <p:par>
                                <p:cTn id="73" presetID="49" presetClass="entr" presetSubtype="0" decel="100000" fill="hold" grpId="1" nodeType="withEffect">
                                  <p:stCondLst>
                                    <p:cond delay="0"/>
                                  </p:stCondLst>
                                  <p:childTnLst>
                                    <p:set>
                                      <p:cBhvr>
                                        <p:cTn id="74" dur="1" fill="hold">
                                          <p:stCondLst>
                                            <p:cond delay="0"/>
                                          </p:stCondLst>
                                        </p:cTn>
                                        <p:tgtEl>
                                          <p:spTgt spid="10"/>
                                        </p:tgtEl>
                                        <p:attrNameLst>
                                          <p:attrName>style.visibility</p:attrName>
                                        </p:attrNameLst>
                                      </p:cBhvr>
                                      <p:to>
                                        <p:strVal val="visible"/>
                                      </p:to>
                                    </p:set>
                                    <p:anim calcmode="lin" valueType="num">
                                      <p:cBhvr>
                                        <p:cTn id="75" dur="1000" fill="hold"/>
                                        <p:tgtEl>
                                          <p:spTgt spid="10"/>
                                        </p:tgtEl>
                                        <p:attrNameLst>
                                          <p:attrName>ppt_w</p:attrName>
                                        </p:attrNameLst>
                                      </p:cBhvr>
                                      <p:tavLst>
                                        <p:tav tm="0">
                                          <p:val>
                                            <p:fltVal val="0"/>
                                          </p:val>
                                        </p:tav>
                                        <p:tav tm="100000">
                                          <p:val>
                                            <p:strVal val="#ppt_w"/>
                                          </p:val>
                                        </p:tav>
                                      </p:tavLst>
                                    </p:anim>
                                    <p:anim calcmode="lin" valueType="num">
                                      <p:cBhvr>
                                        <p:cTn id="76" dur="1000" fill="hold"/>
                                        <p:tgtEl>
                                          <p:spTgt spid="10"/>
                                        </p:tgtEl>
                                        <p:attrNameLst>
                                          <p:attrName>ppt_h</p:attrName>
                                        </p:attrNameLst>
                                      </p:cBhvr>
                                      <p:tavLst>
                                        <p:tav tm="0">
                                          <p:val>
                                            <p:fltVal val="0"/>
                                          </p:val>
                                        </p:tav>
                                        <p:tav tm="100000">
                                          <p:val>
                                            <p:strVal val="#ppt_h"/>
                                          </p:val>
                                        </p:tav>
                                      </p:tavLst>
                                    </p:anim>
                                    <p:anim calcmode="lin" valueType="num">
                                      <p:cBhvr>
                                        <p:cTn id="77" dur="1000" fill="hold"/>
                                        <p:tgtEl>
                                          <p:spTgt spid="10"/>
                                        </p:tgtEl>
                                        <p:attrNameLst>
                                          <p:attrName>style.rotation</p:attrName>
                                        </p:attrNameLst>
                                      </p:cBhvr>
                                      <p:tavLst>
                                        <p:tav tm="0">
                                          <p:val>
                                            <p:fltVal val="360"/>
                                          </p:val>
                                        </p:tav>
                                        <p:tav tm="100000">
                                          <p:val>
                                            <p:fltVal val="0"/>
                                          </p:val>
                                        </p:tav>
                                      </p:tavLst>
                                    </p:anim>
                                    <p:animEffect transition="in" filter="fade">
                                      <p:cBhvr>
                                        <p:cTn id="78" dur="1000"/>
                                        <p:tgtEl>
                                          <p:spTgt spid="10"/>
                                        </p:tgtEl>
                                      </p:cBhvr>
                                    </p:animEffect>
                                  </p:childTnLst>
                                </p:cTn>
                              </p:par>
                            </p:childTnLst>
                          </p:cTn>
                        </p:par>
                        <p:par>
                          <p:cTn id="79" fill="hold">
                            <p:stCondLst>
                              <p:cond delay="7750"/>
                            </p:stCondLst>
                            <p:childTnLst>
                              <p:par>
                                <p:cTn id="80" presetID="10" presetClass="entr" presetSubtype="0" fill="hold" grpId="0" nodeType="afterEffect">
                                  <p:stCondLst>
                                    <p:cond delay="0"/>
                                  </p:stCondLst>
                                  <p:childTnLst>
                                    <p:set>
                                      <p:cBhvr>
                                        <p:cTn id="81" dur="1" fill="hold">
                                          <p:stCondLst>
                                            <p:cond delay="0"/>
                                          </p:stCondLst>
                                        </p:cTn>
                                        <p:tgtEl>
                                          <p:spTgt spid="23">
                                            <p:txEl>
                                              <p:pRg st="0" end="0"/>
                                            </p:txEl>
                                          </p:spTgt>
                                        </p:tgtEl>
                                        <p:attrNameLst>
                                          <p:attrName>style.visibility</p:attrName>
                                        </p:attrNameLst>
                                      </p:cBhvr>
                                      <p:to>
                                        <p:strVal val="visible"/>
                                      </p:to>
                                    </p:set>
                                    <p:animEffect transition="in" filter="fade">
                                      <p:cBhvr>
                                        <p:cTn id="82" dur="500"/>
                                        <p:tgtEl>
                                          <p:spTgt spid="23">
                                            <p:txEl>
                                              <p:pRg st="0" end="0"/>
                                            </p:txEl>
                                          </p:spTgt>
                                        </p:tgtEl>
                                      </p:cBhvr>
                                    </p:animEffect>
                                  </p:childTnLst>
                                </p:cTn>
                              </p:par>
                            </p:childTnLst>
                          </p:cTn>
                        </p:par>
                        <p:par>
                          <p:cTn id="83" fill="hold">
                            <p:stCondLst>
                              <p:cond delay="8250"/>
                            </p:stCondLst>
                            <p:childTnLst>
                              <p:par>
                                <p:cTn id="84" presetID="2" presetClass="entr" presetSubtype="8" decel="100000" fill="hold" grpId="0" nodeType="afterEffect">
                                  <p:stCondLst>
                                    <p:cond delay="0"/>
                                  </p:stCondLst>
                                  <p:childTnLst>
                                    <p:set>
                                      <p:cBhvr>
                                        <p:cTn id="85" dur="1" fill="hold">
                                          <p:stCondLst>
                                            <p:cond delay="0"/>
                                          </p:stCondLst>
                                        </p:cTn>
                                        <p:tgtEl>
                                          <p:spTgt spid="11"/>
                                        </p:tgtEl>
                                        <p:attrNameLst>
                                          <p:attrName>style.visibility</p:attrName>
                                        </p:attrNameLst>
                                      </p:cBhvr>
                                      <p:to>
                                        <p:strVal val="visible"/>
                                      </p:to>
                                    </p:set>
                                    <p:anim calcmode="lin" valueType="num">
                                      <p:cBhvr additive="base">
                                        <p:cTn id="86" dur="1000" fill="hold"/>
                                        <p:tgtEl>
                                          <p:spTgt spid="11"/>
                                        </p:tgtEl>
                                        <p:attrNameLst>
                                          <p:attrName>ppt_x</p:attrName>
                                        </p:attrNameLst>
                                      </p:cBhvr>
                                      <p:tavLst>
                                        <p:tav tm="0">
                                          <p:val>
                                            <p:strVal val="0-#ppt_w/2"/>
                                          </p:val>
                                        </p:tav>
                                        <p:tav tm="100000">
                                          <p:val>
                                            <p:strVal val="#ppt_x"/>
                                          </p:val>
                                        </p:tav>
                                      </p:tavLst>
                                    </p:anim>
                                    <p:anim calcmode="lin" valueType="num">
                                      <p:cBhvr additive="base">
                                        <p:cTn id="87" dur="1000" fill="hold"/>
                                        <p:tgtEl>
                                          <p:spTgt spid="11"/>
                                        </p:tgtEl>
                                        <p:attrNameLst>
                                          <p:attrName>ppt_y</p:attrName>
                                        </p:attrNameLst>
                                      </p:cBhvr>
                                      <p:tavLst>
                                        <p:tav tm="0">
                                          <p:val>
                                            <p:strVal val="#ppt_y"/>
                                          </p:val>
                                        </p:tav>
                                        <p:tav tm="100000">
                                          <p:val>
                                            <p:strVal val="#ppt_y"/>
                                          </p:val>
                                        </p:tav>
                                      </p:tavLst>
                                    </p:anim>
                                  </p:childTnLst>
                                </p:cTn>
                              </p:par>
                              <p:par>
                                <p:cTn id="88" presetID="49" presetClass="entr" presetSubtype="0" decel="100000" fill="hold" grpId="1" nodeType="withEffect">
                                  <p:stCondLst>
                                    <p:cond delay="0"/>
                                  </p:stCondLst>
                                  <p:childTnLst>
                                    <p:set>
                                      <p:cBhvr>
                                        <p:cTn id="89" dur="1" fill="hold">
                                          <p:stCondLst>
                                            <p:cond delay="0"/>
                                          </p:stCondLst>
                                        </p:cTn>
                                        <p:tgtEl>
                                          <p:spTgt spid="11"/>
                                        </p:tgtEl>
                                        <p:attrNameLst>
                                          <p:attrName>style.visibility</p:attrName>
                                        </p:attrNameLst>
                                      </p:cBhvr>
                                      <p:to>
                                        <p:strVal val="visible"/>
                                      </p:to>
                                    </p:set>
                                    <p:anim calcmode="lin" valueType="num">
                                      <p:cBhvr>
                                        <p:cTn id="90" dur="1000" fill="hold"/>
                                        <p:tgtEl>
                                          <p:spTgt spid="11"/>
                                        </p:tgtEl>
                                        <p:attrNameLst>
                                          <p:attrName>ppt_w</p:attrName>
                                        </p:attrNameLst>
                                      </p:cBhvr>
                                      <p:tavLst>
                                        <p:tav tm="0">
                                          <p:val>
                                            <p:fltVal val="0"/>
                                          </p:val>
                                        </p:tav>
                                        <p:tav tm="100000">
                                          <p:val>
                                            <p:strVal val="#ppt_w"/>
                                          </p:val>
                                        </p:tav>
                                      </p:tavLst>
                                    </p:anim>
                                    <p:anim calcmode="lin" valueType="num">
                                      <p:cBhvr>
                                        <p:cTn id="91" dur="1000" fill="hold"/>
                                        <p:tgtEl>
                                          <p:spTgt spid="11"/>
                                        </p:tgtEl>
                                        <p:attrNameLst>
                                          <p:attrName>ppt_h</p:attrName>
                                        </p:attrNameLst>
                                      </p:cBhvr>
                                      <p:tavLst>
                                        <p:tav tm="0">
                                          <p:val>
                                            <p:fltVal val="0"/>
                                          </p:val>
                                        </p:tav>
                                        <p:tav tm="100000">
                                          <p:val>
                                            <p:strVal val="#ppt_h"/>
                                          </p:val>
                                        </p:tav>
                                      </p:tavLst>
                                    </p:anim>
                                    <p:anim calcmode="lin" valueType="num">
                                      <p:cBhvr>
                                        <p:cTn id="92" dur="1000" fill="hold"/>
                                        <p:tgtEl>
                                          <p:spTgt spid="11"/>
                                        </p:tgtEl>
                                        <p:attrNameLst>
                                          <p:attrName>style.rotation</p:attrName>
                                        </p:attrNameLst>
                                      </p:cBhvr>
                                      <p:tavLst>
                                        <p:tav tm="0">
                                          <p:val>
                                            <p:fltVal val="360"/>
                                          </p:val>
                                        </p:tav>
                                        <p:tav tm="100000">
                                          <p:val>
                                            <p:fltVal val="0"/>
                                          </p:val>
                                        </p:tav>
                                      </p:tavLst>
                                    </p:anim>
                                    <p:animEffect transition="in" filter="fade">
                                      <p:cBhvr>
                                        <p:cTn id="93" dur="1000"/>
                                        <p:tgtEl>
                                          <p:spTgt spid="11"/>
                                        </p:tgtEl>
                                      </p:cBhvr>
                                    </p:animEffect>
                                  </p:childTnLst>
                                </p:cTn>
                              </p:par>
                            </p:childTnLst>
                          </p:cTn>
                        </p:par>
                        <p:par>
                          <p:cTn id="94" fill="hold">
                            <p:stCondLst>
                              <p:cond delay="9250"/>
                            </p:stCondLst>
                            <p:childTnLst>
                              <p:par>
                                <p:cTn id="95" presetID="10" presetClass="entr" presetSubtype="0" fill="hold" grpId="0" nodeType="afterEffect">
                                  <p:stCondLst>
                                    <p:cond delay="0"/>
                                  </p:stCondLst>
                                  <p:childTnLst>
                                    <p:set>
                                      <p:cBhvr>
                                        <p:cTn id="96" dur="1" fill="hold">
                                          <p:stCondLst>
                                            <p:cond delay="0"/>
                                          </p:stCondLst>
                                        </p:cTn>
                                        <p:tgtEl>
                                          <p:spTgt spid="19">
                                            <p:txEl>
                                              <p:pRg st="0" end="0"/>
                                            </p:txEl>
                                          </p:spTgt>
                                        </p:tgtEl>
                                        <p:attrNameLst>
                                          <p:attrName>style.visibility</p:attrName>
                                        </p:attrNameLst>
                                      </p:cBhvr>
                                      <p:to>
                                        <p:strVal val="visible"/>
                                      </p:to>
                                    </p:set>
                                    <p:animEffect transition="in" filter="fade">
                                      <p:cBhvr>
                                        <p:cTn id="97" dur="500"/>
                                        <p:tgtEl>
                                          <p:spTgt spid="19">
                                            <p:txEl>
                                              <p:pRg st="0" end="0"/>
                                            </p:txEl>
                                          </p:spTgt>
                                        </p:tgtEl>
                                      </p:cBhvr>
                                    </p:animEffect>
                                  </p:childTnLst>
                                </p:cTn>
                              </p:par>
                            </p:childTnLst>
                          </p:cTn>
                        </p:par>
                        <p:par>
                          <p:cTn id="98" fill="hold">
                            <p:stCondLst>
                              <p:cond delay="9750"/>
                            </p:stCondLst>
                            <p:childTnLst>
                              <p:par>
                                <p:cTn id="99" presetID="2" presetClass="entr" presetSubtype="8" decel="100000" fill="hold" grpId="0" nodeType="afterEffect">
                                  <p:stCondLst>
                                    <p:cond delay="0"/>
                                  </p:stCondLst>
                                  <p:childTnLst>
                                    <p:set>
                                      <p:cBhvr>
                                        <p:cTn id="100" dur="1" fill="hold">
                                          <p:stCondLst>
                                            <p:cond delay="0"/>
                                          </p:stCondLst>
                                        </p:cTn>
                                        <p:tgtEl>
                                          <p:spTgt spid="7"/>
                                        </p:tgtEl>
                                        <p:attrNameLst>
                                          <p:attrName>style.visibility</p:attrName>
                                        </p:attrNameLst>
                                      </p:cBhvr>
                                      <p:to>
                                        <p:strVal val="visible"/>
                                      </p:to>
                                    </p:set>
                                    <p:anim calcmode="lin" valueType="num">
                                      <p:cBhvr additive="base">
                                        <p:cTn id="101" dur="1000" fill="hold"/>
                                        <p:tgtEl>
                                          <p:spTgt spid="7"/>
                                        </p:tgtEl>
                                        <p:attrNameLst>
                                          <p:attrName>ppt_x</p:attrName>
                                        </p:attrNameLst>
                                      </p:cBhvr>
                                      <p:tavLst>
                                        <p:tav tm="0">
                                          <p:val>
                                            <p:strVal val="0-#ppt_w/2"/>
                                          </p:val>
                                        </p:tav>
                                        <p:tav tm="100000">
                                          <p:val>
                                            <p:strVal val="#ppt_x"/>
                                          </p:val>
                                        </p:tav>
                                      </p:tavLst>
                                    </p:anim>
                                    <p:anim calcmode="lin" valueType="num">
                                      <p:cBhvr additive="base">
                                        <p:cTn id="102" dur="1000" fill="hold"/>
                                        <p:tgtEl>
                                          <p:spTgt spid="7"/>
                                        </p:tgtEl>
                                        <p:attrNameLst>
                                          <p:attrName>ppt_y</p:attrName>
                                        </p:attrNameLst>
                                      </p:cBhvr>
                                      <p:tavLst>
                                        <p:tav tm="0">
                                          <p:val>
                                            <p:strVal val="#ppt_y"/>
                                          </p:val>
                                        </p:tav>
                                        <p:tav tm="100000">
                                          <p:val>
                                            <p:strVal val="#ppt_y"/>
                                          </p:val>
                                        </p:tav>
                                      </p:tavLst>
                                    </p:anim>
                                  </p:childTnLst>
                                </p:cTn>
                              </p:par>
                              <p:par>
                                <p:cTn id="103" presetID="49" presetClass="entr" presetSubtype="0" decel="100000" fill="hold" grpId="1" nodeType="withEffect">
                                  <p:stCondLst>
                                    <p:cond delay="0"/>
                                  </p:stCondLst>
                                  <p:childTnLst>
                                    <p:set>
                                      <p:cBhvr>
                                        <p:cTn id="104" dur="1" fill="hold">
                                          <p:stCondLst>
                                            <p:cond delay="0"/>
                                          </p:stCondLst>
                                        </p:cTn>
                                        <p:tgtEl>
                                          <p:spTgt spid="7"/>
                                        </p:tgtEl>
                                        <p:attrNameLst>
                                          <p:attrName>style.visibility</p:attrName>
                                        </p:attrNameLst>
                                      </p:cBhvr>
                                      <p:to>
                                        <p:strVal val="visible"/>
                                      </p:to>
                                    </p:set>
                                    <p:anim calcmode="lin" valueType="num">
                                      <p:cBhvr>
                                        <p:cTn id="105" dur="1000" fill="hold"/>
                                        <p:tgtEl>
                                          <p:spTgt spid="7"/>
                                        </p:tgtEl>
                                        <p:attrNameLst>
                                          <p:attrName>ppt_w</p:attrName>
                                        </p:attrNameLst>
                                      </p:cBhvr>
                                      <p:tavLst>
                                        <p:tav tm="0">
                                          <p:val>
                                            <p:fltVal val="0"/>
                                          </p:val>
                                        </p:tav>
                                        <p:tav tm="100000">
                                          <p:val>
                                            <p:strVal val="#ppt_w"/>
                                          </p:val>
                                        </p:tav>
                                      </p:tavLst>
                                    </p:anim>
                                    <p:anim calcmode="lin" valueType="num">
                                      <p:cBhvr>
                                        <p:cTn id="106" dur="1000" fill="hold"/>
                                        <p:tgtEl>
                                          <p:spTgt spid="7"/>
                                        </p:tgtEl>
                                        <p:attrNameLst>
                                          <p:attrName>ppt_h</p:attrName>
                                        </p:attrNameLst>
                                      </p:cBhvr>
                                      <p:tavLst>
                                        <p:tav tm="0">
                                          <p:val>
                                            <p:fltVal val="0"/>
                                          </p:val>
                                        </p:tav>
                                        <p:tav tm="100000">
                                          <p:val>
                                            <p:strVal val="#ppt_h"/>
                                          </p:val>
                                        </p:tav>
                                      </p:tavLst>
                                    </p:anim>
                                    <p:anim calcmode="lin" valueType="num">
                                      <p:cBhvr>
                                        <p:cTn id="107" dur="1000" fill="hold"/>
                                        <p:tgtEl>
                                          <p:spTgt spid="7"/>
                                        </p:tgtEl>
                                        <p:attrNameLst>
                                          <p:attrName>style.rotation</p:attrName>
                                        </p:attrNameLst>
                                      </p:cBhvr>
                                      <p:tavLst>
                                        <p:tav tm="0">
                                          <p:val>
                                            <p:fltVal val="360"/>
                                          </p:val>
                                        </p:tav>
                                        <p:tav tm="100000">
                                          <p:val>
                                            <p:fltVal val="0"/>
                                          </p:val>
                                        </p:tav>
                                      </p:tavLst>
                                    </p:anim>
                                    <p:animEffect transition="in" filter="fade">
                                      <p:cBhvr>
                                        <p:cTn id="108" dur="1000"/>
                                        <p:tgtEl>
                                          <p:spTgt spid="7"/>
                                        </p:tgtEl>
                                      </p:cBhvr>
                                    </p:animEffect>
                                  </p:childTnLst>
                                </p:cTn>
                              </p:par>
                            </p:childTnLst>
                          </p:cTn>
                        </p:par>
                        <p:par>
                          <p:cTn id="109" fill="hold">
                            <p:stCondLst>
                              <p:cond delay="10750"/>
                            </p:stCondLst>
                            <p:childTnLst>
                              <p:par>
                                <p:cTn id="110" presetID="10" presetClass="entr" presetSubtype="0" fill="hold" grpId="0" nodeType="afterEffect">
                                  <p:stCondLst>
                                    <p:cond delay="0"/>
                                  </p:stCondLst>
                                  <p:childTnLst>
                                    <p:set>
                                      <p:cBhvr>
                                        <p:cTn id="111" dur="1" fill="hold">
                                          <p:stCondLst>
                                            <p:cond delay="0"/>
                                          </p:stCondLst>
                                        </p:cTn>
                                        <p:tgtEl>
                                          <p:spTgt spid="14">
                                            <p:txEl>
                                              <p:pRg st="0" end="0"/>
                                            </p:txEl>
                                          </p:spTgt>
                                        </p:tgtEl>
                                        <p:attrNameLst>
                                          <p:attrName>style.visibility</p:attrName>
                                        </p:attrNameLst>
                                      </p:cBhvr>
                                      <p:to>
                                        <p:strVal val="visible"/>
                                      </p:to>
                                    </p:set>
                                    <p:animEffect transition="in" filter="fade">
                                      <p:cBhvr>
                                        <p:cTn id="112" dur="500"/>
                                        <p:tgtEl>
                                          <p:spTgt spid="14">
                                            <p:txEl>
                                              <p:pRg st="0" end="0"/>
                                            </p:txEl>
                                          </p:spTgt>
                                        </p:tgtEl>
                                      </p:cBhvr>
                                    </p:animEffect>
                                  </p:childTnLst>
                                </p:cTn>
                              </p:par>
                            </p:childTnLst>
                          </p:cTn>
                        </p:par>
                        <p:par>
                          <p:cTn id="113" fill="hold">
                            <p:stCondLst>
                              <p:cond delay="11250"/>
                            </p:stCondLst>
                            <p:childTnLst>
                              <p:par>
                                <p:cTn id="114" presetID="2" presetClass="entr" presetSubtype="4" decel="100000" fill="hold" grpId="0" nodeType="afterEffect">
                                  <p:stCondLst>
                                    <p:cond delay="0"/>
                                  </p:stCondLst>
                                  <p:iterate type="wd">
                                    <p:tmPct val="10000"/>
                                  </p:iterate>
                                  <p:childTnLst>
                                    <p:set>
                                      <p:cBhvr>
                                        <p:cTn id="115" dur="1" fill="hold">
                                          <p:stCondLst>
                                            <p:cond delay="0"/>
                                          </p:stCondLst>
                                        </p:cTn>
                                        <p:tgtEl>
                                          <p:spTgt spid="27"/>
                                        </p:tgtEl>
                                        <p:attrNameLst>
                                          <p:attrName>style.visibility</p:attrName>
                                        </p:attrNameLst>
                                      </p:cBhvr>
                                      <p:to>
                                        <p:strVal val="visible"/>
                                      </p:to>
                                    </p:set>
                                    <p:anim calcmode="lin" valueType="num">
                                      <p:cBhvr additive="base">
                                        <p:cTn id="116" dur="1000" fill="hold"/>
                                        <p:tgtEl>
                                          <p:spTgt spid="27"/>
                                        </p:tgtEl>
                                        <p:attrNameLst>
                                          <p:attrName>ppt_x</p:attrName>
                                        </p:attrNameLst>
                                      </p:cBhvr>
                                      <p:tavLst>
                                        <p:tav tm="0">
                                          <p:val>
                                            <p:strVal val="#ppt_x"/>
                                          </p:val>
                                        </p:tav>
                                        <p:tav tm="100000">
                                          <p:val>
                                            <p:strVal val="#ppt_x"/>
                                          </p:val>
                                        </p:tav>
                                      </p:tavLst>
                                    </p:anim>
                                    <p:anim calcmode="lin" valueType="num">
                                      <p:cBhvr additive="base">
                                        <p:cTn id="117" dur="1000" fill="hold"/>
                                        <p:tgtEl>
                                          <p:spTgt spid="27"/>
                                        </p:tgtEl>
                                        <p:attrNameLst>
                                          <p:attrName>ppt_y</p:attrName>
                                        </p:attrNameLst>
                                      </p:cBhvr>
                                      <p:tavLst>
                                        <p:tav tm="0">
                                          <p:val>
                                            <p:strVal val="1+#ppt_h/2"/>
                                          </p:val>
                                        </p:tav>
                                        <p:tav tm="100000">
                                          <p:val>
                                            <p:strVal val="#ppt_y"/>
                                          </p:val>
                                        </p:tav>
                                      </p:tavLst>
                                    </p:anim>
                                  </p:childTnLst>
                                </p:cTn>
                              </p:par>
                            </p:childTnLst>
                          </p:cTn>
                        </p:par>
                        <p:par>
                          <p:cTn id="118" fill="hold">
                            <p:stCondLst>
                              <p:cond delay="12350"/>
                            </p:stCondLst>
                            <p:childTnLst>
                              <p:par>
                                <p:cTn id="119" presetID="10" presetClass="entr" presetSubtype="0" fill="hold" grpId="0" nodeType="afterEffect">
                                  <p:stCondLst>
                                    <p:cond delay="0"/>
                                  </p:stCondLst>
                                  <p:childTnLst>
                                    <p:set>
                                      <p:cBhvr>
                                        <p:cTn id="120" dur="1" fill="hold">
                                          <p:stCondLst>
                                            <p:cond delay="0"/>
                                          </p:stCondLst>
                                        </p:cTn>
                                        <p:tgtEl>
                                          <p:spTgt spid="28"/>
                                        </p:tgtEl>
                                        <p:attrNameLst>
                                          <p:attrName>style.visibility</p:attrName>
                                        </p:attrNameLst>
                                      </p:cBhvr>
                                      <p:to>
                                        <p:strVal val="visible"/>
                                      </p:to>
                                    </p:set>
                                    <p:animEffect transition="in" filter="fade">
                                      <p:cBhvr>
                                        <p:cTn id="1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7" grpId="0"/>
      <p:bldP spid="28" grpId="0">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8" grpId="0" animBg="1"/>
      <p:bldP spid="8" grpId="1" animBg="1"/>
      <p:bldP spid="9" grpId="0" animBg="1"/>
      <p:bldP spid="9" grpId="1" animBg="1"/>
      <p:bldP spid="6" grpId="0" animBg="1"/>
      <p:bldP spid="6" grpId="1" animBg="1"/>
      <p:bldP spid="10" grpId="0" animBg="1"/>
      <p:bldP spid="10" grpId="1" animBg="1"/>
      <p:bldP spid="11" grpId="0" animBg="1"/>
      <p:bldP spid="11" grpId="1" animBg="1"/>
      <p:bldP spid="7" grpId="0" animBg="1"/>
      <p:bldP spid="7" grpId="1"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low start">
    <p:spTree>
      <p:nvGrpSpPr>
        <p:cNvPr id="1" name=""/>
        <p:cNvGrpSpPr/>
        <p:nvPr/>
      </p:nvGrpSpPr>
      <p:grpSpPr>
        <a:xfrm>
          <a:off x="0" y="0"/>
          <a:ext cx="0" cy="0"/>
          <a:chOff x="0" y="0"/>
          <a:chExt cx="0" cy="0"/>
        </a:xfrm>
      </p:grpSpPr>
      <p:sp>
        <p:nvSpPr>
          <p:cNvPr id="12" name="Freeform: Shape 11"/>
          <p:cNvSpPr/>
          <p:nvPr userDrawn="1"/>
        </p:nvSpPr>
        <p:spPr>
          <a:xfrm rot="10800000">
            <a:off x="8369125" y="3756201"/>
            <a:ext cx="2788414"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5" name="Picture Placeholder 6"/>
          <p:cNvSpPr>
            <a:spLocks noGrp="1"/>
          </p:cNvSpPr>
          <p:nvPr>
            <p:ph type="pic" sz="quarter" idx="15"/>
          </p:nvPr>
        </p:nvSpPr>
        <p:spPr>
          <a:xfrm>
            <a:off x="1052391" y="1398601"/>
            <a:ext cx="3833369" cy="7488237"/>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Oval 5"/>
          <p:cNvSpPr/>
          <p:nvPr userDrawn="1"/>
        </p:nvSpPr>
        <p:spPr>
          <a:xfrm>
            <a:off x="5262170" y="5031882"/>
            <a:ext cx="166236"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cxnSp>
        <p:nvCxnSpPr>
          <p:cNvPr id="7" name="Straight Connector 6"/>
          <p:cNvCxnSpPr>
            <a:stCxn id="6" idx="6"/>
            <a:endCxn id="8" idx="2"/>
          </p:cNvCxnSpPr>
          <p:nvPr userDrawn="1"/>
        </p:nvCxnSpPr>
        <p:spPr>
          <a:xfrm>
            <a:off x="5428412" y="5142706"/>
            <a:ext cx="4251809"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9680214" y="5031882"/>
            <a:ext cx="166236"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0" name="Text Placeholder 5"/>
          <p:cNvSpPr>
            <a:spLocks noGrp="1"/>
          </p:cNvSpPr>
          <p:nvPr>
            <p:ph type="body" sz="quarter" idx="16" hasCustomPrompt="1"/>
          </p:nvPr>
        </p:nvSpPr>
        <p:spPr>
          <a:xfrm>
            <a:off x="8472716" y="3883593"/>
            <a:ext cx="2574090"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5" name="Text Placeholder 5"/>
          <p:cNvSpPr>
            <a:spLocks noGrp="1"/>
          </p:cNvSpPr>
          <p:nvPr>
            <p:ph type="body" sz="quarter" idx="12" hasCustomPrompt="1"/>
          </p:nvPr>
        </p:nvSpPr>
        <p:spPr>
          <a:xfrm>
            <a:off x="8369126" y="5361730"/>
            <a:ext cx="2788414" cy="3525096"/>
          </a:xfrm>
        </p:spPr>
        <p:txBody>
          <a:bodyPr anchor="t"/>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cxnSp>
        <p:nvCxnSpPr>
          <p:cNvPr id="16" name="Straight Connector 15"/>
          <p:cNvCxnSpPr>
            <a:stCxn id="8" idx="6"/>
          </p:cNvCxnSpPr>
          <p:nvPr userDrawn="1"/>
        </p:nvCxnSpPr>
        <p:spPr>
          <a:xfrm>
            <a:off x="9846456" y="5142706"/>
            <a:ext cx="3867963"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Title 1"/>
          <p:cNvSpPr>
            <a:spLocks noGrp="1"/>
          </p:cNvSpPr>
          <p:nvPr>
            <p:ph type="title" hasCustomPrompt="1"/>
          </p:nvPr>
        </p:nvSpPr>
        <p:spPr>
          <a:xfrm>
            <a:off x="5345288" y="1398600"/>
            <a:ext cx="5804816" cy="2079553"/>
          </a:xfrm>
        </p:spPr>
        <p:txBody>
          <a:bodyPr anchor="t"/>
          <a:lstStyle>
            <a:lvl1pPr algn="l">
              <a:defRPr>
                <a:solidFill>
                  <a:schemeClr val="tx1"/>
                </a:solidFill>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416142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par>
                          <p:cTn id="8" fill="hold">
                            <p:stCondLst>
                              <p:cond delay="750"/>
                            </p:stCondLst>
                            <p:childTnLst>
                              <p:par>
                                <p:cTn id="9" presetID="2" presetClass="entr" presetSubtype="1" decel="100000" fill="hold" grpId="0" nodeType="afterEffect">
                                  <p:stCondLst>
                                    <p:cond delay="0"/>
                                  </p:stCondLst>
                                  <p:iterate type="wd">
                                    <p:tmPct val="10000"/>
                                  </p:iterate>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ppt_x"/>
                                          </p:val>
                                        </p:tav>
                                        <p:tav tm="100000">
                                          <p:val>
                                            <p:strVal val="#ppt_x"/>
                                          </p:val>
                                        </p:tav>
                                      </p:tavLst>
                                    </p:anim>
                                    <p:anim calcmode="lin" valueType="num">
                                      <p:cBhvr additive="base">
                                        <p:cTn id="12" dur="1000" fill="hold"/>
                                        <p:tgtEl>
                                          <p:spTgt spid="19"/>
                                        </p:tgtEl>
                                        <p:attrNameLst>
                                          <p:attrName>ppt_y</p:attrName>
                                        </p:attrNameLst>
                                      </p:cBhvr>
                                      <p:tavLst>
                                        <p:tav tm="0">
                                          <p:val>
                                            <p:strVal val="0-#ppt_h/2"/>
                                          </p:val>
                                        </p:tav>
                                        <p:tav tm="100000">
                                          <p:val>
                                            <p:strVal val="#ppt_y"/>
                                          </p:val>
                                        </p:tav>
                                      </p:tavLst>
                                    </p:anim>
                                  </p:childTnLst>
                                </p:cTn>
                              </p:par>
                            </p:childTnLst>
                          </p:cTn>
                        </p:par>
                        <p:par>
                          <p:cTn id="13" fill="hold">
                            <p:stCondLst>
                              <p:cond delay="205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255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750"/>
                                        <p:tgtEl>
                                          <p:spTgt spid="7"/>
                                        </p:tgtEl>
                                      </p:cBhvr>
                                    </p:animEffect>
                                  </p:childTnLst>
                                </p:cTn>
                              </p:par>
                            </p:childTnLst>
                          </p:cTn>
                        </p:par>
                        <p:par>
                          <p:cTn id="21" fill="hold">
                            <p:stCondLst>
                              <p:cond delay="33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2" presetClass="entr" presetSubtype="1" decel="100000" fill="hold" grpId="0" nodeType="with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 calcmode="lin" valueType="num">
                                      <p:cBhvr additive="base">
                                        <p:cTn id="2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10">
                                            <p:txEl>
                                              <p:pRg st="0" end="0"/>
                                            </p:txEl>
                                          </p:spTgt>
                                        </p:tgtEl>
                                        <p:attrNameLst>
                                          <p:attrName>ppt_y</p:attrName>
                                        </p:attrNameLst>
                                      </p:cBhvr>
                                      <p:tavLst>
                                        <p:tav tm="0">
                                          <p:val>
                                            <p:strVal val="0-#ppt_h/2"/>
                                          </p:val>
                                        </p:tav>
                                        <p:tav tm="100000">
                                          <p:val>
                                            <p:strVal val="#ppt_y"/>
                                          </p:val>
                                        </p:tav>
                                      </p:tavLst>
                                    </p:anim>
                                  </p:childTnLst>
                                </p:cTn>
                              </p:par>
                              <p:par>
                                <p:cTn id="29" presetID="2" presetClass="entr" presetSubtype="1" decel="10000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00" fill="hold"/>
                                        <p:tgtEl>
                                          <p:spTgt spid="12"/>
                                        </p:tgtEl>
                                        <p:attrNameLst>
                                          <p:attrName>ppt_x</p:attrName>
                                        </p:attrNameLst>
                                      </p:cBhvr>
                                      <p:tavLst>
                                        <p:tav tm="0">
                                          <p:val>
                                            <p:strVal val="#ppt_x"/>
                                          </p:val>
                                        </p:tav>
                                        <p:tav tm="100000">
                                          <p:val>
                                            <p:strVal val="#ppt_x"/>
                                          </p:val>
                                        </p:tav>
                                      </p:tavLst>
                                    </p:anim>
                                    <p:anim calcmode="lin" valueType="num">
                                      <p:cBhvr additive="base">
                                        <p:cTn id="32" dur="1000" fill="hold"/>
                                        <p:tgtEl>
                                          <p:spTgt spid="12"/>
                                        </p:tgtEl>
                                        <p:attrNameLst>
                                          <p:attrName>ppt_y</p:attrName>
                                        </p:attrNameLst>
                                      </p:cBhvr>
                                      <p:tavLst>
                                        <p:tav tm="0">
                                          <p:val>
                                            <p:strVal val="0-#ppt_h/2"/>
                                          </p:val>
                                        </p:tav>
                                        <p:tav tm="100000">
                                          <p:val>
                                            <p:strVal val="#ppt_y"/>
                                          </p:val>
                                        </p:tav>
                                      </p:tavLst>
                                    </p:anim>
                                  </p:childTnLst>
                                </p:cTn>
                              </p:par>
                              <p:par>
                                <p:cTn id="33" presetID="10" presetClass="entr" presetSubtype="0" fill="hold" grpId="1" nodeType="with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fade">
                                      <p:cBhvr>
                                        <p:cTn id="35" dur="1000"/>
                                        <p:tgtEl>
                                          <p:spTgt spid="10">
                                            <p:txEl>
                                              <p:pRg st="0" end="0"/>
                                            </p:txEl>
                                          </p:spTgt>
                                        </p:tgtEl>
                                      </p:cBhvr>
                                    </p:animEffect>
                                  </p:childTnLst>
                                </p:cTn>
                              </p:par>
                              <p:par>
                                <p:cTn id="36" presetID="10" presetClass="entr" presetSubtype="0" fill="hold" grpId="1"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childTnLst>
                                </p:cTn>
                              </p:par>
                            </p:childTnLst>
                          </p:cTn>
                        </p:par>
                        <p:par>
                          <p:cTn id="39" fill="hold">
                            <p:stCondLst>
                              <p:cond delay="4300"/>
                            </p:stCondLst>
                            <p:childTnLst>
                              <p:par>
                                <p:cTn id="40" presetID="10" presetClass="entr" presetSubtype="0" fill="hold" grpId="0" nodeType="afterEffect">
                                  <p:stCondLst>
                                    <p:cond delay="25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par>
                          <p:cTn id="43" fill="hold">
                            <p:stCondLst>
                              <p:cond delay="5050"/>
                            </p:stCondLst>
                            <p:childTnLst>
                              <p:par>
                                <p:cTn id="44" presetID="22" presetClass="entr" presetSubtype="8" fill="hold" nodeType="afterEffect">
                                  <p:stCondLst>
                                    <p:cond delay="25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5" grpId="0" animBg="1"/>
      <p:bldP spid="6" grpId="0" animBg="1"/>
      <p:bldP spid="8" grpId="0" animBg="1"/>
      <p:bldP spid="10" grpId="0" build="p">
        <p:tmplLst>
          <p:tmpl lvl="1">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10" grpId="1"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P spid="15" grpId="0">
        <p:tmplLst>
          <p:tmpl>
            <p:tnLst>
              <p:par>
                <p:cTn presetID="10" presetClass="entr" presetSubtype="0" fill="hold" nodeType="after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9" grpId="0"/>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low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cxnSp>
        <p:nvCxnSpPr>
          <p:cNvPr id="5" name="Straight Connector 4"/>
          <p:cNvCxnSpPr>
            <a:endCxn id="8" idx="2"/>
          </p:cNvCxnSpPr>
          <p:nvPr userDrawn="1"/>
        </p:nvCxnSpPr>
        <p:spPr>
          <a:xfrm>
            <a:off x="-4756" y="5141913"/>
            <a:ext cx="2359909"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2355147" y="5031089"/>
            <a:ext cx="166236"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1" name="Freeform: Shape 10"/>
          <p:cNvSpPr/>
          <p:nvPr userDrawn="1"/>
        </p:nvSpPr>
        <p:spPr>
          <a:xfrm rot="10800000">
            <a:off x="1052391" y="3756201"/>
            <a:ext cx="2788414"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2" name="Text Placeholder 5"/>
          <p:cNvSpPr>
            <a:spLocks noGrp="1"/>
          </p:cNvSpPr>
          <p:nvPr>
            <p:ph type="body" sz="quarter" idx="16" hasCustomPrompt="1"/>
          </p:nvPr>
        </p:nvSpPr>
        <p:spPr>
          <a:xfrm>
            <a:off x="1155983" y="3883593"/>
            <a:ext cx="2574090"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4" name="Text Placeholder 5"/>
          <p:cNvSpPr>
            <a:spLocks noGrp="1"/>
          </p:cNvSpPr>
          <p:nvPr>
            <p:ph type="body" sz="quarter" idx="12" hasCustomPrompt="1"/>
          </p:nvPr>
        </p:nvSpPr>
        <p:spPr>
          <a:xfrm>
            <a:off x="1052392" y="5361730"/>
            <a:ext cx="2788414" cy="3525096"/>
          </a:xfrm>
        </p:spPr>
        <p:txBody>
          <a:bodyPr anchor="t"/>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cxnSp>
        <p:nvCxnSpPr>
          <p:cNvPr id="15" name="Straight Connector 14"/>
          <p:cNvCxnSpPr>
            <a:stCxn id="8" idx="6"/>
            <a:endCxn id="23" idx="2"/>
          </p:cNvCxnSpPr>
          <p:nvPr userDrawn="1"/>
        </p:nvCxnSpPr>
        <p:spPr>
          <a:xfrm>
            <a:off x="2521383" y="5141913"/>
            <a:ext cx="4252706"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Oval 22"/>
          <p:cNvSpPr/>
          <p:nvPr userDrawn="1"/>
        </p:nvSpPr>
        <p:spPr>
          <a:xfrm>
            <a:off x="6774089" y="5031089"/>
            <a:ext cx="166236"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25" name="Freeform: Shape 24"/>
          <p:cNvSpPr/>
          <p:nvPr userDrawn="1"/>
        </p:nvSpPr>
        <p:spPr>
          <a:xfrm>
            <a:off x="5463000" y="5431541"/>
            <a:ext cx="2788414"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26" name="Text Placeholder 5"/>
          <p:cNvSpPr>
            <a:spLocks noGrp="1"/>
          </p:cNvSpPr>
          <p:nvPr>
            <p:ph type="body" sz="quarter" idx="17" hasCustomPrompt="1"/>
          </p:nvPr>
        </p:nvSpPr>
        <p:spPr>
          <a:xfrm>
            <a:off x="5566590" y="5784016"/>
            <a:ext cx="2574090"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7" name="Text Placeholder 5"/>
          <p:cNvSpPr>
            <a:spLocks noGrp="1"/>
          </p:cNvSpPr>
          <p:nvPr>
            <p:ph type="body" sz="quarter" idx="18" hasCustomPrompt="1"/>
          </p:nvPr>
        </p:nvSpPr>
        <p:spPr>
          <a:xfrm>
            <a:off x="5459428" y="1416584"/>
            <a:ext cx="2788414" cy="3525096"/>
          </a:xfrm>
        </p:spPr>
        <p:txBody>
          <a:bodyPr anchor="b"/>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cxnSp>
        <p:nvCxnSpPr>
          <p:cNvPr id="30" name="Straight Connector 29"/>
          <p:cNvCxnSpPr>
            <a:stCxn id="23" idx="6"/>
            <a:endCxn id="38" idx="2"/>
          </p:cNvCxnSpPr>
          <p:nvPr userDrawn="1"/>
        </p:nvCxnSpPr>
        <p:spPr>
          <a:xfrm>
            <a:off x="6940324" y="5141913"/>
            <a:ext cx="4247944"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8" name="Oval 37"/>
          <p:cNvSpPr/>
          <p:nvPr userDrawn="1"/>
        </p:nvSpPr>
        <p:spPr>
          <a:xfrm>
            <a:off x="11188268" y="5031089"/>
            <a:ext cx="166236"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40" name="Freeform: Shape 39"/>
          <p:cNvSpPr/>
          <p:nvPr userDrawn="1"/>
        </p:nvSpPr>
        <p:spPr>
          <a:xfrm rot="10800000">
            <a:off x="9866464" y="3756201"/>
            <a:ext cx="2788414"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41" name="Text Placeholder 5"/>
          <p:cNvSpPr>
            <a:spLocks noGrp="1"/>
          </p:cNvSpPr>
          <p:nvPr>
            <p:ph type="body" sz="quarter" idx="19" hasCustomPrompt="1"/>
          </p:nvPr>
        </p:nvSpPr>
        <p:spPr>
          <a:xfrm>
            <a:off x="9970055" y="3883593"/>
            <a:ext cx="2574090"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42" name="Text Placeholder 5"/>
          <p:cNvSpPr>
            <a:spLocks noGrp="1"/>
          </p:cNvSpPr>
          <p:nvPr>
            <p:ph type="body" sz="quarter" idx="20" hasCustomPrompt="1"/>
          </p:nvPr>
        </p:nvSpPr>
        <p:spPr>
          <a:xfrm>
            <a:off x="9856683" y="5361730"/>
            <a:ext cx="2788414" cy="3525096"/>
          </a:xfrm>
        </p:spPr>
        <p:txBody>
          <a:bodyPr anchor="t"/>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cxnSp>
        <p:nvCxnSpPr>
          <p:cNvPr id="43" name="Straight Connector 42"/>
          <p:cNvCxnSpPr>
            <a:stCxn id="38" idx="6"/>
          </p:cNvCxnSpPr>
          <p:nvPr userDrawn="1"/>
        </p:nvCxnSpPr>
        <p:spPr>
          <a:xfrm>
            <a:off x="11354510" y="5141913"/>
            <a:ext cx="2364377"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0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 presetClass="entr" presetSubtype="1" decel="10000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 calcmode="lin" valueType="num">
                                      <p:cBhvr additive="base">
                                        <p:cTn id="10"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1" dur="1000" fill="hold"/>
                                        <p:tgtEl>
                                          <p:spTgt spid="12">
                                            <p:txEl>
                                              <p:pRg st="0" end="0"/>
                                            </p:txEl>
                                          </p:spTgt>
                                        </p:tgtEl>
                                        <p:attrNameLst>
                                          <p:attrName>ppt_y</p:attrName>
                                        </p:attrNameLst>
                                      </p:cBhvr>
                                      <p:tavLst>
                                        <p:tav tm="0">
                                          <p:val>
                                            <p:strVal val="0-#ppt_h/2"/>
                                          </p:val>
                                        </p:tav>
                                        <p:tav tm="100000">
                                          <p:val>
                                            <p:strVal val="#ppt_y"/>
                                          </p:val>
                                        </p:tav>
                                      </p:tavLst>
                                    </p:anim>
                                  </p:childTnLst>
                                </p:cTn>
                              </p:par>
                              <p:par>
                                <p:cTn id="12" presetID="2" presetClass="entr" presetSubtype="1" decel="10000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ppt_x"/>
                                          </p:val>
                                        </p:tav>
                                        <p:tav tm="100000">
                                          <p:val>
                                            <p:strVal val="#ppt_x"/>
                                          </p:val>
                                        </p:tav>
                                      </p:tavLst>
                                    </p:anim>
                                    <p:anim calcmode="lin" valueType="num">
                                      <p:cBhvr additive="base">
                                        <p:cTn id="15" dur="1000" fill="hold"/>
                                        <p:tgtEl>
                                          <p:spTgt spid="11"/>
                                        </p:tgtEl>
                                        <p:attrNameLst>
                                          <p:attrName>ppt_y</p:attrName>
                                        </p:attrNameLst>
                                      </p:cBhvr>
                                      <p:tavLst>
                                        <p:tav tm="0">
                                          <p:val>
                                            <p:strVal val="0-#ppt_h/2"/>
                                          </p:val>
                                        </p:tav>
                                        <p:tav tm="100000">
                                          <p:val>
                                            <p:strVal val="#ppt_y"/>
                                          </p:val>
                                        </p:tav>
                                      </p:tavLst>
                                    </p:anim>
                                  </p:childTnLst>
                                </p:cTn>
                              </p:par>
                              <p:par>
                                <p:cTn id="16" presetID="10" presetClass="entr" presetSubtype="0" fill="hold" grpId="1" nodeType="with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1000"/>
                                        <p:tgtEl>
                                          <p:spTgt spid="12">
                                            <p:txEl>
                                              <p:pRg st="0" end="0"/>
                                            </p:txEl>
                                          </p:spTgt>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childTnLst>
                          </p:cTn>
                        </p:par>
                        <p:par>
                          <p:cTn id="22" fill="hold">
                            <p:stCondLst>
                              <p:cond delay="1000"/>
                            </p:stCondLst>
                            <p:childTnLst>
                              <p:par>
                                <p:cTn id="23" presetID="10" presetClass="entr" presetSubtype="0" fill="hold" grpId="0" nodeType="afterEffect">
                                  <p:stCondLst>
                                    <p:cond delay="25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par>
                          <p:cTn id="26" fill="hold">
                            <p:stCondLst>
                              <p:cond delay="175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750"/>
                                        <p:tgtEl>
                                          <p:spTgt spid="15"/>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2" presetClass="entr" presetSubtype="4" decel="100000" fill="hold" grpId="0" nodeType="withEffect">
                                  <p:stCondLst>
                                    <p:cond delay="0"/>
                                  </p:stCondLst>
                                  <p:childTnLst>
                                    <p:set>
                                      <p:cBhvr>
                                        <p:cTn id="35" dur="1" fill="hold">
                                          <p:stCondLst>
                                            <p:cond delay="0"/>
                                          </p:stCondLst>
                                        </p:cTn>
                                        <p:tgtEl>
                                          <p:spTgt spid="26">
                                            <p:txEl>
                                              <p:pRg st="0" end="0"/>
                                            </p:txEl>
                                          </p:spTgt>
                                        </p:tgtEl>
                                        <p:attrNameLst>
                                          <p:attrName>style.visibility</p:attrName>
                                        </p:attrNameLst>
                                      </p:cBhvr>
                                      <p:to>
                                        <p:strVal val="visible"/>
                                      </p:to>
                                    </p:set>
                                    <p:anim calcmode="lin" valueType="num">
                                      <p:cBhvr additive="base">
                                        <p:cTn id="36"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37" dur="1000" fill="hold"/>
                                        <p:tgtEl>
                                          <p:spTgt spid="26">
                                            <p:txEl>
                                              <p:pRg st="0" end="0"/>
                                            </p:txEl>
                                          </p:spTgt>
                                        </p:tgtEl>
                                        <p:attrNameLst>
                                          <p:attrName>ppt_y</p:attrName>
                                        </p:attrNameLst>
                                      </p:cBhvr>
                                      <p:tavLst>
                                        <p:tav tm="0">
                                          <p:val>
                                            <p:strVal val="1+#ppt_h/2"/>
                                          </p:val>
                                        </p:tav>
                                        <p:tav tm="100000">
                                          <p:val>
                                            <p:strVal val="#ppt_y"/>
                                          </p:val>
                                        </p:tav>
                                      </p:tavLst>
                                    </p:anim>
                                  </p:childTnLst>
                                </p:cTn>
                              </p:par>
                              <p:par>
                                <p:cTn id="38" presetID="2" presetClass="entr" presetSubtype="4" decel="10000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1000" fill="hold"/>
                                        <p:tgtEl>
                                          <p:spTgt spid="25"/>
                                        </p:tgtEl>
                                        <p:attrNameLst>
                                          <p:attrName>ppt_x</p:attrName>
                                        </p:attrNameLst>
                                      </p:cBhvr>
                                      <p:tavLst>
                                        <p:tav tm="0">
                                          <p:val>
                                            <p:strVal val="#ppt_x"/>
                                          </p:val>
                                        </p:tav>
                                        <p:tav tm="100000">
                                          <p:val>
                                            <p:strVal val="#ppt_x"/>
                                          </p:val>
                                        </p:tav>
                                      </p:tavLst>
                                    </p:anim>
                                    <p:anim calcmode="lin" valueType="num">
                                      <p:cBhvr additive="base">
                                        <p:cTn id="41" dur="1000" fill="hold"/>
                                        <p:tgtEl>
                                          <p:spTgt spid="25"/>
                                        </p:tgtEl>
                                        <p:attrNameLst>
                                          <p:attrName>ppt_y</p:attrName>
                                        </p:attrNameLst>
                                      </p:cBhvr>
                                      <p:tavLst>
                                        <p:tav tm="0">
                                          <p:val>
                                            <p:strVal val="1+#ppt_h/2"/>
                                          </p:val>
                                        </p:tav>
                                        <p:tav tm="100000">
                                          <p:val>
                                            <p:strVal val="#ppt_y"/>
                                          </p:val>
                                        </p:tav>
                                      </p:tavLst>
                                    </p:anim>
                                  </p:childTnLst>
                                </p:cTn>
                              </p:par>
                              <p:par>
                                <p:cTn id="42" presetID="10" presetClass="entr" presetSubtype="0" fill="hold" grpId="1" nodeType="withEffect">
                                  <p:stCondLst>
                                    <p:cond delay="0"/>
                                  </p:stCondLst>
                                  <p:childTnLst>
                                    <p:set>
                                      <p:cBhvr>
                                        <p:cTn id="43" dur="1" fill="hold">
                                          <p:stCondLst>
                                            <p:cond delay="0"/>
                                          </p:stCondLst>
                                        </p:cTn>
                                        <p:tgtEl>
                                          <p:spTgt spid="26">
                                            <p:txEl>
                                              <p:pRg st="0" end="0"/>
                                            </p:txEl>
                                          </p:spTgt>
                                        </p:tgtEl>
                                        <p:attrNameLst>
                                          <p:attrName>style.visibility</p:attrName>
                                        </p:attrNameLst>
                                      </p:cBhvr>
                                      <p:to>
                                        <p:strVal val="visible"/>
                                      </p:to>
                                    </p:set>
                                    <p:animEffect transition="in" filter="fade">
                                      <p:cBhvr>
                                        <p:cTn id="44" dur="1000"/>
                                        <p:tgtEl>
                                          <p:spTgt spid="26">
                                            <p:txEl>
                                              <p:pRg st="0" end="0"/>
                                            </p:txEl>
                                          </p:spTgt>
                                        </p:tgtEl>
                                      </p:cBhvr>
                                    </p:animEffect>
                                  </p:childTnLst>
                                </p:cTn>
                              </p:par>
                              <p:par>
                                <p:cTn id="45" presetID="10" presetClass="entr" presetSubtype="0" fill="hold" grpId="1"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childTnLst>
                                </p:cTn>
                              </p:par>
                            </p:childTnLst>
                          </p:cTn>
                        </p:par>
                        <p:par>
                          <p:cTn id="48" fill="hold">
                            <p:stCondLst>
                              <p:cond delay="3500"/>
                            </p:stCondLst>
                            <p:childTnLst>
                              <p:par>
                                <p:cTn id="49" presetID="10" presetClass="entr" presetSubtype="0" fill="hold" grpId="0" nodeType="afterEffect">
                                  <p:stCondLst>
                                    <p:cond delay="25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par>
                          <p:cTn id="52" fill="hold">
                            <p:stCondLst>
                              <p:cond delay="4250"/>
                            </p:stCondLst>
                            <p:childTnLst>
                              <p:par>
                                <p:cTn id="53" presetID="22" presetClass="entr" presetSubtype="8"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left)">
                                      <p:cBhvr>
                                        <p:cTn id="55" dur="750"/>
                                        <p:tgtEl>
                                          <p:spTgt spid="30"/>
                                        </p:tgtEl>
                                      </p:cBhvr>
                                    </p:animEffect>
                                  </p:childTnLst>
                                </p:cTn>
                              </p:par>
                            </p:childTnLst>
                          </p:cTn>
                        </p:par>
                        <p:par>
                          <p:cTn id="56" fill="hold">
                            <p:stCondLst>
                              <p:cond delay="5000"/>
                            </p:stCondLst>
                            <p:childTnLst>
                              <p:par>
                                <p:cTn id="57" presetID="10" presetClass="entr" presetSubtype="0"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par>
                                <p:cTn id="60" presetID="2" presetClass="entr" presetSubtype="1" decel="100000" fill="hold" grpId="0" nodeType="withEffect">
                                  <p:stCondLst>
                                    <p:cond delay="0"/>
                                  </p:stCondLst>
                                  <p:childTnLst>
                                    <p:set>
                                      <p:cBhvr>
                                        <p:cTn id="61" dur="1" fill="hold">
                                          <p:stCondLst>
                                            <p:cond delay="0"/>
                                          </p:stCondLst>
                                        </p:cTn>
                                        <p:tgtEl>
                                          <p:spTgt spid="41">
                                            <p:txEl>
                                              <p:pRg st="0" end="0"/>
                                            </p:txEl>
                                          </p:spTgt>
                                        </p:tgtEl>
                                        <p:attrNameLst>
                                          <p:attrName>style.visibility</p:attrName>
                                        </p:attrNameLst>
                                      </p:cBhvr>
                                      <p:to>
                                        <p:strVal val="visible"/>
                                      </p:to>
                                    </p:set>
                                    <p:anim calcmode="lin" valueType="num">
                                      <p:cBhvr additive="base">
                                        <p:cTn id="62"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63" dur="1000" fill="hold"/>
                                        <p:tgtEl>
                                          <p:spTgt spid="41">
                                            <p:txEl>
                                              <p:pRg st="0" end="0"/>
                                            </p:txEl>
                                          </p:spTgt>
                                        </p:tgtEl>
                                        <p:attrNameLst>
                                          <p:attrName>ppt_y</p:attrName>
                                        </p:attrNameLst>
                                      </p:cBhvr>
                                      <p:tavLst>
                                        <p:tav tm="0">
                                          <p:val>
                                            <p:strVal val="0-#ppt_h/2"/>
                                          </p:val>
                                        </p:tav>
                                        <p:tav tm="100000">
                                          <p:val>
                                            <p:strVal val="#ppt_y"/>
                                          </p:val>
                                        </p:tav>
                                      </p:tavLst>
                                    </p:anim>
                                  </p:childTnLst>
                                </p:cTn>
                              </p:par>
                              <p:par>
                                <p:cTn id="64" presetID="2" presetClass="entr" presetSubtype="1" decel="100000" fill="hold" grpId="0" nodeType="withEffect">
                                  <p:stCondLst>
                                    <p:cond delay="0"/>
                                  </p:stCondLst>
                                  <p:childTnLst>
                                    <p:set>
                                      <p:cBhvr>
                                        <p:cTn id="65" dur="1" fill="hold">
                                          <p:stCondLst>
                                            <p:cond delay="0"/>
                                          </p:stCondLst>
                                        </p:cTn>
                                        <p:tgtEl>
                                          <p:spTgt spid="40"/>
                                        </p:tgtEl>
                                        <p:attrNameLst>
                                          <p:attrName>style.visibility</p:attrName>
                                        </p:attrNameLst>
                                      </p:cBhvr>
                                      <p:to>
                                        <p:strVal val="visible"/>
                                      </p:to>
                                    </p:set>
                                    <p:anim calcmode="lin" valueType="num">
                                      <p:cBhvr additive="base">
                                        <p:cTn id="66" dur="1000" fill="hold"/>
                                        <p:tgtEl>
                                          <p:spTgt spid="40"/>
                                        </p:tgtEl>
                                        <p:attrNameLst>
                                          <p:attrName>ppt_x</p:attrName>
                                        </p:attrNameLst>
                                      </p:cBhvr>
                                      <p:tavLst>
                                        <p:tav tm="0">
                                          <p:val>
                                            <p:strVal val="#ppt_x"/>
                                          </p:val>
                                        </p:tav>
                                        <p:tav tm="100000">
                                          <p:val>
                                            <p:strVal val="#ppt_x"/>
                                          </p:val>
                                        </p:tav>
                                      </p:tavLst>
                                    </p:anim>
                                    <p:anim calcmode="lin" valueType="num">
                                      <p:cBhvr additive="base">
                                        <p:cTn id="67" dur="1000" fill="hold"/>
                                        <p:tgtEl>
                                          <p:spTgt spid="40"/>
                                        </p:tgtEl>
                                        <p:attrNameLst>
                                          <p:attrName>ppt_y</p:attrName>
                                        </p:attrNameLst>
                                      </p:cBhvr>
                                      <p:tavLst>
                                        <p:tav tm="0">
                                          <p:val>
                                            <p:strVal val="0-#ppt_h/2"/>
                                          </p:val>
                                        </p:tav>
                                        <p:tav tm="100000">
                                          <p:val>
                                            <p:strVal val="#ppt_y"/>
                                          </p:val>
                                        </p:tav>
                                      </p:tavLst>
                                    </p:anim>
                                  </p:childTnLst>
                                </p:cTn>
                              </p:par>
                              <p:par>
                                <p:cTn id="68" presetID="10" presetClass="entr" presetSubtype="0" fill="hold" grpId="1" nodeType="withEffect">
                                  <p:stCondLst>
                                    <p:cond delay="0"/>
                                  </p:stCondLst>
                                  <p:childTnLst>
                                    <p:set>
                                      <p:cBhvr>
                                        <p:cTn id="69" dur="1" fill="hold">
                                          <p:stCondLst>
                                            <p:cond delay="0"/>
                                          </p:stCondLst>
                                        </p:cTn>
                                        <p:tgtEl>
                                          <p:spTgt spid="41">
                                            <p:txEl>
                                              <p:pRg st="0" end="0"/>
                                            </p:txEl>
                                          </p:spTgt>
                                        </p:tgtEl>
                                        <p:attrNameLst>
                                          <p:attrName>style.visibility</p:attrName>
                                        </p:attrNameLst>
                                      </p:cBhvr>
                                      <p:to>
                                        <p:strVal val="visible"/>
                                      </p:to>
                                    </p:set>
                                    <p:animEffect transition="in" filter="fade">
                                      <p:cBhvr>
                                        <p:cTn id="70" dur="1000"/>
                                        <p:tgtEl>
                                          <p:spTgt spid="41">
                                            <p:txEl>
                                              <p:pRg st="0" end="0"/>
                                            </p:txEl>
                                          </p:spTgt>
                                        </p:tgtEl>
                                      </p:cBhvr>
                                    </p:animEffect>
                                  </p:childTnLst>
                                </p:cTn>
                              </p:par>
                              <p:par>
                                <p:cTn id="71" presetID="10" presetClass="entr" presetSubtype="0" fill="hold" grpId="1"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fade">
                                      <p:cBhvr>
                                        <p:cTn id="73" dur="1000"/>
                                        <p:tgtEl>
                                          <p:spTgt spid="40"/>
                                        </p:tgtEl>
                                      </p:cBhvr>
                                    </p:animEffect>
                                  </p:childTnLst>
                                </p:cTn>
                              </p:par>
                            </p:childTnLst>
                          </p:cTn>
                        </p:par>
                        <p:par>
                          <p:cTn id="74" fill="hold">
                            <p:stCondLst>
                              <p:cond delay="6000"/>
                            </p:stCondLst>
                            <p:childTnLst>
                              <p:par>
                                <p:cTn id="75" presetID="10" presetClass="entr" presetSubtype="0" fill="hold" grpId="0" nodeType="afterEffect">
                                  <p:stCondLst>
                                    <p:cond delay="25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500"/>
                                        <p:tgtEl>
                                          <p:spTgt spid="42"/>
                                        </p:tgtEl>
                                      </p:cBhvr>
                                    </p:animEffect>
                                  </p:childTnLst>
                                </p:cTn>
                              </p:par>
                            </p:childTnLst>
                          </p:cTn>
                        </p:par>
                        <p:par>
                          <p:cTn id="78" fill="hold">
                            <p:stCondLst>
                              <p:cond delay="6750"/>
                            </p:stCondLst>
                            <p:childTnLst>
                              <p:par>
                                <p:cTn id="79" presetID="22" presetClass="entr" presetSubtype="8" fill="hold" nodeType="after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left)">
                                      <p:cBhvr>
                                        <p:cTn id="81"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1" grpId="1" animBg="1"/>
      <p:bldP spid="12" grpId="0" build="p">
        <p:tmplLst>
          <p:tmpl lvl="1">
            <p:tnLst>
              <p:par>
                <p:cTn presetID="2" presetClass="entr" presetSubtype="1" decel="10000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ppt_x"/>
                          </p:val>
                        </p:tav>
                        <p:tav tm="100000">
                          <p:val>
                            <p:strVal val="#ppt_x"/>
                          </p:val>
                        </p:tav>
                      </p:tavLst>
                    </p:anim>
                    <p:anim calcmode="lin" valueType="num">
                      <p:cBhvr additive="base">
                        <p:cTn dur="1000" fill="hold"/>
                        <p:tgtEl>
                          <p:spTgt spid="12"/>
                        </p:tgtEl>
                        <p:attrNameLst>
                          <p:attrName>ppt_y</p:attrName>
                        </p:attrNameLst>
                      </p:cBhvr>
                      <p:tavLst>
                        <p:tav tm="0">
                          <p:val>
                            <p:strVal val="0-#ppt_h/2"/>
                          </p:val>
                        </p:tav>
                        <p:tav tm="100000">
                          <p:val>
                            <p:strVal val="#ppt_y"/>
                          </p:val>
                        </p:tav>
                      </p:tavLst>
                    </p:anim>
                  </p:childTnLst>
                </p:cTn>
              </p:par>
            </p:tnLst>
          </p:tmpl>
        </p:tmplLst>
      </p:bldP>
      <p:bldP spid="12" grpId="1"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14" grpId="0">
        <p:tmplLst>
          <p:tmpl>
            <p:tnLst>
              <p:par>
                <p:cTn presetID="10" presetClass="entr" presetSubtype="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23" grpId="0" animBg="1"/>
      <p:bldP spid="25" grpId="0" animBg="1"/>
      <p:bldP spid="25" grpId="1" animBg="1"/>
      <p:bldP spid="26" grpId="0" build="p">
        <p:tmplLst>
          <p:tmpl lvl="1">
            <p:tnLst>
              <p:par>
                <p:cTn presetID="2" presetClass="entr" presetSubtype="4"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ppt_x"/>
                          </p:val>
                        </p:tav>
                        <p:tav tm="100000">
                          <p:val>
                            <p:strVal val="#ppt_x"/>
                          </p:val>
                        </p:tav>
                      </p:tavLst>
                    </p:anim>
                    <p:anim calcmode="lin" valueType="num">
                      <p:cBhvr additive="base">
                        <p:cTn dur="1000" fill="hold"/>
                        <p:tgtEl>
                          <p:spTgt spid="26"/>
                        </p:tgtEl>
                        <p:attrNameLst>
                          <p:attrName>ppt_y</p:attrName>
                        </p:attrNameLst>
                      </p:cBhvr>
                      <p:tavLst>
                        <p:tav tm="0">
                          <p:val>
                            <p:strVal val="1+#ppt_h/2"/>
                          </p:val>
                        </p:tav>
                        <p:tav tm="100000">
                          <p:val>
                            <p:strVal val="#ppt_y"/>
                          </p:val>
                        </p:tav>
                      </p:tavLst>
                    </p:anim>
                  </p:childTnLst>
                </p:cTn>
              </p:par>
            </p:tnLst>
          </p:tmpl>
        </p:tmplLst>
      </p:bldP>
      <p:bldP spid="26" grpId="1"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childTnLst>
                </p:cTn>
              </p:par>
            </p:tnLst>
          </p:tmpl>
        </p:tmplLst>
      </p:bldP>
      <p:bldP spid="27" grpId="0">
        <p:tmplLst>
          <p:tmpl>
            <p:tnLst>
              <p:par>
                <p:cTn presetID="10" presetClass="entr" presetSubtype="0" fill="hold" nodeType="after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38" grpId="0" animBg="1"/>
      <p:bldP spid="40" grpId="0" animBg="1"/>
      <p:bldP spid="40" grpId="1" animBg="1"/>
      <p:bldP spid="41" grpId="0" build="p">
        <p:tmplLst>
          <p:tmpl lvl="1">
            <p:tnLst>
              <p:par>
                <p:cTn presetID="2" presetClass="entr" presetSubtype="1"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1000" fill="hold"/>
                        <p:tgtEl>
                          <p:spTgt spid="41"/>
                        </p:tgtEl>
                        <p:attrNameLst>
                          <p:attrName>ppt_x</p:attrName>
                        </p:attrNameLst>
                      </p:cBhvr>
                      <p:tavLst>
                        <p:tav tm="0">
                          <p:val>
                            <p:strVal val="#ppt_x"/>
                          </p:val>
                        </p:tav>
                        <p:tav tm="100000">
                          <p:val>
                            <p:strVal val="#ppt_x"/>
                          </p:val>
                        </p:tav>
                      </p:tavLst>
                    </p:anim>
                    <p:anim calcmode="lin" valueType="num">
                      <p:cBhvr additive="base">
                        <p:cTn dur="1000" fill="hold"/>
                        <p:tgtEl>
                          <p:spTgt spid="41"/>
                        </p:tgtEl>
                        <p:attrNameLst>
                          <p:attrName>ppt_y</p:attrName>
                        </p:attrNameLst>
                      </p:cBhvr>
                      <p:tavLst>
                        <p:tav tm="0">
                          <p:val>
                            <p:strVal val="0-#ppt_h/2"/>
                          </p:val>
                        </p:tav>
                        <p:tav tm="100000">
                          <p:val>
                            <p:strVal val="#ppt_y"/>
                          </p:val>
                        </p:tav>
                      </p:tavLst>
                    </p:anim>
                  </p:childTnLst>
                </p:cTn>
              </p:par>
            </p:tnLst>
          </p:tmpl>
        </p:tmplLst>
      </p:bldP>
      <p:bldP spid="41" grpId="1"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1000"/>
                        <p:tgtEl>
                          <p:spTgt spid="41"/>
                        </p:tgtEl>
                      </p:cBhvr>
                    </p:animEffect>
                  </p:childTnLst>
                </p:cTn>
              </p:par>
            </p:tnLst>
          </p:tmpl>
        </p:tmplLst>
      </p:bldP>
      <p:bldP spid="42" grpId="0">
        <p:tmplLst>
          <p:tmpl>
            <p:tnLst>
              <p:par>
                <p:cTn presetID="10" presetClass="entr" presetSubtype="0" fill="hold" nodeType="after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low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cxnSp>
        <p:nvCxnSpPr>
          <p:cNvPr id="5" name="Straight Connector 4"/>
          <p:cNvCxnSpPr>
            <a:endCxn id="8" idx="2"/>
          </p:cNvCxnSpPr>
          <p:nvPr userDrawn="1"/>
        </p:nvCxnSpPr>
        <p:spPr>
          <a:xfrm>
            <a:off x="-4756" y="5141913"/>
            <a:ext cx="2359909"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2355147" y="5031089"/>
            <a:ext cx="166236"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25" name="Freeform: Shape 24"/>
          <p:cNvSpPr/>
          <p:nvPr userDrawn="1"/>
        </p:nvSpPr>
        <p:spPr>
          <a:xfrm>
            <a:off x="1038105" y="5431541"/>
            <a:ext cx="2788414"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26" name="Text Placeholder 5"/>
          <p:cNvSpPr>
            <a:spLocks noGrp="1"/>
          </p:cNvSpPr>
          <p:nvPr>
            <p:ph type="body" sz="quarter" idx="17" hasCustomPrompt="1"/>
          </p:nvPr>
        </p:nvSpPr>
        <p:spPr>
          <a:xfrm>
            <a:off x="1141697" y="5784016"/>
            <a:ext cx="2574090"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7" name="Text Placeholder 5"/>
          <p:cNvSpPr>
            <a:spLocks noGrp="1"/>
          </p:cNvSpPr>
          <p:nvPr>
            <p:ph type="body" sz="quarter" idx="18" hasCustomPrompt="1"/>
          </p:nvPr>
        </p:nvSpPr>
        <p:spPr>
          <a:xfrm>
            <a:off x="1048819" y="1416584"/>
            <a:ext cx="2788414" cy="3525096"/>
          </a:xfrm>
        </p:spPr>
        <p:txBody>
          <a:bodyPr anchor="b"/>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cxnSp>
        <p:nvCxnSpPr>
          <p:cNvPr id="30" name="Straight Connector 29"/>
          <p:cNvCxnSpPr>
            <a:stCxn id="8" idx="6"/>
            <a:endCxn id="38" idx="2"/>
          </p:cNvCxnSpPr>
          <p:nvPr userDrawn="1"/>
        </p:nvCxnSpPr>
        <p:spPr>
          <a:xfrm>
            <a:off x="2521389" y="5141913"/>
            <a:ext cx="4256277"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8" name="Oval 37"/>
          <p:cNvSpPr/>
          <p:nvPr userDrawn="1"/>
        </p:nvSpPr>
        <p:spPr>
          <a:xfrm>
            <a:off x="6777660" y="5031089"/>
            <a:ext cx="166236"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40" name="Freeform: Shape 39"/>
          <p:cNvSpPr/>
          <p:nvPr userDrawn="1"/>
        </p:nvSpPr>
        <p:spPr>
          <a:xfrm rot="10800000">
            <a:off x="5455855" y="3756201"/>
            <a:ext cx="2788414"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41" name="Text Placeholder 5"/>
          <p:cNvSpPr>
            <a:spLocks noGrp="1"/>
          </p:cNvSpPr>
          <p:nvPr>
            <p:ph type="body" sz="quarter" idx="19" hasCustomPrompt="1"/>
          </p:nvPr>
        </p:nvSpPr>
        <p:spPr>
          <a:xfrm>
            <a:off x="5559447" y="3883593"/>
            <a:ext cx="2574090"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42" name="Text Placeholder 5"/>
          <p:cNvSpPr>
            <a:spLocks noGrp="1"/>
          </p:cNvSpPr>
          <p:nvPr>
            <p:ph type="body" sz="quarter" idx="20" hasCustomPrompt="1"/>
          </p:nvPr>
        </p:nvSpPr>
        <p:spPr>
          <a:xfrm>
            <a:off x="5446075" y="5361730"/>
            <a:ext cx="2788414" cy="3525096"/>
          </a:xfrm>
        </p:spPr>
        <p:txBody>
          <a:bodyPr anchor="t"/>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cxnSp>
        <p:nvCxnSpPr>
          <p:cNvPr id="43" name="Straight Connector 42"/>
          <p:cNvCxnSpPr>
            <a:stCxn id="38" idx="6"/>
          </p:cNvCxnSpPr>
          <p:nvPr userDrawn="1"/>
        </p:nvCxnSpPr>
        <p:spPr>
          <a:xfrm>
            <a:off x="6943895" y="5141913"/>
            <a:ext cx="6770518"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4" name="Picture Placeholder 6"/>
          <p:cNvSpPr>
            <a:spLocks noGrp="1"/>
          </p:cNvSpPr>
          <p:nvPr>
            <p:ph type="pic" sz="quarter" idx="15"/>
          </p:nvPr>
        </p:nvSpPr>
        <p:spPr>
          <a:xfrm>
            <a:off x="8354837" y="1398595"/>
            <a:ext cx="4307186" cy="3263899"/>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175349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 presetClass="entr" presetSubtype="4" decel="100000" fill="hold" grpId="0"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 calcmode="lin" valueType="num">
                                      <p:cBhvr additive="base">
                                        <p:cTn id="10"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11" dur="1000" fill="hold"/>
                                        <p:tgtEl>
                                          <p:spTgt spid="26">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decel="10000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000" fill="hold"/>
                                        <p:tgtEl>
                                          <p:spTgt spid="25"/>
                                        </p:tgtEl>
                                        <p:attrNameLst>
                                          <p:attrName>ppt_x</p:attrName>
                                        </p:attrNameLst>
                                      </p:cBhvr>
                                      <p:tavLst>
                                        <p:tav tm="0">
                                          <p:val>
                                            <p:strVal val="#ppt_x"/>
                                          </p:val>
                                        </p:tav>
                                        <p:tav tm="100000">
                                          <p:val>
                                            <p:strVal val="#ppt_x"/>
                                          </p:val>
                                        </p:tav>
                                      </p:tavLst>
                                    </p:anim>
                                    <p:anim calcmode="lin" valueType="num">
                                      <p:cBhvr additive="base">
                                        <p:cTn id="15" dur="1000" fill="hold"/>
                                        <p:tgtEl>
                                          <p:spTgt spid="25"/>
                                        </p:tgtEl>
                                        <p:attrNameLst>
                                          <p:attrName>ppt_y</p:attrName>
                                        </p:attrNameLst>
                                      </p:cBhvr>
                                      <p:tavLst>
                                        <p:tav tm="0">
                                          <p:val>
                                            <p:strVal val="1+#ppt_h/2"/>
                                          </p:val>
                                        </p:tav>
                                        <p:tav tm="100000">
                                          <p:val>
                                            <p:strVal val="#ppt_y"/>
                                          </p:val>
                                        </p:tav>
                                      </p:tavLst>
                                    </p:anim>
                                  </p:childTnLst>
                                </p:cTn>
                              </p:par>
                              <p:par>
                                <p:cTn id="16" presetID="10" presetClass="entr" presetSubtype="0" fill="hold" grpId="1" nodeType="withEffect">
                                  <p:stCondLst>
                                    <p:cond delay="0"/>
                                  </p:stCondLst>
                                  <p:childTnLst>
                                    <p:set>
                                      <p:cBhvr>
                                        <p:cTn id="17" dur="1" fill="hold">
                                          <p:stCondLst>
                                            <p:cond delay="0"/>
                                          </p:stCondLst>
                                        </p:cTn>
                                        <p:tgtEl>
                                          <p:spTgt spid="26">
                                            <p:txEl>
                                              <p:pRg st="0" end="0"/>
                                            </p:txEl>
                                          </p:spTgt>
                                        </p:tgtEl>
                                        <p:attrNameLst>
                                          <p:attrName>style.visibility</p:attrName>
                                        </p:attrNameLst>
                                      </p:cBhvr>
                                      <p:to>
                                        <p:strVal val="visible"/>
                                      </p:to>
                                    </p:set>
                                    <p:animEffect transition="in" filter="fade">
                                      <p:cBhvr>
                                        <p:cTn id="18" dur="1000"/>
                                        <p:tgtEl>
                                          <p:spTgt spid="26">
                                            <p:txEl>
                                              <p:pRg st="0" end="0"/>
                                            </p:txEl>
                                          </p:spTgt>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childTnLst>
                                </p:cTn>
                              </p:par>
                            </p:childTnLst>
                          </p:cTn>
                        </p:par>
                        <p:par>
                          <p:cTn id="22" fill="hold">
                            <p:stCondLst>
                              <p:cond delay="1000"/>
                            </p:stCondLst>
                            <p:childTnLst>
                              <p:par>
                                <p:cTn id="23" presetID="10" presetClass="entr" presetSubtype="0" fill="hold" grpId="0" nodeType="afterEffect">
                                  <p:stCondLst>
                                    <p:cond delay="25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par>
                          <p:cTn id="26" fill="hold">
                            <p:stCondLst>
                              <p:cond delay="1750"/>
                            </p:stCondLst>
                            <p:childTnLst>
                              <p:par>
                                <p:cTn id="27" presetID="22" presetClass="entr" presetSubtype="8"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750"/>
                                        <p:tgtEl>
                                          <p:spTgt spid="30"/>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2" presetClass="entr" presetSubtype="1" decel="100000" fill="hold" grpId="0" nodeType="withEffect">
                                  <p:stCondLst>
                                    <p:cond delay="0"/>
                                  </p:stCondLst>
                                  <p:childTnLst>
                                    <p:set>
                                      <p:cBhvr>
                                        <p:cTn id="35" dur="1" fill="hold">
                                          <p:stCondLst>
                                            <p:cond delay="0"/>
                                          </p:stCondLst>
                                        </p:cTn>
                                        <p:tgtEl>
                                          <p:spTgt spid="41">
                                            <p:txEl>
                                              <p:pRg st="0" end="0"/>
                                            </p:txEl>
                                          </p:spTgt>
                                        </p:tgtEl>
                                        <p:attrNameLst>
                                          <p:attrName>style.visibility</p:attrName>
                                        </p:attrNameLst>
                                      </p:cBhvr>
                                      <p:to>
                                        <p:strVal val="visible"/>
                                      </p:to>
                                    </p:set>
                                    <p:anim calcmode="lin" valueType="num">
                                      <p:cBhvr additive="base">
                                        <p:cTn id="36"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37" dur="1000" fill="hold"/>
                                        <p:tgtEl>
                                          <p:spTgt spid="41">
                                            <p:txEl>
                                              <p:pRg st="0" end="0"/>
                                            </p:txEl>
                                          </p:spTgt>
                                        </p:tgtEl>
                                        <p:attrNameLst>
                                          <p:attrName>ppt_y</p:attrName>
                                        </p:attrNameLst>
                                      </p:cBhvr>
                                      <p:tavLst>
                                        <p:tav tm="0">
                                          <p:val>
                                            <p:strVal val="0-#ppt_h/2"/>
                                          </p:val>
                                        </p:tav>
                                        <p:tav tm="100000">
                                          <p:val>
                                            <p:strVal val="#ppt_y"/>
                                          </p:val>
                                        </p:tav>
                                      </p:tavLst>
                                    </p:anim>
                                  </p:childTnLst>
                                </p:cTn>
                              </p:par>
                              <p:par>
                                <p:cTn id="38" presetID="2" presetClass="entr" presetSubtype="1" decel="10000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 calcmode="lin" valueType="num">
                                      <p:cBhvr additive="base">
                                        <p:cTn id="40" dur="1000" fill="hold"/>
                                        <p:tgtEl>
                                          <p:spTgt spid="40"/>
                                        </p:tgtEl>
                                        <p:attrNameLst>
                                          <p:attrName>ppt_x</p:attrName>
                                        </p:attrNameLst>
                                      </p:cBhvr>
                                      <p:tavLst>
                                        <p:tav tm="0">
                                          <p:val>
                                            <p:strVal val="#ppt_x"/>
                                          </p:val>
                                        </p:tav>
                                        <p:tav tm="100000">
                                          <p:val>
                                            <p:strVal val="#ppt_x"/>
                                          </p:val>
                                        </p:tav>
                                      </p:tavLst>
                                    </p:anim>
                                    <p:anim calcmode="lin" valueType="num">
                                      <p:cBhvr additive="base">
                                        <p:cTn id="41" dur="1000" fill="hold"/>
                                        <p:tgtEl>
                                          <p:spTgt spid="40"/>
                                        </p:tgtEl>
                                        <p:attrNameLst>
                                          <p:attrName>ppt_y</p:attrName>
                                        </p:attrNameLst>
                                      </p:cBhvr>
                                      <p:tavLst>
                                        <p:tav tm="0">
                                          <p:val>
                                            <p:strVal val="0-#ppt_h/2"/>
                                          </p:val>
                                        </p:tav>
                                        <p:tav tm="100000">
                                          <p:val>
                                            <p:strVal val="#ppt_y"/>
                                          </p:val>
                                        </p:tav>
                                      </p:tavLst>
                                    </p:anim>
                                  </p:childTnLst>
                                </p:cTn>
                              </p:par>
                              <p:par>
                                <p:cTn id="42" presetID="10" presetClass="entr" presetSubtype="0" fill="hold" grpId="1" nodeType="withEffect">
                                  <p:stCondLst>
                                    <p:cond delay="0"/>
                                  </p:stCondLst>
                                  <p:childTnLst>
                                    <p:set>
                                      <p:cBhvr>
                                        <p:cTn id="43" dur="1" fill="hold">
                                          <p:stCondLst>
                                            <p:cond delay="0"/>
                                          </p:stCondLst>
                                        </p:cTn>
                                        <p:tgtEl>
                                          <p:spTgt spid="41">
                                            <p:txEl>
                                              <p:pRg st="0" end="0"/>
                                            </p:txEl>
                                          </p:spTgt>
                                        </p:tgtEl>
                                        <p:attrNameLst>
                                          <p:attrName>style.visibility</p:attrName>
                                        </p:attrNameLst>
                                      </p:cBhvr>
                                      <p:to>
                                        <p:strVal val="visible"/>
                                      </p:to>
                                    </p:set>
                                    <p:animEffect transition="in" filter="fade">
                                      <p:cBhvr>
                                        <p:cTn id="44" dur="1000"/>
                                        <p:tgtEl>
                                          <p:spTgt spid="41">
                                            <p:txEl>
                                              <p:pRg st="0" end="0"/>
                                            </p:txEl>
                                          </p:spTgt>
                                        </p:tgtEl>
                                      </p:cBhvr>
                                    </p:animEffect>
                                  </p:childTnLst>
                                </p:cTn>
                              </p:par>
                              <p:par>
                                <p:cTn id="45" presetID="10" presetClass="entr" presetSubtype="0" fill="hold" grpId="1"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1000"/>
                                        <p:tgtEl>
                                          <p:spTgt spid="40"/>
                                        </p:tgtEl>
                                      </p:cBhvr>
                                    </p:animEffect>
                                  </p:childTnLst>
                                </p:cTn>
                              </p:par>
                            </p:childTnLst>
                          </p:cTn>
                        </p:par>
                        <p:par>
                          <p:cTn id="48" fill="hold">
                            <p:stCondLst>
                              <p:cond delay="3500"/>
                            </p:stCondLst>
                            <p:childTnLst>
                              <p:par>
                                <p:cTn id="49" presetID="10"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750"/>
                                        <p:tgtEl>
                                          <p:spTgt spid="24"/>
                                        </p:tgtEl>
                                      </p:cBhvr>
                                    </p:animEffect>
                                  </p:childTnLst>
                                </p:cTn>
                              </p:par>
                            </p:childTnLst>
                          </p:cTn>
                        </p:par>
                        <p:par>
                          <p:cTn id="52" fill="hold">
                            <p:stCondLst>
                              <p:cond delay="4250"/>
                            </p:stCondLst>
                            <p:childTnLst>
                              <p:par>
                                <p:cTn id="53" presetID="10" presetClass="entr" presetSubtype="0" fill="hold" grpId="0" nodeType="afterEffect">
                                  <p:stCondLst>
                                    <p:cond delay="25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childTnLst>
                          </p:cTn>
                        </p:par>
                        <p:par>
                          <p:cTn id="56" fill="hold">
                            <p:stCondLst>
                              <p:cond delay="5000"/>
                            </p:stCondLst>
                            <p:childTnLst>
                              <p:par>
                                <p:cTn id="57" presetID="22" presetClass="entr" presetSubtype="8" fill="hold" nodeType="after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wipe(left)">
                                      <p:cBhvr>
                                        <p:cTn id="59"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5" grpId="0" animBg="1"/>
      <p:bldP spid="25" grpId="1" animBg="1"/>
      <p:bldP spid="26" grpId="0" build="p">
        <p:tmplLst>
          <p:tmpl lvl="1">
            <p:tnLst>
              <p:par>
                <p:cTn presetID="2" presetClass="entr" presetSubtype="4"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ppt_x"/>
                          </p:val>
                        </p:tav>
                        <p:tav tm="100000">
                          <p:val>
                            <p:strVal val="#ppt_x"/>
                          </p:val>
                        </p:tav>
                      </p:tavLst>
                    </p:anim>
                    <p:anim calcmode="lin" valueType="num">
                      <p:cBhvr additive="base">
                        <p:cTn dur="1000" fill="hold"/>
                        <p:tgtEl>
                          <p:spTgt spid="26"/>
                        </p:tgtEl>
                        <p:attrNameLst>
                          <p:attrName>ppt_y</p:attrName>
                        </p:attrNameLst>
                      </p:cBhvr>
                      <p:tavLst>
                        <p:tav tm="0">
                          <p:val>
                            <p:strVal val="1+#ppt_h/2"/>
                          </p:val>
                        </p:tav>
                        <p:tav tm="100000">
                          <p:val>
                            <p:strVal val="#ppt_y"/>
                          </p:val>
                        </p:tav>
                      </p:tavLst>
                    </p:anim>
                  </p:childTnLst>
                </p:cTn>
              </p:par>
            </p:tnLst>
          </p:tmpl>
        </p:tmplLst>
      </p:bldP>
      <p:bldP spid="26" grpId="1"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childTnLst>
                </p:cTn>
              </p:par>
            </p:tnLst>
          </p:tmpl>
        </p:tmplLst>
      </p:bldP>
      <p:bldP spid="27" grpId="0">
        <p:tmplLst>
          <p:tmpl>
            <p:tnLst>
              <p:par>
                <p:cTn presetID="10" presetClass="entr" presetSubtype="0" fill="hold" nodeType="after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38" grpId="0" animBg="1"/>
      <p:bldP spid="40" grpId="0" animBg="1"/>
      <p:bldP spid="40" grpId="1" animBg="1"/>
      <p:bldP spid="41" grpId="0" build="p">
        <p:tmplLst>
          <p:tmpl lvl="1">
            <p:tnLst>
              <p:par>
                <p:cTn presetID="2" presetClass="entr" presetSubtype="1"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1000" fill="hold"/>
                        <p:tgtEl>
                          <p:spTgt spid="41"/>
                        </p:tgtEl>
                        <p:attrNameLst>
                          <p:attrName>ppt_x</p:attrName>
                        </p:attrNameLst>
                      </p:cBhvr>
                      <p:tavLst>
                        <p:tav tm="0">
                          <p:val>
                            <p:strVal val="#ppt_x"/>
                          </p:val>
                        </p:tav>
                        <p:tav tm="100000">
                          <p:val>
                            <p:strVal val="#ppt_x"/>
                          </p:val>
                        </p:tav>
                      </p:tavLst>
                    </p:anim>
                    <p:anim calcmode="lin" valueType="num">
                      <p:cBhvr additive="base">
                        <p:cTn dur="1000" fill="hold"/>
                        <p:tgtEl>
                          <p:spTgt spid="41"/>
                        </p:tgtEl>
                        <p:attrNameLst>
                          <p:attrName>ppt_y</p:attrName>
                        </p:attrNameLst>
                      </p:cBhvr>
                      <p:tavLst>
                        <p:tav tm="0">
                          <p:val>
                            <p:strVal val="0-#ppt_h/2"/>
                          </p:val>
                        </p:tav>
                        <p:tav tm="100000">
                          <p:val>
                            <p:strVal val="#ppt_y"/>
                          </p:val>
                        </p:tav>
                      </p:tavLst>
                    </p:anim>
                  </p:childTnLst>
                </p:cTn>
              </p:par>
            </p:tnLst>
          </p:tmpl>
        </p:tmplLst>
      </p:bldP>
      <p:bldP spid="41" grpId="1"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1000"/>
                        <p:tgtEl>
                          <p:spTgt spid="41"/>
                        </p:tgtEl>
                      </p:cBhvr>
                    </p:animEffect>
                  </p:childTnLst>
                </p:cTn>
              </p:par>
            </p:tnLst>
          </p:tmpl>
        </p:tmplLst>
      </p:bldP>
      <p:bldP spid="42" grpId="0">
        <p:tmplLst>
          <p:tmpl>
            <p:tnLst>
              <p:par>
                <p:cTn presetID="10" presetClass="entr" presetSubtype="0" fill="hold" nodeType="after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24" grpId="0" animBg="1"/>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low 3">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cxnSp>
        <p:nvCxnSpPr>
          <p:cNvPr id="5" name="Straight Connector 4"/>
          <p:cNvCxnSpPr>
            <a:endCxn id="8" idx="2"/>
          </p:cNvCxnSpPr>
          <p:nvPr userDrawn="1"/>
        </p:nvCxnSpPr>
        <p:spPr>
          <a:xfrm>
            <a:off x="-4756" y="5141913"/>
            <a:ext cx="2359909"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2355147" y="5031089"/>
            <a:ext cx="166236"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1" name="Freeform: Shape 10"/>
          <p:cNvSpPr/>
          <p:nvPr userDrawn="1"/>
        </p:nvSpPr>
        <p:spPr>
          <a:xfrm rot="10800000">
            <a:off x="1052391" y="3756201"/>
            <a:ext cx="2788414"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2" name="Text Placeholder 5"/>
          <p:cNvSpPr>
            <a:spLocks noGrp="1"/>
          </p:cNvSpPr>
          <p:nvPr>
            <p:ph type="body" sz="quarter" idx="16" hasCustomPrompt="1"/>
          </p:nvPr>
        </p:nvSpPr>
        <p:spPr>
          <a:xfrm>
            <a:off x="1155983" y="3883593"/>
            <a:ext cx="2574090"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4" name="Text Placeholder 5"/>
          <p:cNvSpPr>
            <a:spLocks noGrp="1"/>
          </p:cNvSpPr>
          <p:nvPr>
            <p:ph type="body" sz="quarter" idx="12" hasCustomPrompt="1"/>
          </p:nvPr>
        </p:nvSpPr>
        <p:spPr>
          <a:xfrm>
            <a:off x="1052392" y="5361730"/>
            <a:ext cx="2788414" cy="3525096"/>
          </a:xfrm>
        </p:spPr>
        <p:txBody>
          <a:bodyPr anchor="t"/>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cxnSp>
        <p:nvCxnSpPr>
          <p:cNvPr id="15" name="Straight Connector 14"/>
          <p:cNvCxnSpPr>
            <a:stCxn id="8" idx="6"/>
            <a:endCxn id="23" idx="2"/>
          </p:cNvCxnSpPr>
          <p:nvPr userDrawn="1"/>
        </p:nvCxnSpPr>
        <p:spPr>
          <a:xfrm>
            <a:off x="2521382" y="5141913"/>
            <a:ext cx="5660009"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Oval 22"/>
          <p:cNvSpPr/>
          <p:nvPr userDrawn="1"/>
        </p:nvSpPr>
        <p:spPr>
          <a:xfrm>
            <a:off x="8181391" y="5031089"/>
            <a:ext cx="166236"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25" name="Freeform: Shape 24"/>
          <p:cNvSpPr/>
          <p:nvPr userDrawn="1"/>
        </p:nvSpPr>
        <p:spPr>
          <a:xfrm>
            <a:off x="6860779" y="5431541"/>
            <a:ext cx="2788414"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26" name="Text Placeholder 5"/>
          <p:cNvSpPr>
            <a:spLocks noGrp="1"/>
          </p:cNvSpPr>
          <p:nvPr>
            <p:ph type="body" sz="quarter" idx="17" hasCustomPrompt="1"/>
          </p:nvPr>
        </p:nvSpPr>
        <p:spPr>
          <a:xfrm>
            <a:off x="6964369" y="5784016"/>
            <a:ext cx="2574090"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7" name="Text Placeholder 5"/>
          <p:cNvSpPr>
            <a:spLocks noGrp="1"/>
          </p:cNvSpPr>
          <p:nvPr>
            <p:ph type="body" sz="quarter" idx="18" hasCustomPrompt="1"/>
          </p:nvPr>
        </p:nvSpPr>
        <p:spPr>
          <a:xfrm>
            <a:off x="6857207" y="1416584"/>
            <a:ext cx="2788414" cy="3525096"/>
          </a:xfrm>
        </p:spPr>
        <p:txBody>
          <a:bodyPr anchor="b"/>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cxnSp>
        <p:nvCxnSpPr>
          <p:cNvPr id="30" name="Straight Connector 29"/>
          <p:cNvCxnSpPr>
            <a:stCxn id="23" idx="6"/>
          </p:cNvCxnSpPr>
          <p:nvPr userDrawn="1"/>
        </p:nvCxnSpPr>
        <p:spPr>
          <a:xfrm>
            <a:off x="8347627" y="5141913"/>
            <a:ext cx="5376310" cy="15826"/>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4" name="Picture Placeholder 6"/>
          <p:cNvSpPr>
            <a:spLocks noGrp="1"/>
          </p:cNvSpPr>
          <p:nvPr>
            <p:ph type="pic" sz="quarter" idx="15"/>
          </p:nvPr>
        </p:nvSpPr>
        <p:spPr>
          <a:xfrm>
            <a:off x="1052397" y="1398601"/>
            <a:ext cx="4292897" cy="2265189"/>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8" name="Picture Placeholder 6"/>
          <p:cNvSpPr>
            <a:spLocks noGrp="1"/>
          </p:cNvSpPr>
          <p:nvPr>
            <p:ph type="pic" sz="quarter" idx="19"/>
          </p:nvPr>
        </p:nvSpPr>
        <p:spPr>
          <a:xfrm>
            <a:off x="6857213" y="6624086"/>
            <a:ext cx="4292897" cy="2265189"/>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109499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 presetClass="entr" presetSubtype="1" decel="10000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 calcmode="lin" valueType="num">
                                      <p:cBhvr additive="base">
                                        <p:cTn id="10"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1" dur="1000" fill="hold"/>
                                        <p:tgtEl>
                                          <p:spTgt spid="12">
                                            <p:txEl>
                                              <p:pRg st="0" end="0"/>
                                            </p:txEl>
                                          </p:spTgt>
                                        </p:tgtEl>
                                        <p:attrNameLst>
                                          <p:attrName>ppt_y</p:attrName>
                                        </p:attrNameLst>
                                      </p:cBhvr>
                                      <p:tavLst>
                                        <p:tav tm="0">
                                          <p:val>
                                            <p:strVal val="0-#ppt_h/2"/>
                                          </p:val>
                                        </p:tav>
                                        <p:tav tm="100000">
                                          <p:val>
                                            <p:strVal val="#ppt_y"/>
                                          </p:val>
                                        </p:tav>
                                      </p:tavLst>
                                    </p:anim>
                                  </p:childTnLst>
                                </p:cTn>
                              </p:par>
                              <p:par>
                                <p:cTn id="12" presetID="2" presetClass="entr" presetSubtype="1" decel="10000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ppt_x"/>
                                          </p:val>
                                        </p:tav>
                                        <p:tav tm="100000">
                                          <p:val>
                                            <p:strVal val="#ppt_x"/>
                                          </p:val>
                                        </p:tav>
                                      </p:tavLst>
                                    </p:anim>
                                    <p:anim calcmode="lin" valueType="num">
                                      <p:cBhvr additive="base">
                                        <p:cTn id="15" dur="1000" fill="hold"/>
                                        <p:tgtEl>
                                          <p:spTgt spid="11"/>
                                        </p:tgtEl>
                                        <p:attrNameLst>
                                          <p:attrName>ppt_y</p:attrName>
                                        </p:attrNameLst>
                                      </p:cBhvr>
                                      <p:tavLst>
                                        <p:tav tm="0">
                                          <p:val>
                                            <p:strVal val="0-#ppt_h/2"/>
                                          </p:val>
                                        </p:tav>
                                        <p:tav tm="100000">
                                          <p:val>
                                            <p:strVal val="#ppt_y"/>
                                          </p:val>
                                        </p:tav>
                                      </p:tavLst>
                                    </p:anim>
                                  </p:childTnLst>
                                </p:cTn>
                              </p:par>
                              <p:par>
                                <p:cTn id="16" presetID="10" presetClass="entr" presetSubtype="0" fill="hold" grpId="1" nodeType="with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1000"/>
                                        <p:tgtEl>
                                          <p:spTgt spid="12">
                                            <p:txEl>
                                              <p:pRg st="0" end="0"/>
                                            </p:txEl>
                                          </p:spTgt>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750"/>
                                        <p:tgtEl>
                                          <p:spTgt spid="24"/>
                                        </p:tgtEl>
                                      </p:cBhvr>
                                    </p:animEffect>
                                  </p:childTnLst>
                                </p:cTn>
                              </p:par>
                            </p:childTnLst>
                          </p:cTn>
                        </p:par>
                        <p:par>
                          <p:cTn id="26" fill="hold">
                            <p:stCondLst>
                              <p:cond delay="1750"/>
                            </p:stCondLst>
                            <p:childTnLst>
                              <p:par>
                                <p:cTn id="27" presetID="10" presetClass="entr" presetSubtype="0" fill="hold" grpId="0" nodeType="afterEffect">
                                  <p:stCondLst>
                                    <p:cond delay="25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par>
                          <p:cTn id="30" fill="hold">
                            <p:stCondLst>
                              <p:cond delay="2500"/>
                            </p:stCondLst>
                            <p:childTnLst>
                              <p:par>
                                <p:cTn id="31" presetID="22" presetClass="entr" presetSubtype="8"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750"/>
                                        <p:tgtEl>
                                          <p:spTgt spid="15"/>
                                        </p:tgtEl>
                                      </p:cBhvr>
                                    </p:animEffect>
                                  </p:childTnLst>
                                </p:cTn>
                              </p:par>
                            </p:childTnLst>
                          </p:cTn>
                        </p:par>
                        <p:par>
                          <p:cTn id="34" fill="hold">
                            <p:stCondLst>
                              <p:cond delay="3250"/>
                            </p:stCondLst>
                            <p:childTnLst>
                              <p:par>
                                <p:cTn id="35" presetID="10" presetClass="entr" presetSubtype="0"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2" presetClass="entr" presetSubtype="4" decel="100000" fill="hold" grpId="0" nodeType="withEffect">
                                  <p:stCondLst>
                                    <p:cond delay="0"/>
                                  </p:stCondLst>
                                  <p:childTnLst>
                                    <p:set>
                                      <p:cBhvr>
                                        <p:cTn id="39" dur="1" fill="hold">
                                          <p:stCondLst>
                                            <p:cond delay="0"/>
                                          </p:stCondLst>
                                        </p:cTn>
                                        <p:tgtEl>
                                          <p:spTgt spid="26">
                                            <p:txEl>
                                              <p:pRg st="0" end="0"/>
                                            </p:txEl>
                                          </p:spTgt>
                                        </p:tgtEl>
                                        <p:attrNameLst>
                                          <p:attrName>style.visibility</p:attrName>
                                        </p:attrNameLst>
                                      </p:cBhvr>
                                      <p:to>
                                        <p:strVal val="visible"/>
                                      </p:to>
                                    </p:set>
                                    <p:anim calcmode="lin" valueType="num">
                                      <p:cBhvr additive="base">
                                        <p:cTn id="40"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41" dur="1000" fill="hold"/>
                                        <p:tgtEl>
                                          <p:spTgt spid="26">
                                            <p:txEl>
                                              <p:pRg st="0" end="0"/>
                                            </p:txEl>
                                          </p:spTgt>
                                        </p:tgtEl>
                                        <p:attrNameLst>
                                          <p:attrName>ppt_y</p:attrName>
                                        </p:attrNameLst>
                                      </p:cBhvr>
                                      <p:tavLst>
                                        <p:tav tm="0">
                                          <p:val>
                                            <p:strVal val="1+#ppt_h/2"/>
                                          </p:val>
                                        </p:tav>
                                        <p:tav tm="100000">
                                          <p:val>
                                            <p:strVal val="#ppt_y"/>
                                          </p:val>
                                        </p:tav>
                                      </p:tavLst>
                                    </p:anim>
                                  </p:childTnLst>
                                </p:cTn>
                              </p:par>
                              <p:par>
                                <p:cTn id="42" presetID="2" presetClass="entr" presetSubtype="4" decel="10000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1000" fill="hold"/>
                                        <p:tgtEl>
                                          <p:spTgt spid="25"/>
                                        </p:tgtEl>
                                        <p:attrNameLst>
                                          <p:attrName>ppt_x</p:attrName>
                                        </p:attrNameLst>
                                      </p:cBhvr>
                                      <p:tavLst>
                                        <p:tav tm="0">
                                          <p:val>
                                            <p:strVal val="#ppt_x"/>
                                          </p:val>
                                        </p:tav>
                                        <p:tav tm="100000">
                                          <p:val>
                                            <p:strVal val="#ppt_x"/>
                                          </p:val>
                                        </p:tav>
                                      </p:tavLst>
                                    </p:anim>
                                    <p:anim calcmode="lin" valueType="num">
                                      <p:cBhvr additive="base">
                                        <p:cTn id="45" dur="1000" fill="hold"/>
                                        <p:tgtEl>
                                          <p:spTgt spid="25"/>
                                        </p:tgtEl>
                                        <p:attrNameLst>
                                          <p:attrName>ppt_y</p:attrName>
                                        </p:attrNameLst>
                                      </p:cBhvr>
                                      <p:tavLst>
                                        <p:tav tm="0">
                                          <p:val>
                                            <p:strVal val="1+#ppt_h/2"/>
                                          </p:val>
                                        </p:tav>
                                        <p:tav tm="100000">
                                          <p:val>
                                            <p:strVal val="#ppt_y"/>
                                          </p:val>
                                        </p:tav>
                                      </p:tavLst>
                                    </p:anim>
                                  </p:childTnLst>
                                </p:cTn>
                              </p:par>
                              <p:par>
                                <p:cTn id="46" presetID="10" presetClass="entr" presetSubtype="0" fill="hold" grpId="1" nodeType="withEffect">
                                  <p:stCondLst>
                                    <p:cond delay="0"/>
                                  </p:stCondLst>
                                  <p:childTnLst>
                                    <p:set>
                                      <p:cBhvr>
                                        <p:cTn id="47" dur="1" fill="hold">
                                          <p:stCondLst>
                                            <p:cond delay="0"/>
                                          </p:stCondLst>
                                        </p:cTn>
                                        <p:tgtEl>
                                          <p:spTgt spid="26">
                                            <p:txEl>
                                              <p:pRg st="0" end="0"/>
                                            </p:txEl>
                                          </p:spTgt>
                                        </p:tgtEl>
                                        <p:attrNameLst>
                                          <p:attrName>style.visibility</p:attrName>
                                        </p:attrNameLst>
                                      </p:cBhvr>
                                      <p:to>
                                        <p:strVal val="visible"/>
                                      </p:to>
                                    </p:set>
                                    <p:animEffect transition="in" filter="fade">
                                      <p:cBhvr>
                                        <p:cTn id="48" dur="1000"/>
                                        <p:tgtEl>
                                          <p:spTgt spid="26">
                                            <p:txEl>
                                              <p:pRg st="0" end="0"/>
                                            </p:txEl>
                                          </p:spTgt>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childTnLst>
                                </p:cTn>
                              </p:par>
                            </p:childTnLst>
                          </p:cTn>
                        </p:par>
                        <p:par>
                          <p:cTn id="52" fill="hold">
                            <p:stCondLst>
                              <p:cond delay="4250"/>
                            </p:stCondLst>
                            <p:childTnLst>
                              <p:par>
                                <p:cTn id="53" presetID="10" presetClass="entr" presetSubtype="0"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750"/>
                                        <p:tgtEl>
                                          <p:spTgt spid="28"/>
                                        </p:tgtEl>
                                      </p:cBhvr>
                                    </p:animEffect>
                                  </p:childTnLst>
                                </p:cTn>
                              </p:par>
                            </p:childTnLst>
                          </p:cTn>
                        </p:par>
                        <p:par>
                          <p:cTn id="56" fill="hold">
                            <p:stCondLst>
                              <p:cond delay="5000"/>
                            </p:stCondLst>
                            <p:childTnLst>
                              <p:par>
                                <p:cTn id="57" presetID="10" presetClass="entr" presetSubtype="0" fill="hold" grpId="0" nodeType="afterEffect">
                                  <p:stCondLst>
                                    <p:cond delay="25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childTnLst>
                          </p:cTn>
                        </p:par>
                        <p:par>
                          <p:cTn id="60" fill="hold">
                            <p:stCondLst>
                              <p:cond delay="5750"/>
                            </p:stCondLst>
                            <p:childTnLst>
                              <p:par>
                                <p:cTn id="61" presetID="22" presetClass="entr" presetSubtype="8" fill="hold"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wipe(left)">
                                      <p:cBhvr>
                                        <p:cTn id="63"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1" grpId="1" animBg="1"/>
      <p:bldP spid="12" grpId="0" build="p">
        <p:tmplLst>
          <p:tmpl lvl="1">
            <p:tnLst>
              <p:par>
                <p:cTn presetID="2" presetClass="entr" presetSubtype="1" decel="10000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ppt_x"/>
                          </p:val>
                        </p:tav>
                        <p:tav tm="100000">
                          <p:val>
                            <p:strVal val="#ppt_x"/>
                          </p:val>
                        </p:tav>
                      </p:tavLst>
                    </p:anim>
                    <p:anim calcmode="lin" valueType="num">
                      <p:cBhvr additive="base">
                        <p:cTn dur="1000" fill="hold"/>
                        <p:tgtEl>
                          <p:spTgt spid="12"/>
                        </p:tgtEl>
                        <p:attrNameLst>
                          <p:attrName>ppt_y</p:attrName>
                        </p:attrNameLst>
                      </p:cBhvr>
                      <p:tavLst>
                        <p:tav tm="0">
                          <p:val>
                            <p:strVal val="0-#ppt_h/2"/>
                          </p:val>
                        </p:tav>
                        <p:tav tm="100000">
                          <p:val>
                            <p:strVal val="#ppt_y"/>
                          </p:val>
                        </p:tav>
                      </p:tavLst>
                    </p:anim>
                  </p:childTnLst>
                </p:cTn>
              </p:par>
            </p:tnLst>
          </p:tmpl>
        </p:tmplLst>
      </p:bldP>
      <p:bldP spid="12" grpId="1"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14" grpId="0">
        <p:tmplLst>
          <p:tmpl>
            <p:tnLst>
              <p:par>
                <p:cTn presetID="10" presetClass="entr" presetSubtype="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23" grpId="0" animBg="1"/>
      <p:bldP spid="25" grpId="0" animBg="1"/>
      <p:bldP spid="25" grpId="1" animBg="1"/>
      <p:bldP spid="26" grpId="0" build="p">
        <p:tmplLst>
          <p:tmpl lvl="1">
            <p:tnLst>
              <p:par>
                <p:cTn presetID="2" presetClass="entr" presetSubtype="4"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ppt_x"/>
                          </p:val>
                        </p:tav>
                        <p:tav tm="100000">
                          <p:val>
                            <p:strVal val="#ppt_x"/>
                          </p:val>
                        </p:tav>
                      </p:tavLst>
                    </p:anim>
                    <p:anim calcmode="lin" valueType="num">
                      <p:cBhvr additive="base">
                        <p:cTn dur="1000" fill="hold"/>
                        <p:tgtEl>
                          <p:spTgt spid="26"/>
                        </p:tgtEl>
                        <p:attrNameLst>
                          <p:attrName>ppt_y</p:attrName>
                        </p:attrNameLst>
                      </p:cBhvr>
                      <p:tavLst>
                        <p:tav tm="0">
                          <p:val>
                            <p:strVal val="1+#ppt_h/2"/>
                          </p:val>
                        </p:tav>
                        <p:tav tm="100000">
                          <p:val>
                            <p:strVal val="#ppt_y"/>
                          </p:val>
                        </p:tav>
                      </p:tavLst>
                    </p:anim>
                  </p:childTnLst>
                </p:cTn>
              </p:par>
            </p:tnLst>
          </p:tmpl>
        </p:tmplLst>
      </p:bldP>
      <p:bldP spid="26" grpId="1"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childTnLst>
                </p:cTn>
              </p:par>
            </p:tnLst>
          </p:tmpl>
        </p:tmplLst>
      </p:bldP>
      <p:bldP spid="27" grpId="0">
        <p:tmplLst>
          <p:tmpl>
            <p:tnLst>
              <p:par>
                <p:cTn presetID="10" presetClass="entr" presetSubtype="0" fill="hold" nodeType="after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4" grpId="0" animBg="1"/>
      <p:bldP spid="28"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screen image and text 4">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1" y="13"/>
            <a:ext cx="13714413" cy="10285413"/>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Text Placeholder 5"/>
          <p:cNvSpPr>
            <a:spLocks noGrp="1"/>
          </p:cNvSpPr>
          <p:nvPr>
            <p:ph type="body" sz="quarter" idx="16" hasCustomPrompt="1"/>
          </p:nvPr>
        </p:nvSpPr>
        <p:spPr>
          <a:xfrm rot="10800000">
            <a:off x="-5" y="5416074"/>
            <a:ext cx="13714414" cy="4869347"/>
          </a:xfrm>
          <a:gradFill flip="none" rotWithShape="1">
            <a:gsLst>
              <a:gs pos="0">
                <a:srgbClr val="000000">
                  <a:alpha val="70000"/>
                </a:srgbClr>
              </a:gs>
              <a:gs pos="100000">
                <a:srgbClr val="000000">
                  <a:alpha val="0"/>
                </a:srgbClr>
              </a:gs>
            </a:gsLst>
            <a:lin ang="5400000" scaled="1"/>
            <a:tileRect/>
          </a:gradFill>
        </p:spPr>
        <p:txBody>
          <a:bodyPr anchor="t"/>
          <a:lstStyle>
            <a:lvl1pPr marL="0" indent="0" algn="just">
              <a:spcBef>
                <a:spcPts val="0"/>
              </a:spcBef>
              <a:buFontTx/>
              <a:buNone/>
              <a:defRPr>
                <a:solidFill>
                  <a:schemeClr val="bg1"/>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 </a:t>
            </a:r>
            <a:endParaRPr kumimoji="1" lang="ja-JP" altLang="en-US" dirty="0"/>
          </a:p>
        </p:txBody>
      </p:sp>
      <p:sp>
        <p:nvSpPr>
          <p:cNvPr id="5" name="Title 1"/>
          <p:cNvSpPr>
            <a:spLocks noGrp="1"/>
          </p:cNvSpPr>
          <p:nvPr>
            <p:ph type="title" hasCustomPrompt="1"/>
          </p:nvPr>
        </p:nvSpPr>
        <p:spPr>
          <a:xfrm>
            <a:off x="2266688" y="6664834"/>
            <a:ext cx="9181038" cy="2187066"/>
          </a:xfrm>
        </p:spPr>
        <p:txBody>
          <a:bodyPr anchor="b"/>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241213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750"/>
                                        <p:tgtEl>
                                          <p:spTgt spid="13"/>
                                        </p:tgtEl>
                                      </p:cBhvr>
                                    </p:animEffect>
                                  </p:childTnLst>
                                </p:cTn>
                              </p:par>
                            </p:childTnLst>
                          </p:cTn>
                        </p:par>
                        <p:par>
                          <p:cTn id="11" fill="hold">
                            <p:stCondLst>
                              <p:cond delay="750"/>
                            </p:stCondLst>
                            <p:childTnLst>
                              <p:par>
                                <p:cTn id="12" presetID="2" presetClass="entr" presetSubtype="4" decel="100000" fill="hold" grpId="0" nodeType="afterEffect">
                                  <p:stCondLst>
                                    <p:cond delay="500"/>
                                  </p:stCondLst>
                                  <p:iterate type="wd">
                                    <p:tmPct val="10000"/>
                                  </p:iterate>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ppt_x"/>
                                          </p:val>
                                        </p:tav>
                                        <p:tav tm="100000">
                                          <p:val>
                                            <p:strVal val="#ppt_x"/>
                                          </p:val>
                                        </p:tav>
                                      </p:tavLst>
                                    </p:anim>
                                    <p:anim calcmode="lin" valueType="num">
                                      <p:cBhvr additive="base">
                                        <p:cTn id="15"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tmplLst>
          <p:tmpl>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750"/>
                        <p:tgtEl>
                          <p:spTgt spid="13"/>
                        </p:tgtEl>
                      </p:cBhvr>
                    </p:animEffect>
                  </p:childTnLst>
                </p:cTn>
              </p:par>
            </p:tnLst>
          </p:tmpl>
        </p:tmplLst>
      </p:bldP>
      <p:bldP spid="5" grpId="0"/>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low 4">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cxnSp>
        <p:nvCxnSpPr>
          <p:cNvPr id="5" name="Straight Connector 4"/>
          <p:cNvCxnSpPr>
            <a:endCxn id="23" idx="2"/>
          </p:cNvCxnSpPr>
          <p:nvPr userDrawn="1"/>
        </p:nvCxnSpPr>
        <p:spPr>
          <a:xfrm>
            <a:off x="0" y="5141913"/>
            <a:ext cx="677766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Oval 22"/>
          <p:cNvSpPr/>
          <p:nvPr userDrawn="1"/>
        </p:nvSpPr>
        <p:spPr>
          <a:xfrm>
            <a:off x="6777660" y="5031089"/>
            <a:ext cx="166236"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25" name="Freeform: Shape 24"/>
          <p:cNvSpPr/>
          <p:nvPr userDrawn="1"/>
        </p:nvSpPr>
        <p:spPr>
          <a:xfrm>
            <a:off x="5456181" y="5431541"/>
            <a:ext cx="2788414"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26" name="Text Placeholder 5"/>
          <p:cNvSpPr>
            <a:spLocks noGrp="1"/>
          </p:cNvSpPr>
          <p:nvPr>
            <p:ph type="body" sz="quarter" idx="17" hasCustomPrompt="1"/>
          </p:nvPr>
        </p:nvSpPr>
        <p:spPr>
          <a:xfrm>
            <a:off x="5559772" y="5784016"/>
            <a:ext cx="2574090"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cxnSp>
        <p:nvCxnSpPr>
          <p:cNvPr id="30" name="Straight Connector 29"/>
          <p:cNvCxnSpPr>
            <a:stCxn id="23" idx="6"/>
          </p:cNvCxnSpPr>
          <p:nvPr userDrawn="1"/>
        </p:nvCxnSpPr>
        <p:spPr>
          <a:xfrm>
            <a:off x="6943902" y="5141913"/>
            <a:ext cx="6770517" cy="1993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8" name="Picture Placeholder 6"/>
          <p:cNvSpPr>
            <a:spLocks noGrp="1"/>
          </p:cNvSpPr>
          <p:nvPr>
            <p:ph type="pic" sz="quarter" idx="19"/>
          </p:nvPr>
        </p:nvSpPr>
        <p:spPr>
          <a:xfrm>
            <a:off x="1052391" y="1398601"/>
            <a:ext cx="11609632" cy="3488043"/>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Text Placeholder 5"/>
          <p:cNvSpPr>
            <a:spLocks noGrp="1"/>
          </p:cNvSpPr>
          <p:nvPr>
            <p:ph type="body" sz="quarter" idx="20" hasCustomPrompt="1"/>
          </p:nvPr>
        </p:nvSpPr>
        <p:spPr>
          <a:xfrm>
            <a:off x="8659313" y="5431553"/>
            <a:ext cx="4002711" cy="3455285"/>
          </a:xfrm>
        </p:spPr>
        <p:txBody>
          <a:bodyPr anchor="t"/>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93073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 presetClass="entr" presetSubtype="4" decel="100000" fill="hold" grpId="0"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 calcmode="lin" valueType="num">
                                      <p:cBhvr additive="base">
                                        <p:cTn id="10"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11" dur="1000" fill="hold"/>
                                        <p:tgtEl>
                                          <p:spTgt spid="26">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decel="10000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000" fill="hold"/>
                                        <p:tgtEl>
                                          <p:spTgt spid="25"/>
                                        </p:tgtEl>
                                        <p:attrNameLst>
                                          <p:attrName>ppt_x</p:attrName>
                                        </p:attrNameLst>
                                      </p:cBhvr>
                                      <p:tavLst>
                                        <p:tav tm="0">
                                          <p:val>
                                            <p:strVal val="#ppt_x"/>
                                          </p:val>
                                        </p:tav>
                                        <p:tav tm="100000">
                                          <p:val>
                                            <p:strVal val="#ppt_x"/>
                                          </p:val>
                                        </p:tav>
                                      </p:tavLst>
                                    </p:anim>
                                    <p:anim calcmode="lin" valueType="num">
                                      <p:cBhvr additive="base">
                                        <p:cTn id="15" dur="1000" fill="hold"/>
                                        <p:tgtEl>
                                          <p:spTgt spid="25"/>
                                        </p:tgtEl>
                                        <p:attrNameLst>
                                          <p:attrName>ppt_y</p:attrName>
                                        </p:attrNameLst>
                                      </p:cBhvr>
                                      <p:tavLst>
                                        <p:tav tm="0">
                                          <p:val>
                                            <p:strVal val="1+#ppt_h/2"/>
                                          </p:val>
                                        </p:tav>
                                        <p:tav tm="100000">
                                          <p:val>
                                            <p:strVal val="#ppt_y"/>
                                          </p:val>
                                        </p:tav>
                                      </p:tavLst>
                                    </p:anim>
                                  </p:childTnLst>
                                </p:cTn>
                              </p:par>
                              <p:par>
                                <p:cTn id="16" presetID="10" presetClass="entr" presetSubtype="0" fill="hold" grpId="1" nodeType="withEffect">
                                  <p:stCondLst>
                                    <p:cond delay="0"/>
                                  </p:stCondLst>
                                  <p:childTnLst>
                                    <p:set>
                                      <p:cBhvr>
                                        <p:cTn id="17" dur="1" fill="hold">
                                          <p:stCondLst>
                                            <p:cond delay="0"/>
                                          </p:stCondLst>
                                        </p:cTn>
                                        <p:tgtEl>
                                          <p:spTgt spid="26">
                                            <p:txEl>
                                              <p:pRg st="0" end="0"/>
                                            </p:txEl>
                                          </p:spTgt>
                                        </p:tgtEl>
                                        <p:attrNameLst>
                                          <p:attrName>style.visibility</p:attrName>
                                        </p:attrNameLst>
                                      </p:cBhvr>
                                      <p:to>
                                        <p:strVal val="visible"/>
                                      </p:to>
                                    </p:set>
                                    <p:animEffect transition="in" filter="fade">
                                      <p:cBhvr>
                                        <p:cTn id="18" dur="1000"/>
                                        <p:tgtEl>
                                          <p:spTgt spid="26">
                                            <p:txEl>
                                              <p:pRg st="0" end="0"/>
                                            </p:txEl>
                                          </p:spTgt>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750"/>
                                        <p:tgtEl>
                                          <p:spTgt spid="28"/>
                                        </p:tgtEl>
                                      </p:cBhvr>
                                    </p:animEffect>
                                  </p:childTnLst>
                                </p:cTn>
                              </p:par>
                            </p:childTnLst>
                          </p:cTn>
                        </p:par>
                        <p:par>
                          <p:cTn id="26" fill="hold">
                            <p:stCondLst>
                              <p:cond delay="1750"/>
                            </p:stCondLst>
                            <p:childTnLst>
                              <p:par>
                                <p:cTn id="27" presetID="10"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par>
                          <p:cTn id="30" fill="hold">
                            <p:stCondLst>
                              <p:cond delay="2250"/>
                            </p:stCondLst>
                            <p:childTnLst>
                              <p:par>
                                <p:cTn id="31" presetID="22" presetClass="entr" presetSubtype="8"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5" grpId="1" animBg="1"/>
      <p:bldP spid="26" grpId="0" build="p">
        <p:tmplLst>
          <p:tmpl lvl="1">
            <p:tnLst>
              <p:par>
                <p:cTn presetID="2" presetClass="entr" presetSubtype="4"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ppt_x"/>
                          </p:val>
                        </p:tav>
                        <p:tav tm="100000">
                          <p:val>
                            <p:strVal val="#ppt_x"/>
                          </p:val>
                        </p:tav>
                      </p:tavLst>
                    </p:anim>
                    <p:anim calcmode="lin" valueType="num">
                      <p:cBhvr additive="base">
                        <p:cTn dur="1000" fill="hold"/>
                        <p:tgtEl>
                          <p:spTgt spid="26"/>
                        </p:tgtEl>
                        <p:attrNameLst>
                          <p:attrName>ppt_y</p:attrName>
                        </p:attrNameLst>
                      </p:cBhvr>
                      <p:tavLst>
                        <p:tav tm="0">
                          <p:val>
                            <p:strVal val="1+#ppt_h/2"/>
                          </p:val>
                        </p:tav>
                        <p:tav tm="100000">
                          <p:val>
                            <p:strVal val="#ppt_y"/>
                          </p:val>
                        </p:tav>
                      </p:tavLst>
                    </p:anim>
                  </p:childTnLst>
                </p:cTn>
              </p:par>
            </p:tnLst>
          </p:tmpl>
        </p:tmplLst>
      </p:bldP>
      <p:bldP spid="26" grpId="1"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childTnLst>
                </p:cTn>
              </p:par>
            </p:tnLst>
          </p:tmpl>
        </p:tmplLst>
      </p:bldP>
      <p:bldP spid="28" grpId="0" animBg="1"/>
      <p:bldP spid="19" grpId="0">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low 5">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cxnSp>
        <p:nvCxnSpPr>
          <p:cNvPr id="5" name="Straight Connector 4"/>
          <p:cNvCxnSpPr/>
          <p:nvPr userDrawn="1"/>
        </p:nvCxnSpPr>
        <p:spPr>
          <a:xfrm>
            <a:off x="0" y="5141913"/>
            <a:ext cx="677766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Diamond 22"/>
          <p:cNvSpPr/>
          <p:nvPr userDrawn="1"/>
        </p:nvSpPr>
        <p:spPr>
          <a:xfrm>
            <a:off x="6777660" y="5031089"/>
            <a:ext cx="166236" cy="221673"/>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25" name="Freeform: Shape 24"/>
          <p:cNvSpPr/>
          <p:nvPr userDrawn="1"/>
        </p:nvSpPr>
        <p:spPr>
          <a:xfrm>
            <a:off x="5459428" y="5431541"/>
            <a:ext cx="2788414"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26" name="Text Placeholder 5"/>
          <p:cNvSpPr>
            <a:spLocks noGrp="1"/>
          </p:cNvSpPr>
          <p:nvPr>
            <p:ph type="body" sz="quarter" idx="17" hasCustomPrompt="1"/>
          </p:nvPr>
        </p:nvSpPr>
        <p:spPr>
          <a:xfrm>
            <a:off x="5563019" y="5784016"/>
            <a:ext cx="2574090"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cxnSp>
        <p:nvCxnSpPr>
          <p:cNvPr id="30" name="Straight Connector 29"/>
          <p:cNvCxnSpPr/>
          <p:nvPr userDrawn="1"/>
        </p:nvCxnSpPr>
        <p:spPr>
          <a:xfrm>
            <a:off x="6943902" y="5141913"/>
            <a:ext cx="6770517" cy="1993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Text Placeholder 5"/>
          <p:cNvSpPr>
            <a:spLocks noGrp="1"/>
          </p:cNvSpPr>
          <p:nvPr>
            <p:ph type="body" sz="quarter" idx="20" hasCustomPrompt="1"/>
          </p:nvPr>
        </p:nvSpPr>
        <p:spPr>
          <a:xfrm>
            <a:off x="5459429" y="6705600"/>
            <a:ext cx="2788414" cy="2181226"/>
          </a:xfrm>
        </p:spPr>
        <p:txBody>
          <a:bodyPr anchor="t"/>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cxnSp>
        <p:nvCxnSpPr>
          <p:cNvPr id="11" name="Straight Connector 10"/>
          <p:cNvCxnSpPr>
            <a:stCxn id="23" idx="0"/>
          </p:cNvCxnSpPr>
          <p:nvPr userDrawn="1"/>
        </p:nvCxnSpPr>
        <p:spPr>
          <a:xfrm flipH="1" flipV="1">
            <a:off x="6857208" y="0"/>
            <a:ext cx="3572" cy="5031076"/>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14" name="Text Placeholder 5"/>
          <p:cNvSpPr>
            <a:spLocks noGrp="1"/>
          </p:cNvSpPr>
          <p:nvPr>
            <p:ph type="body" sz="quarter" idx="16" hasCustomPrompt="1"/>
          </p:nvPr>
        </p:nvSpPr>
        <p:spPr>
          <a:xfrm>
            <a:off x="4925515" y="1398588"/>
            <a:ext cx="1848574" cy="569418"/>
          </a:xfrm>
        </p:spPr>
        <p:txBody>
          <a:bodyPr anchor="ctr">
            <a:normAutofit/>
          </a:bodyPr>
          <a:lstStyle>
            <a:lvl1pPr marL="0" indent="0" algn="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5" name="Text Placeholder 5"/>
          <p:cNvSpPr>
            <a:spLocks noGrp="1"/>
          </p:cNvSpPr>
          <p:nvPr>
            <p:ph type="body" sz="quarter" idx="21" hasCustomPrompt="1"/>
          </p:nvPr>
        </p:nvSpPr>
        <p:spPr>
          <a:xfrm>
            <a:off x="6940331" y="1424938"/>
            <a:ext cx="4507401" cy="543081"/>
          </a:xfrm>
        </p:spPr>
        <p:txBody>
          <a:bodyPr anchor="t"/>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2" hasCustomPrompt="1"/>
          </p:nvPr>
        </p:nvSpPr>
        <p:spPr>
          <a:xfrm>
            <a:off x="10813448" y="4461658"/>
            <a:ext cx="1848574" cy="569418"/>
          </a:xfrm>
        </p:spPr>
        <p:txBody>
          <a:bodyPr anchor="ctr">
            <a:normAutofit/>
          </a:bodyPr>
          <a:lstStyle>
            <a:lvl1pPr marL="0" indent="0" algn="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Tree>
    <p:extLst>
      <p:ext uri="{BB962C8B-B14F-4D97-AF65-F5344CB8AC3E}">
        <p14:creationId xmlns:p14="http://schemas.microsoft.com/office/powerpoint/2010/main" val="396490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 presetClass="entr" presetSubtype="4" decel="100000" fill="hold" grpId="0"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 calcmode="lin" valueType="num">
                                      <p:cBhvr additive="base">
                                        <p:cTn id="10"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11" dur="1000" fill="hold"/>
                                        <p:tgtEl>
                                          <p:spTgt spid="26">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decel="10000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000" fill="hold"/>
                                        <p:tgtEl>
                                          <p:spTgt spid="25"/>
                                        </p:tgtEl>
                                        <p:attrNameLst>
                                          <p:attrName>ppt_x</p:attrName>
                                        </p:attrNameLst>
                                      </p:cBhvr>
                                      <p:tavLst>
                                        <p:tav tm="0">
                                          <p:val>
                                            <p:strVal val="#ppt_x"/>
                                          </p:val>
                                        </p:tav>
                                        <p:tav tm="100000">
                                          <p:val>
                                            <p:strVal val="#ppt_x"/>
                                          </p:val>
                                        </p:tav>
                                      </p:tavLst>
                                    </p:anim>
                                    <p:anim calcmode="lin" valueType="num">
                                      <p:cBhvr additive="base">
                                        <p:cTn id="15" dur="1000" fill="hold"/>
                                        <p:tgtEl>
                                          <p:spTgt spid="25"/>
                                        </p:tgtEl>
                                        <p:attrNameLst>
                                          <p:attrName>ppt_y</p:attrName>
                                        </p:attrNameLst>
                                      </p:cBhvr>
                                      <p:tavLst>
                                        <p:tav tm="0">
                                          <p:val>
                                            <p:strVal val="1+#ppt_h/2"/>
                                          </p:val>
                                        </p:tav>
                                        <p:tav tm="100000">
                                          <p:val>
                                            <p:strVal val="#ppt_y"/>
                                          </p:val>
                                        </p:tav>
                                      </p:tavLst>
                                    </p:anim>
                                  </p:childTnLst>
                                </p:cTn>
                              </p:par>
                              <p:par>
                                <p:cTn id="16" presetID="10" presetClass="entr" presetSubtype="0" fill="hold" grpId="1" nodeType="withEffect">
                                  <p:stCondLst>
                                    <p:cond delay="0"/>
                                  </p:stCondLst>
                                  <p:childTnLst>
                                    <p:set>
                                      <p:cBhvr>
                                        <p:cTn id="17" dur="1" fill="hold">
                                          <p:stCondLst>
                                            <p:cond delay="0"/>
                                          </p:stCondLst>
                                        </p:cTn>
                                        <p:tgtEl>
                                          <p:spTgt spid="26">
                                            <p:txEl>
                                              <p:pRg st="0" end="0"/>
                                            </p:txEl>
                                          </p:spTgt>
                                        </p:tgtEl>
                                        <p:attrNameLst>
                                          <p:attrName>style.visibility</p:attrName>
                                        </p:attrNameLst>
                                      </p:cBhvr>
                                      <p:to>
                                        <p:strVal val="visible"/>
                                      </p:to>
                                    </p:set>
                                    <p:animEffect transition="in" filter="fade">
                                      <p:cBhvr>
                                        <p:cTn id="18" dur="1000"/>
                                        <p:tgtEl>
                                          <p:spTgt spid="26">
                                            <p:txEl>
                                              <p:pRg st="0" end="0"/>
                                            </p:txEl>
                                          </p:spTgt>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par>
                          <p:cTn id="26" fill="hold">
                            <p:stCondLst>
                              <p:cond delay="1500"/>
                            </p:stCondLst>
                            <p:childTnLst>
                              <p:par>
                                <p:cTn id="27" presetID="22" presetClass="entr" presetSubtype="4"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750"/>
                                        <p:tgtEl>
                                          <p:spTgt spid="11"/>
                                        </p:tgtEl>
                                      </p:cBhvr>
                                    </p:animEffect>
                                  </p:childTnLst>
                                </p:cTn>
                              </p:par>
                            </p:childTnLst>
                          </p:cTn>
                        </p:par>
                        <p:par>
                          <p:cTn id="30" fill="hold">
                            <p:stCondLst>
                              <p:cond delay="2250"/>
                            </p:stCondLst>
                            <p:childTnLst>
                              <p:par>
                                <p:cTn id="31" presetID="10" presetClass="entr" presetSubtype="0"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fade">
                                      <p:cBhvr>
                                        <p:cTn id="33" dur="500"/>
                                        <p:tgtEl>
                                          <p:spTgt spid="14">
                                            <p:txEl>
                                              <p:pRg st="0" end="0"/>
                                            </p:txEl>
                                          </p:spTgt>
                                        </p:tgtEl>
                                      </p:cBhvr>
                                    </p:animEffect>
                                  </p:childTnLst>
                                </p:cTn>
                              </p:par>
                            </p:childTnLst>
                          </p:cTn>
                        </p:par>
                        <p:par>
                          <p:cTn id="34" fill="hold">
                            <p:stCondLst>
                              <p:cond delay="2750"/>
                            </p:stCondLst>
                            <p:childTnLst>
                              <p:par>
                                <p:cTn id="35" presetID="10"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par>
                          <p:cTn id="38" fill="hold">
                            <p:stCondLst>
                              <p:cond delay="3250"/>
                            </p:stCondLst>
                            <p:childTnLst>
                              <p:par>
                                <p:cTn id="39" presetID="22" presetClass="entr" presetSubtype="8" fill="hold" nodeType="afterEffect">
                                  <p:stCondLst>
                                    <p:cond delay="250"/>
                                  </p:stCondLst>
                                  <p:childTnLst>
                                    <p:set>
                                      <p:cBhvr>
                                        <p:cTn id="40" dur="1" fill="hold">
                                          <p:stCondLst>
                                            <p:cond delay="0"/>
                                          </p:stCondLst>
                                        </p:cTn>
                                        <p:tgtEl>
                                          <p:spTgt spid="30"/>
                                        </p:tgtEl>
                                        <p:attrNameLst>
                                          <p:attrName>style.visibility</p:attrName>
                                        </p:attrNameLst>
                                      </p:cBhvr>
                                      <p:to>
                                        <p:strVal val="visible"/>
                                      </p:to>
                                    </p:set>
                                    <p:animEffect transition="in" filter="wipe(left)">
                                      <p:cBhvr>
                                        <p:cTn id="41" dur="750"/>
                                        <p:tgtEl>
                                          <p:spTgt spid="30"/>
                                        </p:tgtEl>
                                      </p:cBhvr>
                                    </p:animEffect>
                                  </p:childTnLst>
                                </p:cTn>
                              </p:par>
                            </p:childTnLst>
                          </p:cTn>
                        </p:par>
                        <p:par>
                          <p:cTn id="42" fill="hold">
                            <p:stCondLst>
                              <p:cond delay="4250"/>
                            </p:stCondLst>
                            <p:childTnLst>
                              <p:par>
                                <p:cTn id="43" presetID="10" presetClass="entr" presetSubtype="0" fill="hold" grpId="0" nodeType="afterEffect">
                                  <p:stCondLst>
                                    <p:cond delay="0"/>
                                  </p:stCondLst>
                                  <p:childTnLst>
                                    <p:set>
                                      <p:cBhvr>
                                        <p:cTn id="44" dur="1" fill="hold">
                                          <p:stCondLst>
                                            <p:cond delay="0"/>
                                          </p:stCondLst>
                                        </p:cTn>
                                        <p:tgtEl>
                                          <p:spTgt spid="16">
                                            <p:txEl>
                                              <p:pRg st="0" end="0"/>
                                            </p:txEl>
                                          </p:spTgt>
                                        </p:tgtEl>
                                        <p:attrNameLst>
                                          <p:attrName>style.visibility</p:attrName>
                                        </p:attrNameLst>
                                      </p:cBhvr>
                                      <p:to>
                                        <p:strVal val="visible"/>
                                      </p:to>
                                    </p:set>
                                    <p:animEffect transition="in" filter="fade">
                                      <p:cBhvr>
                                        <p:cTn id="45"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5" grpId="1" animBg="1"/>
      <p:bldP spid="26" grpId="0" build="p">
        <p:tmplLst>
          <p:tmpl lvl="1">
            <p:tnLst>
              <p:par>
                <p:cTn presetID="2" presetClass="entr" presetSubtype="4"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ppt_x"/>
                          </p:val>
                        </p:tav>
                        <p:tav tm="100000">
                          <p:val>
                            <p:strVal val="#ppt_x"/>
                          </p:val>
                        </p:tav>
                      </p:tavLst>
                    </p:anim>
                    <p:anim calcmode="lin" valueType="num">
                      <p:cBhvr additive="base">
                        <p:cTn dur="1000" fill="hold"/>
                        <p:tgtEl>
                          <p:spTgt spid="26"/>
                        </p:tgtEl>
                        <p:attrNameLst>
                          <p:attrName>ppt_y</p:attrName>
                        </p:attrNameLst>
                      </p:cBhvr>
                      <p:tavLst>
                        <p:tav tm="0">
                          <p:val>
                            <p:strVal val="1+#ppt_h/2"/>
                          </p:val>
                        </p:tav>
                        <p:tav tm="100000">
                          <p:val>
                            <p:strVal val="#ppt_y"/>
                          </p:val>
                        </p:tav>
                      </p:tavLst>
                    </p:anim>
                  </p:childTnLst>
                </p:cTn>
              </p:par>
            </p:tnLst>
          </p:tmpl>
        </p:tmplLst>
      </p:bldP>
      <p:bldP spid="26" grpId="1"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childTnLst>
                </p:cTn>
              </p:par>
            </p:tnLst>
          </p:tmpl>
        </p:tmplLst>
      </p:bldP>
      <p:bldP spid="19" grpId="0">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p:tmplLst>
          <p:tmpl>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low end">
    <p:spTree>
      <p:nvGrpSpPr>
        <p:cNvPr id="1" name=""/>
        <p:cNvGrpSpPr/>
        <p:nvPr/>
      </p:nvGrpSpPr>
      <p:grpSpPr>
        <a:xfrm>
          <a:off x="0" y="0"/>
          <a:ext cx="0" cy="0"/>
          <a:chOff x="0" y="0"/>
          <a:chExt cx="0" cy="0"/>
        </a:xfrm>
      </p:grpSpPr>
      <p:sp>
        <p:nvSpPr>
          <p:cNvPr id="17" name="Picture Placeholder 6"/>
          <p:cNvSpPr>
            <a:spLocks noGrp="1"/>
          </p:cNvSpPr>
          <p:nvPr>
            <p:ph type="pic" sz="quarter" idx="15"/>
          </p:nvPr>
        </p:nvSpPr>
        <p:spPr>
          <a:xfrm>
            <a:off x="6857206" y="1398601"/>
            <a:ext cx="5804816" cy="7488237"/>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cxnSp>
        <p:nvCxnSpPr>
          <p:cNvPr id="13" name="Straight Connector 12"/>
          <p:cNvCxnSpPr>
            <a:endCxn id="14" idx="2"/>
          </p:cNvCxnSpPr>
          <p:nvPr userDrawn="1"/>
        </p:nvCxnSpPr>
        <p:spPr>
          <a:xfrm>
            <a:off x="0" y="5141926"/>
            <a:ext cx="6338710" cy="79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Oval 13"/>
          <p:cNvSpPr/>
          <p:nvPr userDrawn="1"/>
        </p:nvSpPr>
        <p:spPr>
          <a:xfrm>
            <a:off x="6338711" y="5031882"/>
            <a:ext cx="166236"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23" name="Title 1"/>
          <p:cNvSpPr>
            <a:spLocks noGrp="1"/>
          </p:cNvSpPr>
          <p:nvPr>
            <p:ph type="title" hasCustomPrompt="1"/>
          </p:nvPr>
        </p:nvSpPr>
        <p:spPr>
          <a:xfrm>
            <a:off x="1052391" y="1398589"/>
            <a:ext cx="3833369"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24" name="Text Placeholder 5"/>
          <p:cNvSpPr>
            <a:spLocks noGrp="1"/>
          </p:cNvSpPr>
          <p:nvPr>
            <p:ph type="body" sz="quarter" idx="12" hasCustomPrompt="1"/>
          </p:nvPr>
        </p:nvSpPr>
        <p:spPr>
          <a:xfrm>
            <a:off x="1066677" y="5360988"/>
            <a:ext cx="3819083" cy="3022600"/>
          </a:xfrm>
        </p:spPr>
        <p:txBody>
          <a:bodyPr anchor="t"/>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88388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750"/>
                                        <p:tgtEl>
                                          <p:spTgt spid="17"/>
                                        </p:tgtEl>
                                      </p:cBhvr>
                                    </p:animEffect>
                                  </p:childTnLst>
                                </p:cTn>
                              </p:par>
                            </p:childTnLst>
                          </p:cTn>
                        </p:par>
                        <p:par>
                          <p:cTn id="12" fill="hold">
                            <p:stCondLst>
                              <p:cond delay="1250"/>
                            </p:stCondLst>
                            <p:childTnLst>
                              <p:par>
                                <p:cTn id="13" presetID="2" presetClass="entr" presetSubtype="1" decel="100000" fill="hold" grpId="0" nodeType="afterEffect">
                                  <p:stCondLst>
                                    <p:cond delay="0"/>
                                  </p:stCondLst>
                                  <p:iterate type="wd">
                                    <p:tmPct val="10000"/>
                                  </p:iterate>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ppt_x"/>
                                          </p:val>
                                        </p:tav>
                                        <p:tav tm="100000">
                                          <p:val>
                                            <p:strVal val="#ppt_x"/>
                                          </p:val>
                                        </p:tav>
                                      </p:tavLst>
                                    </p:anim>
                                    <p:anim calcmode="lin" valueType="num">
                                      <p:cBhvr additive="base">
                                        <p:cTn id="16" dur="1000" fill="hold"/>
                                        <p:tgtEl>
                                          <p:spTgt spid="23"/>
                                        </p:tgtEl>
                                        <p:attrNameLst>
                                          <p:attrName>ppt_y</p:attrName>
                                        </p:attrNameLst>
                                      </p:cBhvr>
                                      <p:tavLst>
                                        <p:tav tm="0">
                                          <p:val>
                                            <p:strVal val="0-#ppt_h/2"/>
                                          </p:val>
                                        </p:tav>
                                        <p:tav tm="100000">
                                          <p:val>
                                            <p:strVal val="#ppt_y"/>
                                          </p:val>
                                        </p:tav>
                                      </p:tavLst>
                                    </p:anim>
                                  </p:childTnLst>
                                </p:cTn>
                              </p:par>
                            </p:childTnLst>
                          </p:cTn>
                        </p:par>
                        <p:par>
                          <p:cTn id="17" fill="hold">
                            <p:stCondLst>
                              <p:cond delay="2550"/>
                            </p:stCondLst>
                            <p:childTnLst>
                              <p:par>
                                <p:cTn id="18" presetID="10" presetClass="entr" presetSubtype="0" fill="hold" grpId="0" nodeType="afterEffect">
                                  <p:stCondLst>
                                    <p:cond delay="25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animBg="1"/>
      <p:bldP spid="23" grpId="0"/>
      <p:bldP spid="24" grpId="0">
        <p:tmplLst>
          <p:tmpl>
            <p:tnLst>
              <p:par>
                <p:cTn presetID="10" presetClass="entr" presetSubtype="0" fill="hold" nodeType="afterEffect">
                  <p:stCondLst>
                    <p:cond delay="25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agnifi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72" name="Freeform: Shape 71"/>
          <p:cNvSpPr/>
          <p:nvPr userDrawn="1"/>
        </p:nvSpPr>
        <p:spPr>
          <a:xfrm rot="2700000">
            <a:off x="3815275" y="3621194"/>
            <a:ext cx="3695942" cy="4436337"/>
          </a:xfrm>
          <a:custGeom>
            <a:avLst/>
            <a:gdLst>
              <a:gd name="connsiteX0" fmla="*/ 797273 w 3695942"/>
              <a:gd name="connsiteY0" fmla="*/ 797271 h 5915801"/>
              <a:gd name="connsiteX1" fmla="*/ 362059 w 3695942"/>
              <a:gd name="connsiteY1" fmla="*/ 1847971 h 5915801"/>
              <a:gd name="connsiteX2" fmla="*/ 1847972 w 3695942"/>
              <a:gd name="connsiteY2" fmla="*/ 3333884 h 5915801"/>
              <a:gd name="connsiteX3" fmla="*/ 3333885 w 3695942"/>
              <a:gd name="connsiteY3" fmla="*/ 1847971 h 5915801"/>
              <a:gd name="connsiteX4" fmla="*/ 1847972 w 3695942"/>
              <a:gd name="connsiteY4" fmla="*/ 362057 h 5915801"/>
              <a:gd name="connsiteX5" fmla="*/ 797273 w 3695942"/>
              <a:gd name="connsiteY5" fmla="*/ 797271 h 5915801"/>
              <a:gd name="connsiteX6" fmla="*/ 541259 w 3695942"/>
              <a:gd name="connsiteY6" fmla="*/ 541258 h 5915801"/>
              <a:gd name="connsiteX7" fmla="*/ 1847971 w 3695942"/>
              <a:gd name="connsiteY7" fmla="*/ 0 h 5915801"/>
              <a:gd name="connsiteX8" fmla="*/ 3695942 w 3695942"/>
              <a:gd name="connsiteY8" fmla="*/ 1847971 h 5915801"/>
              <a:gd name="connsiteX9" fmla="*/ 2220402 w 3695942"/>
              <a:gd name="connsiteY9" fmla="*/ 3658398 h 5915801"/>
              <a:gd name="connsiteX10" fmla="*/ 2044562 w 3695942"/>
              <a:gd name="connsiteY10" fmla="*/ 3685234 h 5915801"/>
              <a:gd name="connsiteX11" fmla="*/ 2044562 w 3695942"/>
              <a:gd name="connsiteY11" fmla="*/ 5719208 h 5915801"/>
              <a:gd name="connsiteX12" fmla="*/ 1847969 w 3695942"/>
              <a:gd name="connsiteY12" fmla="*/ 5915801 h 5915801"/>
              <a:gd name="connsiteX13" fmla="*/ 1847969 w 3695942"/>
              <a:gd name="connsiteY13" fmla="*/ 5915800 h 5915801"/>
              <a:gd name="connsiteX14" fmla="*/ 1651376 w 3695942"/>
              <a:gd name="connsiteY14" fmla="*/ 5719207 h 5915801"/>
              <a:gd name="connsiteX15" fmla="*/ 1651377 w 3695942"/>
              <a:gd name="connsiteY15" fmla="*/ 3685234 h 5915801"/>
              <a:gd name="connsiteX16" fmla="*/ 1475541 w 3695942"/>
              <a:gd name="connsiteY16" fmla="*/ 3658398 h 5915801"/>
              <a:gd name="connsiteX17" fmla="*/ 0 w 3695942"/>
              <a:gd name="connsiteY17" fmla="*/ 1847971 h 5915801"/>
              <a:gd name="connsiteX18" fmla="*/ 541259 w 3695942"/>
              <a:gd name="connsiteY18" fmla="*/ 541258 h 591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95942" h="5915801">
                <a:moveTo>
                  <a:pt x="797273" y="797271"/>
                </a:moveTo>
                <a:cubicBezTo>
                  <a:pt x="528375" y="1066169"/>
                  <a:pt x="362059" y="1437647"/>
                  <a:pt x="362059" y="1847971"/>
                </a:cubicBezTo>
                <a:cubicBezTo>
                  <a:pt x="362059" y="2668617"/>
                  <a:pt x="1027325" y="3333884"/>
                  <a:pt x="1847972" y="3333884"/>
                </a:cubicBezTo>
                <a:cubicBezTo>
                  <a:pt x="2668619" y="3333884"/>
                  <a:pt x="3333885" y="2668617"/>
                  <a:pt x="3333885" y="1847971"/>
                </a:cubicBezTo>
                <a:cubicBezTo>
                  <a:pt x="3333885" y="1027324"/>
                  <a:pt x="2668619" y="362057"/>
                  <a:pt x="1847972" y="362057"/>
                </a:cubicBezTo>
                <a:cubicBezTo>
                  <a:pt x="1437648" y="362058"/>
                  <a:pt x="1066170" y="528374"/>
                  <a:pt x="797273" y="797271"/>
                </a:cubicBezTo>
                <a:close/>
                <a:moveTo>
                  <a:pt x="541259" y="541258"/>
                </a:moveTo>
                <a:cubicBezTo>
                  <a:pt x="875676" y="206841"/>
                  <a:pt x="1337668" y="0"/>
                  <a:pt x="1847971" y="0"/>
                </a:cubicBezTo>
                <a:cubicBezTo>
                  <a:pt x="2868577" y="0"/>
                  <a:pt x="3695942" y="827365"/>
                  <a:pt x="3695942" y="1847971"/>
                </a:cubicBezTo>
                <a:cubicBezTo>
                  <a:pt x="3695942" y="2741001"/>
                  <a:pt x="3062491" y="3486081"/>
                  <a:pt x="2220402" y="3658398"/>
                </a:cubicBezTo>
                <a:lnTo>
                  <a:pt x="2044562" y="3685234"/>
                </a:lnTo>
                <a:lnTo>
                  <a:pt x="2044562" y="5719208"/>
                </a:lnTo>
                <a:cubicBezTo>
                  <a:pt x="2044562" y="5827783"/>
                  <a:pt x="1956544" y="5915801"/>
                  <a:pt x="1847969" y="5915801"/>
                </a:cubicBezTo>
                <a:lnTo>
                  <a:pt x="1847969" y="5915800"/>
                </a:lnTo>
                <a:cubicBezTo>
                  <a:pt x="1739394" y="5915800"/>
                  <a:pt x="1651376" y="5827782"/>
                  <a:pt x="1651376" y="5719207"/>
                </a:cubicBezTo>
                <a:lnTo>
                  <a:pt x="1651377" y="3685234"/>
                </a:lnTo>
                <a:lnTo>
                  <a:pt x="1475541" y="3658398"/>
                </a:lnTo>
                <a:cubicBezTo>
                  <a:pt x="633452" y="3486081"/>
                  <a:pt x="0" y="2741001"/>
                  <a:pt x="0" y="1847971"/>
                </a:cubicBezTo>
                <a:cubicBezTo>
                  <a:pt x="0" y="1337668"/>
                  <a:pt x="206841" y="875676"/>
                  <a:pt x="541259" y="541258"/>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51" name="Freeform: Shape 50"/>
          <p:cNvSpPr/>
          <p:nvPr userDrawn="1"/>
        </p:nvSpPr>
        <p:spPr>
          <a:xfrm rot="19800000">
            <a:off x="6403534" y="2073743"/>
            <a:ext cx="1190903" cy="2183773"/>
          </a:xfrm>
          <a:custGeom>
            <a:avLst/>
            <a:gdLst>
              <a:gd name="connsiteX0" fmla="*/ 327872 w 1588054"/>
              <a:gd name="connsiteY0" fmla="*/ 0 h 2183773"/>
              <a:gd name="connsiteX1" fmla="*/ 510788 w 1588054"/>
              <a:gd name="connsiteY1" fmla="*/ 118292 h 2183773"/>
              <a:gd name="connsiteX2" fmla="*/ 1585097 w 1588054"/>
              <a:gd name="connsiteY2" fmla="*/ 2051410 h 2183773"/>
              <a:gd name="connsiteX3" fmla="*/ 1588054 w 1588054"/>
              <a:gd name="connsiteY3" fmla="*/ 2183773 h 2183773"/>
              <a:gd name="connsiteX4" fmla="*/ 932943 w 1588054"/>
              <a:gd name="connsiteY4" fmla="*/ 2183773 h 2183773"/>
              <a:gd name="connsiteX5" fmla="*/ 932277 w 1588054"/>
              <a:gd name="connsiteY5" fmla="*/ 2117963 h 2183773"/>
              <a:gd name="connsiteX6" fmla="*/ 868717 w 1588054"/>
              <a:gd name="connsiteY6" fmla="*/ 1727409 h 2183773"/>
              <a:gd name="connsiteX7" fmla="*/ 116225 w 1588054"/>
              <a:gd name="connsiteY7" fmla="*/ 642603 h 2183773"/>
              <a:gd name="connsiteX8" fmla="*/ 0 w 1588054"/>
              <a:gd name="connsiteY8" fmla="*/ 567891 h 2183773"/>
              <a:gd name="connsiteX9" fmla="*/ 327872 w 1588054"/>
              <a:gd name="connsiteY9" fmla="*/ 0 h 218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8054" h="2183773">
                <a:moveTo>
                  <a:pt x="327872" y="0"/>
                </a:moveTo>
                <a:lnTo>
                  <a:pt x="510788" y="118292"/>
                </a:lnTo>
                <a:cubicBezTo>
                  <a:pt x="1154406" y="582464"/>
                  <a:pt x="1531952" y="1299400"/>
                  <a:pt x="1585097" y="2051410"/>
                </a:cubicBezTo>
                <a:lnTo>
                  <a:pt x="1588054" y="2183773"/>
                </a:lnTo>
                <a:lnTo>
                  <a:pt x="932943" y="2183773"/>
                </a:lnTo>
                <a:lnTo>
                  <a:pt x="932277" y="2117963"/>
                </a:lnTo>
                <a:cubicBezTo>
                  <a:pt x="924499" y="1988393"/>
                  <a:pt x="903621" y="1857675"/>
                  <a:pt x="868717" y="1727409"/>
                </a:cubicBezTo>
                <a:cubicBezTo>
                  <a:pt x="746551" y="1271481"/>
                  <a:pt x="472804" y="896648"/>
                  <a:pt x="116225" y="642603"/>
                </a:cubicBezTo>
                <a:lnTo>
                  <a:pt x="0" y="567891"/>
                </a:lnTo>
                <a:lnTo>
                  <a:pt x="327872"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52" name="Freeform: Shape 51"/>
          <p:cNvSpPr/>
          <p:nvPr userDrawn="1"/>
        </p:nvSpPr>
        <p:spPr>
          <a:xfrm rot="19800000">
            <a:off x="7259754" y="4049342"/>
            <a:ext cx="1192522" cy="2185140"/>
          </a:xfrm>
          <a:custGeom>
            <a:avLst/>
            <a:gdLst>
              <a:gd name="connsiteX0" fmla="*/ 1589747 w 1590213"/>
              <a:gd name="connsiteY0" fmla="*/ 0 h 2185140"/>
              <a:gd name="connsiteX1" fmla="*/ 1590213 w 1590213"/>
              <a:gd name="connsiteY1" fmla="*/ 20834 h 2185140"/>
              <a:gd name="connsiteX2" fmla="*/ 1241066 w 1590213"/>
              <a:gd name="connsiteY2" fmla="*/ 1255449 h 2185140"/>
              <a:gd name="connsiteX3" fmla="*/ 346432 w 1590213"/>
              <a:gd name="connsiteY3" fmla="*/ 2175126 h 2185140"/>
              <a:gd name="connsiteX4" fmla="*/ 328156 w 1590213"/>
              <a:gd name="connsiteY4" fmla="*/ 2185140 h 2185140"/>
              <a:gd name="connsiteX5" fmla="*/ 0 w 1590213"/>
              <a:gd name="connsiteY5" fmla="*/ 1616757 h 2185140"/>
              <a:gd name="connsiteX6" fmla="*/ 25268 w 1590213"/>
              <a:gd name="connsiteY6" fmla="*/ 1602508 h 2185140"/>
              <a:gd name="connsiteX7" fmla="*/ 933729 w 1590213"/>
              <a:gd name="connsiteY7" fmla="*/ 29007 h 2185140"/>
              <a:gd name="connsiteX8" fmla="*/ 933435 w 1590213"/>
              <a:gd name="connsiteY8" fmla="*/ 0 h 2185140"/>
              <a:gd name="connsiteX9" fmla="*/ 1589747 w 1590213"/>
              <a:gd name="connsiteY9" fmla="*/ 0 h 218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0213" h="2185140">
                <a:moveTo>
                  <a:pt x="1589747" y="0"/>
                </a:moveTo>
                <a:lnTo>
                  <a:pt x="1590213" y="20834"/>
                </a:lnTo>
                <a:cubicBezTo>
                  <a:pt x="1579289" y="441455"/>
                  <a:pt x="1466240" y="865435"/>
                  <a:pt x="1241066" y="1255449"/>
                </a:cubicBezTo>
                <a:cubicBezTo>
                  <a:pt x="1015891" y="1645462"/>
                  <a:pt x="705238" y="1955355"/>
                  <a:pt x="346432" y="2175126"/>
                </a:cubicBezTo>
                <a:lnTo>
                  <a:pt x="328156" y="2185140"/>
                </a:lnTo>
                <a:lnTo>
                  <a:pt x="0" y="1616757"/>
                </a:lnTo>
                <a:lnTo>
                  <a:pt x="25268" y="1602508"/>
                </a:lnTo>
                <a:cubicBezTo>
                  <a:pt x="566879" y="1260414"/>
                  <a:pt x="908273" y="669103"/>
                  <a:pt x="933729" y="29007"/>
                </a:cubicBezTo>
                <a:lnTo>
                  <a:pt x="933435" y="0"/>
                </a:lnTo>
                <a:lnTo>
                  <a:pt x="1589747"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53" name="Freeform: Shape 52"/>
          <p:cNvSpPr/>
          <p:nvPr userDrawn="1"/>
        </p:nvSpPr>
        <p:spPr>
          <a:xfrm rot="19800000">
            <a:off x="6115120" y="6484772"/>
            <a:ext cx="1890752" cy="895451"/>
          </a:xfrm>
          <a:custGeom>
            <a:avLst/>
            <a:gdLst>
              <a:gd name="connsiteX0" fmla="*/ 2193739 w 2521294"/>
              <a:gd name="connsiteY0" fmla="*/ 13 h 895451"/>
              <a:gd name="connsiteX1" fmla="*/ 2521294 w 2521294"/>
              <a:gd name="connsiteY1" fmla="*/ 567355 h 895451"/>
              <a:gd name="connsiteX2" fmla="*/ 2405186 w 2521294"/>
              <a:gd name="connsiteY2" fmla="*/ 630976 h 895451"/>
              <a:gd name="connsiteX3" fmla="*/ 193902 w 2521294"/>
              <a:gd name="connsiteY3" fmla="*/ 667156 h 895451"/>
              <a:gd name="connsiteX4" fmla="*/ 0 w 2521294"/>
              <a:gd name="connsiteY4" fmla="*/ 567892 h 895451"/>
              <a:gd name="connsiteX5" fmla="*/ 327872 w 2521294"/>
              <a:gd name="connsiteY5" fmla="*/ 0 h 895451"/>
              <a:gd name="connsiteX6" fmla="*/ 450687 w 2521294"/>
              <a:gd name="connsiteY6" fmla="*/ 63299 h 895451"/>
              <a:gd name="connsiteX7" fmla="*/ 1766403 w 2521294"/>
              <a:gd name="connsiteY7" fmla="*/ 172573 h 895451"/>
              <a:gd name="connsiteX8" fmla="*/ 2136412 w 2521294"/>
              <a:gd name="connsiteY8" fmla="*/ 32341 h 895451"/>
              <a:gd name="connsiteX9" fmla="*/ 2193739 w 2521294"/>
              <a:gd name="connsiteY9" fmla="*/ 13 h 89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1294" h="895451">
                <a:moveTo>
                  <a:pt x="2193739" y="13"/>
                </a:moveTo>
                <a:lnTo>
                  <a:pt x="2521294" y="567355"/>
                </a:lnTo>
                <a:lnTo>
                  <a:pt x="2405186" y="630976"/>
                </a:lnTo>
                <a:cubicBezTo>
                  <a:pt x="1727354" y="960956"/>
                  <a:pt x="917695" y="992459"/>
                  <a:pt x="193902" y="667156"/>
                </a:cubicBezTo>
                <a:lnTo>
                  <a:pt x="0" y="567892"/>
                </a:lnTo>
                <a:lnTo>
                  <a:pt x="327872" y="0"/>
                </a:lnTo>
                <a:lnTo>
                  <a:pt x="450687" y="63299"/>
                </a:lnTo>
                <a:cubicBezTo>
                  <a:pt x="848986" y="245083"/>
                  <a:pt x="1310475" y="294738"/>
                  <a:pt x="1766403" y="172573"/>
                </a:cubicBezTo>
                <a:cubicBezTo>
                  <a:pt x="1896668" y="137668"/>
                  <a:pt x="2020313" y="90390"/>
                  <a:pt x="2136412" y="32341"/>
                </a:cubicBezTo>
                <a:lnTo>
                  <a:pt x="2193739" y="13"/>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54" name="Text Placeholder 5"/>
          <p:cNvSpPr>
            <a:spLocks noGrp="1"/>
          </p:cNvSpPr>
          <p:nvPr userDrawn="1">
            <p:ph type="body" sz="quarter" idx="22" hasCustomPrompt="1"/>
          </p:nvPr>
        </p:nvSpPr>
        <p:spPr>
          <a:xfrm>
            <a:off x="6888649" y="2806224"/>
            <a:ext cx="430194" cy="569418"/>
          </a:xfrm>
        </p:spPr>
        <p:txBody>
          <a:bodyPr anchor="ctr">
            <a:normAutofit/>
          </a:bodyPr>
          <a:lstStyle>
            <a:lvl1pPr marL="0" indent="0" algn="ctr">
              <a:lnSpc>
                <a:spcPct val="100000"/>
              </a:lnSpc>
              <a:spcBef>
                <a:spcPts val="0"/>
              </a:spcBef>
              <a:buFontTx/>
              <a:buNone/>
              <a:defRPr sz="28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00</a:t>
            </a:r>
            <a:endParaRPr kumimoji="1" lang="ja-JP" altLang="en-US" dirty="0"/>
          </a:p>
        </p:txBody>
      </p:sp>
      <p:sp>
        <p:nvSpPr>
          <p:cNvPr id="55" name="Text Placeholder 5"/>
          <p:cNvSpPr>
            <a:spLocks noGrp="1"/>
          </p:cNvSpPr>
          <p:nvPr userDrawn="1">
            <p:ph type="body" sz="quarter" idx="23" hasCustomPrompt="1"/>
          </p:nvPr>
        </p:nvSpPr>
        <p:spPr>
          <a:xfrm>
            <a:off x="6888649" y="6727801"/>
            <a:ext cx="430194" cy="569418"/>
          </a:xfrm>
        </p:spPr>
        <p:txBody>
          <a:bodyPr anchor="ctr">
            <a:normAutofit/>
          </a:bodyPr>
          <a:lstStyle>
            <a:lvl1pPr marL="0" indent="0" algn="ctr">
              <a:lnSpc>
                <a:spcPct val="100000"/>
              </a:lnSpc>
              <a:spcBef>
                <a:spcPts val="0"/>
              </a:spcBef>
              <a:buFontTx/>
              <a:buNone/>
              <a:defRPr sz="28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00</a:t>
            </a:r>
            <a:endParaRPr kumimoji="1" lang="ja-JP" altLang="en-US" dirty="0"/>
          </a:p>
        </p:txBody>
      </p:sp>
      <p:sp>
        <p:nvSpPr>
          <p:cNvPr id="56" name="Text Placeholder 5"/>
          <p:cNvSpPr>
            <a:spLocks noGrp="1"/>
          </p:cNvSpPr>
          <p:nvPr userDrawn="1">
            <p:ph type="body" sz="quarter" idx="24" hasCustomPrompt="1"/>
          </p:nvPr>
        </p:nvSpPr>
        <p:spPr>
          <a:xfrm>
            <a:off x="7738966" y="4674080"/>
            <a:ext cx="430194" cy="569418"/>
          </a:xfrm>
        </p:spPr>
        <p:txBody>
          <a:bodyPr anchor="ctr">
            <a:normAutofit/>
          </a:bodyPr>
          <a:lstStyle>
            <a:lvl1pPr marL="0" indent="0" algn="ctr">
              <a:lnSpc>
                <a:spcPct val="100000"/>
              </a:lnSpc>
              <a:spcBef>
                <a:spcPts val="0"/>
              </a:spcBef>
              <a:buFontTx/>
              <a:buNone/>
              <a:defRPr sz="28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00</a:t>
            </a:r>
            <a:endParaRPr kumimoji="1" lang="ja-JP" altLang="en-US" dirty="0"/>
          </a:p>
        </p:txBody>
      </p:sp>
      <p:sp>
        <p:nvSpPr>
          <p:cNvPr id="57" name="Text Placeholder 5"/>
          <p:cNvSpPr>
            <a:spLocks noGrp="1"/>
          </p:cNvSpPr>
          <p:nvPr userDrawn="1">
            <p:ph type="body" sz="quarter" idx="25" hasCustomPrompt="1"/>
          </p:nvPr>
        </p:nvSpPr>
        <p:spPr>
          <a:xfrm>
            <a:off x="5340017" y="4693198"/>
            <a:ext cx="1848574" cy="569418"/>
          </a:xfrm>
        </p:spPr>
        <p:txBody>
          <a:bodyPr anchor="ctr">
            <a:normAutofit/>
          </a:bodyPr>
          <a:lstStyle>
            <a:lvl1pPr marL="0" indent="0" algn="ctr">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58" name="Text Placeholder 5"/>
          <p:cNvSpPr>
            <a:spLocks noGrp="1"/>
          </p:cNvSpPr>
          <p:nvPr userDrawn="1">
            <p:ph type="body" sz="quarter" idx="19" hasCustomPrompt="1"/>
          </p:nvPr>
        </p:nvSpPr>
        <p:spPr>
          <a:xfrm>
            <a:off x="9000089" y="1997249"/>
            <a:ext cx="3650071" cy="1421200"/>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59" name="Text Placeholder 5"/>
          <p:cNvSpPr>
            <a:spLocks noGrp="1"/>
          </p:cNvSpPr>
          <p:nvPr userDrawn="1">
            <p:ph type="body" sz="quarter" idx="20" hasCustomPrompt="1"/>
          </p:nvPr>
        </p:nvSpPr>
        <p:spPr>
          <a:xfrm>
            <a:off x="9000089" y="1338025"/>
            <a:ext cx="3650071"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60" name="Text Placeholder 5"/>
          <p:cNvSpPr>
            <a:spLocks noGrp="1"/>
          </p:cNvSpPr>
          <p:nvPr userDrawn="1">
            <p:ph type="body" sz="quarter" idx="21" hasCustomPrompt="1"/>
          </p:nvPr>
        </p:nvSpPr>
        <p:spPr>
          <a:xfrm>
            <a:off x="9000089" y="4731437"/>
            <a:ext cx="3650071" cy="1421200"/>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61" name="Text Placeholder 5"/>
          <p:cNvSpPr>
            <a:spLocks noGrp="1"/>
          </p:cNvSpPr>
          <p:nvPr userDrawn="1">
            <p:ph type="body" sz="quarter" idx="26" hasCustomPrompt="1"/>
          </p:nvPr>
        </p:nvSpPr>
        <p:spPr>
          <a:xfrm>
            <a:off x="9000089" y="4072213"/>
            <a:ext cx="3650071"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62" name="Text Placeholder 5"/>
          <p:cNvSpPr>
            <a:spLocks noGrp="1"/>
          </p:cNvSpPr>
          <p:nvPr userDrawn="1">
            <p:ph type="body" sz="quarter" idx="27" hasCustomPrompt="1"/>
          </p:nvPr>
        </p:nvSpPr>
        <p:spPr>
          <a:xfrm>
            <a:off x="9000089" y="7465625"/>
            <a:ext cx="3650071" cy="1421200"/>
          </a:xfrm>
        </p:spPr>
        <p:txBody>
          <a:bodyPr anchor="t"/>
          <a:lstStyle>
            <a:lvl1pPr marL="0" indent="0" algn="l">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63" name="Text Placeholder 5"/>
          <p:cNvSpPr>
            <a:spLocks noGrp="1"/>
          </p:cNvSpPr>
          <p:nvPr userDrawn="1">
            <p:ph type="body" sz="quarter" idx="28" hasCustomPrompt="1"/>
          </p:nvPr>
        </p:nvSpPr>
        <p:spPr>
          <a:xfrm>
            <a:off x="9000089" y="6806401"/>
            <a:ext cx="3650071"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64" name="Title 1"/>
          <p:cNvSpPr>
            <a:spLocks noGrp="1"/>
          </p:cNvSpPr>
          <p:nvPr userDrawn="1">
            <p:ph type="title" hasCustomPrompt="1"/>
          </p:nvPr>
        </p:nvSpPr>
        <p:spPr>
          <a:xfrm>
            <a:off x="1052392" y="3633548"/>
            <a:ext cx="3393567"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199207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iterate type="wd">
                                    <p:tmPct val="10000"/>
                                  </p:iterate>
                                  <p:childTnLst>
                                    <p:set>
                                      <p:cBhvr>
                                        <p:cTn id="6" dur="1" fill="hold">
                                          <p:stCondLst>
                                            <p:cond delay="0"/>
                                          </p:stCondLst>
                                        </p:cTn>
                                        <p:tgtEl>
                                          <p:spTgt spid="64"/>
                                        </p:tgtEl>
                                        <p:attrNameLst>
                                          <p:attrName>style.visibility</p:attrName>
                                        </p:attrNameLst>
                                      </p:cBhvr>
                                      <p:to>
                                        <p:strVal val="visible"/>
                                      </p:to>
                                    </p:set>
                                    <p:anim calcmode="lin" valueType="num">
                                      <p:cBhvr additive="base">
                                        <p:cTn id="7" dur="1000" fill="hold"/>
                                        <p:tgtEl>
                                          <p:spTgt spid="64"/>
                                        </p:tgtEl>
                                        <p:attrNameLst>
                                          <p:attrName>ppt_x</p:attrName>
                                        </p:attrNameLst>
                                      </p:cBhvr>
                                      <p:tavLst>
                                        <p:tav tm="0">
                                          <p:val>
                                            <p:strVal val="#ppt_x"/>
                                          </p:val>
                                        </p:tav>
                                        <p:tav tm="100000">
                                          <p:val>
                                            <p:strVal val="#ppt_x"/>
                                          </p:val>
                                        </p:tav>
                                      </p:tavLst>
                                    </p:anim>
                                    <p:anim calcmode="lin" valueType="num">
                                      <p:cBhvr additive="base">
                                        <p:cTn id="8" dur="1000" fill="hold"/>
                                        <p:tgtEl>
                                          <p:spTgt spid="64"/>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49" presetClass="entr" presetSubtype="0" decel="100000" fill="hold" grpId="1" nodeType="afterEffect">
                                  <p:stCondLst>
                                    <p:cond delay="0"/>
                                  </p:stCondLst>
                                  <p:childTnLst>
                                    <p:set>
                                      <p:cBhvr>
                                        <p:cTn id="11" dur="1" fill="hold">
                                          <p:stCondLst>
                                            <p:cond delay="0"/>
                                          </p:stCondLst>
                                        </p:cTn>
                                        <p:tgtEl>
                                          <p:spTgt spid="72"/>
                                        </p:tgtEl>
                                        <p:attrNameLst>
                                          <p:attrName>style.visibility</p:attrName>
                                        </p:attrNameLst>
                                      </p:cBhvr>
                                      <p:to>
                                        <p:strVal val="visible"/>
                                      </p:to>
                                    </p:set>
                                    <p:anim calcmode="lin" valueType="num">
                                      <p:cBhvr>
                                        <p:cTn id="12" dur="1000" fill="hold"/>
                                        <p:tgtEl>
                                          <p:spTgt spid="72"/>
                                        </p:tgtEl>
                                        <p:attrNameLst>
                                          <p:attrName>ppt_w</p:attrName>
                                        </p:attrNameLst>
                                      </p:cBhvr>
                                      <p:tavLst>
                                        <p:tav tm="0">
                                          <p:val>
                                            <p:fltVal val="0"/>
                                          </p:val>
                                        </p:tav>
                                        <p:tav tm="100000">
                                          <p:val>
                                            <p:strVal val="#ppt_w"/>
                                          </p:val>
                                        </p:tav>
                                      </p:tavLst>
                                    </p:anim>
                                    <p:anim calcmode="lin" valueType="num">
                                      <p:cBhvr>
                                        <p:cTn id="13" dur="1000" fill="hold"/>
                                        <p:tgtEl>
                                          <p:spTgt spid="72"/>
                                        </p:tgtEl>
                                        <p:attrNameLst>
                                          <p:attrName>ppt_h</p:attrName>
                                        </p:attrNameLst>
                                      </p:cBhvr>
                                      <p:tavLst>
                                        <p:tav tm="0">
                                          <p:val>
                                            <p:fltVal val="0"/>
                                          </p:val>
                                        </p:tav>
                                        <p:tav tm="100000">
                                          <p:val>
                                            <p:strVal val="#ppt_h"/>
                                          </p:val>
                                        </p:tav>
                                      </p:tavLst>
                                    </p:anim>
                                    <p:anim calcmode="lin" valueType="num">
                                      <p:cBhvr>
                                        <p:cTn id="14" dur="1000" fill="hold"/>
                                        <p:tgtEl>
                                          <p:spTgt spid="72"/>
                                        </p:tgtEl>
                                        <p:attrNameLst>
                                          <p:attrName>style.rotation</p:attrName>
                                        </p:attrNameLst>
                                      </p:cBhvr>
                                      <p:tavLst>
                                        <p:tav tm="0">
                                          <p:val>
                                            <p:fltVal val="360"/>
                                          </p:val>
                                        </p:tav>
                                        <p:tav tm="100000">
                                          <p:val>
                                            <p:fltVal val="0"/>
                                          </p:val>
                                        </p:tav>
                                      </p:tavLst>
                                    </p:anim>
                                    <p:animEffect transition="in" filter="fade">
                                      <p:cBhvr>
                                        <p:cTn id="15" dur="1000"/>
                                        <p:tgtEl>
                                          <p:spTgt spid="72"/>
                                        </p:tgtEl>
                                      </p:cBhvr>
                                    </p:animEffect>
                                  </p:childTnLst>
                                </p:cTn>
                              </p:par>
                              <p:par>
                                <p:cTn id="16" presetID="2" presetClass="entr" presetSubtype="4" decel="100000" fill="hold" grpId="2" nodeType="withEffect">
                                  <p:stCondLst>
                                    <p:cond delay="0"/>
                                  </p:stCondLst>
                                  <p:childTnLst>
                                    <p:set>
                                      <p:cBhvr>
                                        <p:cTn id="17" dur="1" fill="hold">
                                          <p:stCondLst>
                                            <p:cond delay="0"/>
                                          </p:stCondLst>
                                        </p:cTn>
                                        <p:tgtEl>
                                          <p:spTgt spid="72"/>
                                        </p:tgtEl>
                                        <p:attrNameLst>
                                          <p:attrName>style.visibility</p:attrName>
                                        </p:attrNameLst>
                                      </p:cBhvr>
                                      <p:to>
                                        <p:strVal val="visible"/>
                                      </p:to>
                                    </p:set>
                                    <p:anim calcmode="lin" valueType="num">
                                      <p:cBhvr additive="base">
                                        <p:cTn id="18" dur="1000" fill="hold"/>
                                        <p:tgtEl>
                                          <p:spTgt spid="72"/>
                                        </p:tgtEl>
                                        <p:attrNameLst>
                                          <p:attrName>ppt_x</p:attrName>
                                        </p:attrNameLst>
                                      </p:cBhvr>
                                      <p:tavLst>
                                        <p:tav tm="0">
                                          <p:val>
                                            <p:strVal val="#ppt_x"/>
                                          </p:val>
                                        </p:tav>
                                        <p:tav tm="100000">
                                          <p:val>
                                            <p:strVal val="#ppt_x"/>
                                          </p:val>
                                        </p:tav>
                                      </p:tavLst>
                                    </p:anim>
                                    <p:anim calcmode="lin" valueType="num">
                                      <p:cBhvr additive="base">
                                        <p:cTn id="19" dur="1000" fill="hold"/>
                                        <p:tgtEl>
                                          <p:spTgt spid="72"/>
                                        </p:tgtEl>
                                        <p:attrNameLst>
                                          <p:attrName>ppt_y</p:attrName>
                                        </p:attrNameLst>
                                      </p:cBhvr>
                                      <p:tavLst>
                                        <p:tav tm="0">
                                          <p:val>
                                            <p:strVal val="1+#ppt_h/2"/>
                                          </p:val>
                                        </p:tav>
                                        <p:tav tm="100000">
                                          <p:val>
                                            <p:strVal val="#ppt_y"/>
                                          </p:val>
                                        </p:tav>
                                      </p:tavLst>
                                    </p:anim>
                                  </p:childTnLst>
                                </p:cTn>
                              </p:par>
                              <p:par>
                                <p:cTn id="20" presetID="53" presetClass="entr" presetSubtype="16" fill="hold" grpId="0" nodeType="withEffect">
                                  <p:stCondLst>
                                    <p:cond delay="0"/>
                                  </p:stCondLst>
                                  <p:childTnLst>
                                    <p:set>
                                      <p:cBhvr>
                                        <p:cTn id="21" dur="1" fill="hold">
                                          <p:stCondLst>
                                            <p:cond delay="0"/>
                                          </p:stCondLst>
                                        </p:cTn>
                                        <p:tgtEl>
                                          <p:spTgt spid="57">
                                            <p:txEl>
                                              <p:pRg st="0" end="0"/>
                                            </p:txEl>
                                          </p:spTgt>
                                        </p:tgtEl>
                                        <p:attrNameLst>
                                          <p:attrName>style.visibility</p:attrName>
                                        </p:attrNameLst>
                                      </p:cBhvr>
                                      <p:to>
                                        <p:strVal val="visible"/>
                                      </p:to>
                                    </p:set>
                                    <p:anim calcmode="lin" valueType="num">
                                      <p:cBhvr>
                                        <p:cTn id="22" dur="1000" fill="hold"/>
                                        <p:tgtEl>
                                          <p:spTgt spid="57">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57">
                                            <p:txEl>
                                              <p:pRg st="0" end="0"/>
                                            </p:txEl>
                                          </p:spTgt>
                                        </p:tgtEl>
                                        <p:attrNameLst>
                                          <p:attrName>ppt_h</p:attrName>
                                        </p:attrNameLst>
                                      </p:cBhvr>
                                      <p:tavLst>
                                        <p:tav tm="0">
                                          <p:val>
                                            <p:fltVal val="0"/>
                                          </p:val>
                                        </p:tav>
                                        <p:tav tm="100000">
                                          <p:val>
                                            <p:strVal val="#ppt_h"/>
                                          </p:val>
                                        </p:tav>
                                      </p:tavLst>
                                    </p:anim>
                                    <p:animEffect transition="in" filter="fade">
                                      <p:cBhvr>
                                        <p:cTn id="24" dur="1000"/>
                                        <p:tgtEl>
                                          <p:spTgt spid="57">
                                            <p:txEl>
                                              <p:pRg st="0" end="0"/>
                                            </p:txEl>
                                          </p:spTgt>
                                        </p:tgtEl>
                                      </p:cBhvr>
                                    </p:animEffect>
                                  </p:childTnLst>
                                </p:cTn>
                              </p:par>
                            </p:childTnLst>
                          </p:cTn>
                        </p:par>
                        <p:par>
                          <p:cTn id="25" fill="hold">
                            <p:stCondLst>
                              <p:cond delay="2300"/>
                            </p:stCondLst>
                            <p:childTnLst>
                              <p:par>
                                <p:cTn id="26" presetID="10" presetClass="entr" presetSubtype="0" fill="hold" grpId="0" nodeType="afterEffect">
                                  <p:stCondLst>
                                    <p:cond delay="250"/>
                                  </p:stCondLst>
                                  <p:childTnLst>
                                    <p:set>
                                      <p:cBhvr>
                                        <p:cTn id="27" dur="1" fill="hold">
                                          <p:stCondLst>
                                            <p:cond delay="0"/>
                                          </p:stCondLst>
                                        </p:cTn>
                                        <p:tgtEl>
                                          <p:spTgt spid="54">
                                            <p:txEl>
                                              <p:pRg st="0" end="0"/>
                                            </p:txEl>
                                          </p:spTgt>
                                        </p:tgtEl>
                                        <p:attrNameLst>
                                          <p:attrName>style.visibility</p:attrName>
                                        </p:attrNameLst>
                                      </p:cBhvr>
                                      <p:to>
                                        <p:strVal val="visible"/>
                                      </p:to>
                                    </p:set>
                                    <p:animEffect transition="in" filter="fade">
                                      <p:cBhvr>
                                        <p:cTn id="28" dur="500"/>
                                        <p:tgtEl>
                                          <p:spTgt spid="54">
                                            <p:txEl>
                                              <p:pRg st="0" end="0"/>
                                            </p:txEl>
                                          </p:spTgt>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childTnLst>
                          </p:cTn>
                        </p:par>
                        <p:par>
                          <p:cTn id="32" fill="hold">
                            <p:stCondLst>
                              <p:cond delay="3050"/>
                            </p:stCondLst>
                            <p:childTnLst>
                              <p:par>
                                <p:cTn id="33" presetID="22" presetClass="entr" presetSubtype="8" fill="hold" grpId="0" nodeType="afterEffect">
                                  <p:stCondLst>
                                    <p:cond delay="0"/>
                                  </p:stCondLst>
                                  <p:childTnLst>
                                    <p:set>
                                      <p:cBhvr>
                                        <p:cTn id="34" dur="1" fill="hold">
                                          <p:stCondLst>
                                            <p:cond delay="0"/>
                                          </p:stCondLst>
                                        </p:cTn>
                                        <p:tgtEl>
                                          <p:spTgt spid="59">
                                            <p:txEl>
                                              <p:pRg st="0" end="0"/>
                                            </p:txEl>
                                          </p:spTgt>
                                        </p:tgtEl>
                                        <p:attrNameLst>
                                          <p:attrName>style.visibility</p:attrName>
                                        </p:attrNameLst>
                                      </p:cBhvr>
                                      <p:to>
                                        <p:strVal val="visible"/>
                                      </p:to>
                                    </p:set>
                                    <p:animEffect transition="in" filter="wipe(left)">
                                      <p:cBhvr>
                                        <p:cTn id="35" dur="500"/>
                                        <p:tgtEl>
                                          <p:spTgt spid="59">
                                            <p:txEl>
                                              <p:pRg st="0" end="0"/>
                                            </p:txEl>
                                          </p:spTgt>
                                        </p:tgtEl>
                                      </p:cBhvr>
                                    </p:animEffect>
                                  </p:childTnLst>
                                </p:cTn>
                              </p:par>
                            </p:childTnLst>
                          </p:cTn>
                        </p:par>
                        <p:par>
                          <p:cTn id="36" fill="hold">
                            <p:stCondLst>
                              <p:cond delay="3550"/>
                            </p:stCondLst>
                            <p:childTnLst>
                              <p:par>
                                <p:cTn id="37" presetID="10" presetClass="entr" presetSubtype="0" fill="hold" grpId="0" nodeType="afterEffect">
                                  <p:stCondLst>
                                    <p:cond delay="250"/>
                                  </p:stCondLst>
                                  <p:childTnLst>
                                    <p:set>
                                      <p:cBhvr>
                                        <p:cTn id="38" dur="1" fill="hold">
                                          <p:stCondLst>
                                            <p:cond delay="0"/>
                                          </p:stCondLst>
                                        </p:cTn>
                                        <p:tgtEl>
                                          <p:spTgt spid="58"/>
                                        </p:tgtEl>
                                        <p:attrNameLst>
                                          <p:attrName>style.visibility</p:attrName>
                                        </p:attrNameLst>
                                      </p:cBhvr>
                                      <p:to>
                                        <p:strVal val="visible"/>
                                      </p:to>
                                    </p:set>
                                    <p:animEffect transition="in" filter="fade">
                                      <p:cBhvr>
                                        <p:cTn id="39" dur="500"/>
                                        <p:tgtEl>
                                          <p:spTgt spid="58"/>
                                        </p:tgtEl>
                                      </p:cBhvr>
                                    </p:animEffect>
                                  </p:childTnLst>
                                </p:cTn>
                              </p:par>
                            </p:childTnLst>
                          </p:cTn>
                        </p:par>
                        <p:par>
                          <p:cTn id="40" fill="hold">
                            <p:stCondLst>
                              <p:cond delay="4300"/>
                            </p:stCondLst>
                            <p:childTnLst>
                              <p:par>
                                <p:cTn id="41" presetID="10" presetClass="entr" presetSubtype="0" fill="hold" grpId="0" nodeType="afterEffect">
                                  <p:stCondLst>
                                    <p:cond delay="250"/>
                                  </p:stCondLst>
                                  <p:childTnLst>
                                    <p:set>
                                      <p:cBhvr>
                                        <p:cTn id="42" dur="1" fill="hold">
                                          <p:stCondLst>
                                            <p:cond delay="0"/>
                                          </p:stCondLst>
                                        </p:cTn>
                                        <p:tgtEl>
                                          <p:spTgt spid="56">
                                            <p:txEl>
                                              <p:pRg st="0" end="0"/>
                                            </p:txEl>
                                          </p:spTgt>
                                        </p:tgtEl>
                                        <p:attrNameLst>
                                          <p:attrName>style.visibility</p:attrName>
                                        </p:attrNameLst>
                                      </p:cBhvr>
                                      <p:to>
                                        <p:strVal val="visible"/>
                                      </p:to>
                                    </p:set>
                                    <p:animEffect transition="in" filter="fade">
                                      <p:cBhvr>
                                        <p:cTn id="43" dur="500"/>
                                        <p:tgtEl>
                                          <p:spTgt spid="56">
                                            <p:txEl>
                                              <p:pRg st="0" end="0"/>
                                            </p:txEl>
                                          </p:spTgt>
                                        </p:tgtEl>
                                      </p:cBhvr>
                                    </p:animEffect>
                                  </p:childTnLst>
                                </p:cTn>
                              </p:par>
                              <p:par>
                                <p:cTn id="44" presetID="10" presetClass="entr" presetSubtype="0" fill="hold" grpId="0" nodeType="withEffect">
                                  <p:stCondLst>
                                    <p:cond delay="25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500"/>
                                        <p:tgtEl>
                                          <p:spTgt spid="52"/>
                                        </p:tgtEl>
                                      </p:cBhvr>
                                    </p:animEffect>
                                  </p:childTnLst>
                                </p:cTn>
                              </p:par>
                            </p:childTnLst>
                          </p:cTn>
                        </p:par>
                        <p:par>
                          <p:cTn id="47" fill="hold">
                            <p:stCondLst>
                              <p:cond delay="5050"/>
                            </p:stCondLst>
                            <p:childTnLst>
                              <p:par>
                                <p:cTn id="48" presetID="22" presetClass="entr" presetSubtype="8" fill="hold" grpId="0" nodeType="afterEffect">
                                  <p:stCondLst>
                                    <p:cond delay="0"/>
                                  </p:stCondLst>
                                  <p:childTnLst>
                                    <p:set>
                                      <p:cBhvr>
                                        <p:cTn id="49" dur="1" fill="hold">
                                          <p:stCondLst>
                                            <p:cond delay="0"/>
                                          </p:stCondLst>
                                        </p:cTn>
                                        <p:tgtEl>
                                          <p:spTgt spid="61">
                                            <p:txEl>
                                              <p:pRg st="0" end="0"/>
                                            </p:txEl>
                                          </p:spTgt>
                                        </p:tgtEl>
                                        <p:attrNameLst>
                                          <p:attrName>style.visibility</p:attrName>
                                        </p:attrNameLst>
                                      </p:cBhvr>
                                      <p:to>
                                        <p:strVal val="visible"/>
                                      </p:to>
                                    </p:set>
                                    <p:animEffect transition="in" filter="wipe(left)">
                                      <p:cBhvr>
                                        <p:cTn id="50" dur="500"/>
                                        <p:tgtEl>
                                          <p:spTgt spid="61">
                                            <p:txEl>
                                              <p:pRg st="0" end="0"/>
                                            </p:txEl>
                                          </p:spTgt>
                                        </p:tgtEl>
                                      </p:cBhvr>
                                    </p:animEffect>
                                  </p:childTnLst>
                                </p:cTn>
                              </p:par>
                            </p:childTnLst>
                          </p:cTn>
                        </p:par>
                        <p:par>
                          <p:cTn id="51" fill="hold">
                            <p:stCondLst>
                              <p:cond delay="5550"/>
                            </p:stCondLst>
                            <p:childTnLst>
                              <p:par>
                                <p:cTn id="52" presetID="10" presetClass="entr" presetSubtype="0" fill="hold" grpId="0" nodeType="afterEffect">
                                  <p:stCondLst>
                                    <p:cond delay="250"/>
                                  </p:stCondLst>
                                  <p:childTnLst>
                                    <p:set>
                                      <p:cBhvr>
                                        <p:cTn id="53" dur="1" fill="hold">
                                          <p:stCondLst>
                                            <p:cond delay="0"/>
                                          </p:stCondLst>
                                        </p:cTn>
                                        <p:tgtEl>
                                          <p:spTgt spid="60"/>
                                        </p:tgtEl>
                                        <p:attrNameLst>
                                          <p:attrName>style.visibility</p:attrName>
                                        </p:attrNameLst>
                                      </p:cBhvr>
                                      <p:to>
                                        <p:strVal val="visible"/>
                                      </p:to>
                                    </p:set>
                                    <p:animEffect transition="in" filter="fade">
                                      <p:cBhvr>
                                        <p:cTn id="54" dur="500"/>
                                        <p:tgtEl>
                                          <p:spTgt spid="60"/>
                                        </p:tgtEl>
                                      </p:cBhvr>
                                    </p:animEffect>
                                  </p:childTnLst>
                                </p:cTn>
                              </p:par>
                            </p:childTnLst>
                          </p:cTn>
                        </p:par>
                        <p:par>
                          <p:cTn id="55" fill="hold">
                            <p:stCondLst>
                              <p:cond delay="6300"/>
                            </p:stCondLst>
                            <p:childTnLst>
                              <p:par>
                                <p:cTn id="56" presetID="10" presetClass="entr" presetSubtype="0" fill="hold" grpId="0" nodeType="afterEffect">
                                  <p:stCondLst>
                                    <p:cond delay="250"/>
                                  </p:stCondLst>
                                  <p:childTnLst>
                                    <p:set>
                                      <p:cBhvr>
                                        <p:cTn id="57" dur="1" fill="hold">
                                          <p:stCondLst>
                                            <p:cond delay="0"/>
                                          </p:stCondLst>
                                        </p:cTn>
                                        <p:tgtEl>
                                          <p:spTgt spid="55">
                                            <p:txEl>
                                              <p:pRg st="0" end="0"/>
                                            </p:txEl>
                                          </p:spTgt>
                                        </p:tgtEl>
                                        <p:attrNameLst>
                                          <p:attrName>style.visibility</p:attrName>
                                        </p:attrNameLst>
                                      </p:cBhvr>
                                      <p:to>
                                        <p:strVal val="visible"/>
                                      </p:to>
                                    </p:set>
                                    <p:animEffect transition="in" filter="fade">
                                      <p:cBhvr>
                                        <p:cTn id="58" dur="500"/>
                                        <p:tgtEl>
                                          <p:spTgt spid="55">
                                            <p:txEl>
                                              <p:pRg st="0" end="0"/>
                                            </p:txEl>
                                          </p:spTgt>
                                        </p:tgtEl>
                                      </p:cBhvr>
                                    </p:animEffect>
                                  </p:childTnLst>
                                </p:cTn>
                              </p:par>
                              <p:par>
                                <p:cTn id="59" presetID="10" presetClass="entr" presetSubtype="0" fill="hold" grpId="0" nodeType="withEffect">
                                  <p:stCondLst>
                                    <p:cond delay="250"/>
                                  </p:stCondLst>
                                  <p:childTnLst>
                                    <p:set>
                                      <p:cBhvr>
                                        <p:cTn id="60" dur="1" fill="hold">
                                          <p:stCondLst>
                                            <p:cond delay="0"/>
                                          </p:stCondLst>
                                        </p:cTn>
                                        <p:tgtEl>
                                          <p:spTgt spid="53"/>
                                        </p:tgtEl>
                                        <p:attrNameLst>
                                          <p:attrName>style.visibility</p:attrName>
                                        </p:attrNameLst>
                                      </p:cBhvr>
                                      <p:to>
                                        <p:strVal val="visible"/>
                                      </p:to>
                                    </p:set>
                                    <p:animEffect transition="in" filter="fade">
                                      <p:cBhvr>
                                        <p:cTn id="61" dur="500"/>
                                        <p:tgtEl>
                                          <p:spTgt spid="53"/>
                                        </p:tgtEl>
                                      </p:cBhvr>
                                    </p:animEffect>
                                  </p:childTnLst>
                                </p:cTn>
                              </p:par>
                            </p:childTnLst>
                          </p:cTn>
                        </p:par>
                        <p:par>
                          <p:cTn id="62" fill="hold">
                            <p:stCondLst>
                              <p:cond delay="7050"/>
                            </p:stCondLst>
                            <p:childTnLst>
                              <p:par>
                                <p:cTn id="63" presetID="22" presetClass="entr" presetSubtype="8" fill="hold" grpId="0" nodeType="afterEffect">
                                  <p:stCondLst>
                                    <p:cond delay="0"/>
                                  </p:stCondLst>
                                  <p:childTnLst>
                                    <p:set>
                                      <p:cBhvr>
                                        <p:cTn id="64" dur="1" fill="hold">
                                          <p:stCondLst>
                                            <p:cond delay="0"/>
                                          </p:stCondLst>
                                        </p:cTn>
                                        <p:tgtEl>
                                          <p:spTgt spid="63">
                                            <p:txEl>
                                              <p:pRg st="0" end="0"/>
                                            </p:txEl>
                                          </p:spTgt>
                                        </p:tgtEl>
                                        <p:attrNameLst>
                                          <p:attrName>style.visibility</p:attrName>
                                        </p:attrNameLst>
                                      </p:cBhvr>
                                      <p:to>
                                        <p:strVal val="visible"/>
                                      </p:to>
                                    </p:set>
                                    <p:animEffect transition="in" filter="wipe(left)">
                                      <p:cBhvr>
                                        <p:cTn id="65" dur="500"/>
                                        <p:tgtEl>
                                          <p:spTgt spid="63">
                                            <p:txEl>
                                              <p:pRg st="0" end="0"/>
                                            </p:txEl>
                                          </p:spTgt>
                                        </p:tgtEl>
                                      </p:cBhvr>
                                    </p:animEffect>
                                  </p:childTnLst>
                                </p:cTn>
                              </p:par>
                            </p:childTnLst>
                          </p:cTn>
                        </p:par>
                        <p:par>
                          <p:cTn id="66" fill="hold">
                            <p:stCondLst>
                              <p:cond delay="7550"/>
                            </p:stCondLst>
                            <p:childTnLst>
                              <p:par>
                                <p:cTn id="67" presetID="10" presetClass="entr" presetSubtype="0" fill="hold" grpId="0" nodeType="afterEffect">
                                  <p:stCondLst>
                                    <p:cond delay="250"/>
                                  </p:stCondLst>
                                  <p:childTnLst>
                                    <p:set>
                                      <p:cBhvr>
                                        <p:cTn id="68" dur="1" fill="hold">
                                          <p:stCondLst>
                                            <p:cond delay="0"/>
                                          </p:stCondLst>
                                        </p:cTn>
                                        <p:tgtEl>
                                          <p:spTgt spid="62"/>
                                        </p:tgtEl>
                                        <p:attrNameLst>
                                          <p:attrName>style.visibility</p:attrName>
                                        </p:attrNameLst>
                                      </p:cBhvr>
                                      <p:to>
                                        <p:strVal val="visible"/>
                                      </p:to>
                                    </p:set>
                                    <p:animEffect transition="in" filter="fade">
                                      <p:cBhvr>
                                        <p:cTn id="6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1" animBg="1"/>
      <p:bldP spid="72" grpId="2" animBg="1"/>
      <p:bldP spid="51" grpId="0" animBg="1"/>
      <p:bldP spid="52" grpId="0" animBg="1"/>
      <p:bldP spid="53" grpId="0" animBg="1"/>
      <p:bldP spid="54" grpId="0" build="p">
        <p:tmplLst>
          <p:tmpl lvl="1">
            <p:tnLst>
              <p:par>
                <p:cTn presetID="10" presetClass="entr" presetSubtype="0" fill="hold" nodeType="afterEffect">
                  <p:stCondLst>
                    <p:cond delay="25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5" grpId="0" build="p">
        <p:tmplLst>
          <p:tmpl lvl="1">
            <p:tnLst>
              <p:par>
                <p:cTn presetID="10" presetClass="entr" presetSubtype="0" fill="hold" nodeType="afterEffect">
                  <p:stCondLst>
                    <p:cond delay="25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build="p">
        <p:tmplLst>
          <p:tmpl lvl="1">
            <p:tnLst>
              <p:par>
                <p:cTn presetID="10" presetClass="entr" presetSubtype="0" fill="hold" nodeType="afterEffect">
                  <p:stCondLst>
                    <p:cond delay="25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57" grpId="0" build="p">
        <p:tmplLst>
          <p:tmpl lvl="1">
            <p:tnLst>
              <p:par>
                <p:cTn presetID="53" presetClass="entr" presetSubtype="16" fill="hold" nodeType="with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p:cTn dur="1000" fill="hold"/>
                        <p:tgtEl>
                          <p:spTgt spid="57"/>
                        </p:tgtEl>
                        <p:attrNameLst>
                          <p:attrName>ppt_w</p:attrName>
                        </p:attrNameLst>
                      </p:cBhvr>
                      <p:tavLst>
                        <p:tav tm="0">
                          <p:val>
                            <p:fltVal val="0"/>
                          </p:val>
                        </p:tav>
                        <p:tav tm="100000">
                          <p:val>
                            <p:strVal val="#ppt_w"/>
                          </p:val>
                        </p:tav>
                      </p:tavLst>
                    </p:anim>
                    <p:anim calcmode="lin" valueType="num">
                      <p:cBhvr>
                        <p:cTn dur="1000" fill="hold"/>
                        <p:tgtEl>
                          <p:spTgt spid="57"/>
                        </p:tgtEl>
                        <p:attrNameLst>
                          <p:attrName>ppt_h</p:attrName>
                        </p:attrNameLst>
                      </p:cBhvr>
                      <p:tavLst>
                        <p:tav tm="0">
                          <p:val>
                            <p:fltVal val="0"/>
                          </p:val>
                        </p:tav>
                        <p:tav tm="100000">
                          <p:val>
                            <p:strVal val="#ppt_h"/>
                          </p:val>
                        </p:tav>
                      </p:tavLst>
                    </p:anim>
                    <p:animEffect transition="in" filter="fade">
                      <p:cBhvr>
                        <p:cTn dur="1000"/>
                        <p:tgtEl>
                          <p:spTgt spid="57"/>
                        </p:tgtEl>
                      </p:cBhvr>
                    </p:animEffect>
                  </p:childTnLst>
                </p:cTn>
              </p:par>
            </p:tnLst>
          </p:tmpl>
        </p:tmplLst>
      </p:bldP>
      <p:bldP spid="58" grpId="0">
        <p:tmplLst>
          <p:tmpl>
            <p:tnLst>
              <p:par>
                <p:cTn presetID="10" presetClass="entr" presetSubtype="0" fill="hold" nodeType="afterEffect">
                  <p:stCondLst>
                    <p:cond delay="25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9" grpId="0" build="p">
        <p:tmplLst>
          <p:tmpl lvl="1">
            <p:tnLst>
              <p:par>
                <p:cTn presetID="22" presetClass="entr" presetSubtype="8"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wipe(left)">
                      <p:cBhvr>
                        <p:cTn dur="500"/>
                        <p:tgtEl>
                          <p:spTgt spid="59"/>
                        </p:tgtEl>
                      </p:cBhvr>
                    </p:animEffect>
                  </p:childTnLst>
                </p:cTn>
              </p:par>
            </p:tnLst>
          </p:tmpl>
        </p:tmplLst>
      </p:bldP>
      <p:bldP spid="60" grpId="0">
        <p:tmplLst>
          <p:tmpl>
            <p:tnLst>
              <p:par>
                <p:cTn presetID="10" presetClass="entr" presetSubtype="0" fill="hold" nodeType="afterEffect">
                  <p:stCondLst>
                    <p:cond delay="250"/>
                  </p:stCondLst>
                  <p:childTnLst>
                    <p:set>
                      <p:cBhvr>
                        <p:cTn dur="1" fill="hold">
                          <p:stCondLst>
                            <p:cond delay="0"/>
                          </p:stCondLst>
                        </p:cTn>
                        <p:tgtEl>
                          <p:spTgt spid="60"/>
                        </p:tgtEl>
                        <p:attrNameLst>
                          <p:attrName>style.visibility</p:attrName>
                        </p:attrNameLst>
                      </p:cBhvr>
                      <p:to>
                        <p:strVal val="visible"/>
                      </p:to>
                    </p:set>
                    <p:animEffect transition="in" filter="fade">
                      <p:cBhvr>
                        <p:cTn dur="500"/>
                        <p:tgtEl>
                          <p:spTgt spid="60"/>
                        </p:tgtEl>
                      </p:cBhvr>
                    </p:animEffect>
                  </p:childTnLst>
                </p:cTn>
              </p:par>
            </p:tnLst>
          </p:tmpl>
        </p:tmplLst>
      </p:bldP>
      <p:bldP spid="61" grpId="0" build="p">
        <p:tmplLst>
          <p:tmpl lvl="1">
            <p:tnLst>
              <p:par>
                <p:cTn presetID="22" presetClass="entr" presetSubtype="8"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wipe(left)">
                      <p:cBhvr>
                        <p:cTn dur="500"/>
                        <p:tgtEl>
                          <p:spTgt spid="61"/>
                        </p:tgtEl>
                      </p:cBhvr>
                    </p:animEffect>
                  </p:childTnLst>
                </p:cTn>
              </p:par>
            </p:tnLst>
          </p:tmpl>
        </p:tmplLst>
      </p:bldP>
      <p:bldP spid="62" grpId="0">
        <p:tmplLst>
          <p:tmpl>
            <p:tnLst>
              <p:par>
                <p:cTn presetID="10" presetClass="entr" presetSubtype="0" fill="hold" nodeType="afterEffect">
                  <p:stCondLst>
                    <p:cond delay="250"/>
                  </p:stCondLst>
                  <p:childTnLst>
                    <p:set>
                      <p:cBhvr>
                        <p:cTn dur="1" fill="hold">
                          <p:stCondLst>
                            <p:cond delay="0"/>
                          </p:stCondLst>
                        </p:cTn>
                        <p:tgtEl>
                          <p:spTgt spid="62"/>
                        </p:tgtEl>
                        <p:attrNameLst>
                          <p:attrName>style.visibility</p:attrName>
                        </p:attrNameLst>
                      </p:cBhvr>
                      <p:to>
                        <p:strVal val="visible"/>
                      </p:to>
                    </p:set>
                    <p:animEffect transition="in" filter="fade">
                      <p:cBhvr>
                        <p:cTn dur="500"/>
                        <p:tgtEl>
                          <p:spTgt spid="62"/>
                        </p:tgtEl>
                      </p:cBhvr>
                    </p:animEffect>
                  </p:childTnLst>
                </p:cTn>
              </p:par>
            </p:tnLst>
          </p:tmpl>
        </p:tmplLst>
      </p:bldP>
      <p:bldP spid="63" grpId="0" build="p">
        <p:tmplLst>
          <p:tmpl lvl="1">
            <p:tnLst>
              <p:par>
                <p:cTn presetID="22" presetClass="entr" presetSubtype="8" fill="hold" nodeType="after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wipe(left)">
                      <p:cBhvr>
                        <p:cTn dur="500"/>
                        <p:tgtEl>
                          <p:spTgt spid="63"/>
                        </p:tgtEl>
                      </p:cBhvr>
                    </p:animEffect>
                  </p:childTnLst>
                </p:cTn>
              </p:par>
            </p:tnLst>
          </p:tmpl>
        </p:tmplLst>
      </p:bldP>
      <p:bldP spid="64" grpId="0"/>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 arrow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25" name="Freeform: Shape 24"/>
          <p:cNvSpPr/>
          <p:nvPr userDrawn="1"/>
        </p:nvSpPr>
        <p:spPr>
          <a:xfrm>
            <a:off x="1457158" y="3270263"/>
            <a:ext cx="3032738" cy="3182217"/>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7" name="Text Placeholder 5"/>
          <p:cNvSpPr>
            <a:spLocks noGrp="1"/>
          </p:cNvSpPr>
          <p:nvPr>
            <p:ph type="body" sz="quarter" idx="25" hasCustomPrompt="1"/>
          </p:nvPr>
        </p:nvSpPr>
        <p:spPr>
          <a:xfrm>
            <a:off x="1596759" y="4572495"/>
            <a:ext cx="2436206" cy="569418"/>
          </a:xfrm>
        </p:spPr>
        <p:txBody>
          <a:bodyPr anchor="ctr">
            <a:normAutofit/>
          </a:bodyPr>
          <a:lstStyle>
            <a:lvl1pPr marL="0" indent="0" algn="ctr">
              <a:lnSpc>
                <a:spcPct val="100000"/>
              </a:lnSpc>
              <a:spcBef>
                <a:spcPts val="0"/>
              </a:spcBef>
              <a:buFontTx/>
              <a:buNone/>
              <a:defRPr sz="2800">
                <a:solidFill>
                  <a:schemeClr val="tx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6" name="Freeform: Shape 25"/>
          <p:cNvSpPr/>
          <p:nvPr userDrawn="1"/>
        </p:nvSpPr>
        <p:spPr>
          <a:xfrm>
            <a:off x="5340838" y="3270263"/>
            <a:ext cx="3032738" cy="3182217"/>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27" name="Text Placeholder 5"/>
          <p:cNvSpPr>
            <a:spLocks noGrp="1"/>
          </p:cNvSpPr>
          <p:nvPr>
            <p:ph type="body" sz="quarter" idx="26" hasCustomPrompt="1"/>
          </p:nvPr>
        </p:nvSpPr>
        <p:spPr>
          <a:xfrm>
            <a:off x="5480438" y="4572495"/>
            <a:ext cx="2436206" cy="569418"/>
          </a:xfrm>
        </p:spPr>
        <p:txBody>
          <a:bodyPr anchor="ctr">
            <a:normAutofit/>
          </a:bodyPr>
          <a:lstStyle>
            <a:lvl1pPr marL="0" indent="0" algn="ctr">
              <a:lnSpc>
                <a:spcPct val="100000"/>
              </a:lnSpc>
              <a:spcBef>
                <a:spcPts val="0"/>
              </a:spcBef>
              <a:buFontTx/>
              <a:buNone/>
              <a:defRPr sz="2800">
                <a:solidFill>
                  <a:schemeClr val="tx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8" name="Freeform: Shape 27"/>
          <p:cNvSpPr/>
          <p:nvPr userDrawn="1"/>
        </p:nvSpPr>
        <p:spPr>
          <a:xfrm>
            <a:off x="9224520" y="3270263"/>
            <a:ext cx="3032738" cy="3182217"/>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29" name="Text Placeholder 5"/>
          <p:cNvSpPr>
            <a:spLocks noGrp="1"/>
          </p:cNvSpPr>
          <p:nvPr>
            <p:ph type="body" sz="quarter" idx="27" hasCustomPrompt="1"/>
          </p:nvPr>
        </p:nvSpPr>
        <p:spPr>
          <a:xfrm>
            <a:off x="9364120" y="4572495"/>
            <a:ext cx="2436206" cy="569418"/>
          </a:xfrm>
        </p:spPr>
        <p:txBody>
          <a:bodyPr anchor="ctr">
            <a:normAutofit/>
          </a:bodyPr>
          <a:lstStyle>
            <a:lvl1pPr marL="0" indent="0" algn="ctr">
              <a:lnSpc>
                <a:spcPct val="100000"/>
              </a:lnSpc>
              <a:spcBef>
                <a:spcPts val="0"/>
              </a:spcBef>
              <a:buFontTx/>
              <a:buNone/>
              <a:defRPr sz="2800">
                <a:solidFill>
                  <a:schemeClr val="tx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31" name="Text Placeholder 5"/>
          <p:cNvSpPr>
            <a:spLocks noGrp="1"/>
          </p:cNvSpPr>
          <p:nvPr>
            <p:ph type="body" sz="quarter" idx="12" hasCustomPrompt="1"/>
          </p:nvPr>
        </p:nvSpPr>
        <p:spPr>
          <a:xfrm>
            <a:off x="3975129" y="7188201"/>
            <a:ext cx="5764156" cy="1663700"/>
          </a:xfrm>
        </p:spPr>
        <p:txBody>
          <a:bodyPr anchor="ctr"/>
          <a:lstStyle>
            <a:lvl1pPr marL="0" indent="0" algn="ctr">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32" name="Title 1"/>
          <p:cNvSpPr>
            <a:spLocks noGrp="1"/>
          </p:cNvSpPr>
          <p:nvPr>
            <p:ph type="title" hasCustomPrompt="1"/>
          </p:nvPr>
        </p:nvSpPr>
        <p:spPr>
          <a:xfrm>
            <a:off x="2266688" y="1250122"/>
            <a:ext cx="9181038" cy="1042908"/>
          </a:xfrm>
        </p:spPr>
        <p:txBody>
          <a:bodyPr anchor="b"/>
          <a:lstStyle>
            <a:lvl1pPr algn="ctr">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352953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2" presetClass="entr" presetSubtype="8" decel="10000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000" fill="hold"/>
                                        <p:tgtEl>
                                          <p:spTgt spid="25"/>
                                        </p:tgtEl>
                                        <p:attrNameLst>
                                          <p:attrName>ppt_x</p:attrName>
                                        </p:attrNameLst>
                                      </p:cBhvr>
                                      <p:tavLst>
                                        <p:tav tm="0">
                                          <p:val>
                                            <p:strVal val="0-#ppt_w/2"/>
                                          </p:val>
                                        </p:tav>
                                        <p:tav tm="100000">
                                          <p:val>
                                            <p:strVal val="#ppt_x"/>
                                          </p:val>
                                        </p:tav>
                                      </p:tavLst>
                                    </p:anim>
                                    <p:anim calcmode="lin" valueType="num">
                                      <p:cBhvr additive="base">
                                        <p:cTn id="13" dur="1000" fill="hold"/>
                                        <p:tgtEl>
                                          <p:spTgt spid="25"/>
                                        </p:tgtEl>
                                        <p:attrNameLst>
                                          <p:attrName>ppt_y</p:attrName>
                                        </p:attrNameLst>
                                      </p:cBhvr>
                                      <p:tavLst>
                                        <p:tav tm="0">
                                          <p:val>
                                            <p:strVal val="#ppt_y"/>
                                          </p:val>
                                        </p:tav>
                                        <p:tav tm="100000">
                                          <p:val>
                                            <p:strVal val="#ppt_y"/>
                                          </p:val>
                                        </p:tav>
                                      </p:tavLst>
                                    </p:anim>
                                  </p:childTnLst>
                                </p:cTn>
                              </p:par>
                              <p:par>
                                <p:cTn id="14" presetID="10" presetClass="entr" presetSubtype="0" fill="hold" grpId="1"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childTnLst>
                                </p:cTn>
                              </p:par>
                              <p:par>
                                <p:cTn id="17" presetID="2" presetClass="entr" presetSubtype="8" decel="10000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par>
                                <p:cTn id="21" presetID="10" presetClass="entr"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par>
                          <p:cTn id="24" fill="hold">
                            <p:stCondLst>
                              <p:cond delay="2300"/>
                            </p:stCondLst>
                            <p:childTnLst>
                              <p:par>
                                <p:cTn id="25" presetID="2" presetClass="entr" presetSubtype="8" decel="100000"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1000" fill="hold"/>
                                        <p:tgtEl>
                                          <p:spTgt spid="26"/>
                                        </p:tgtEl>
                                        <p:attrNameLst>
                                          <p:attrName>ppt_x</p:attrName>
                                        </p:attrNameLst>
                                      </p:cBhvr>
                                      <p:tavLst>
                                        <p:tav tm="0">
                                          <p:val>
                                            <p:strVal val="0-#ppt_w/2"/>
                                          </p:val>
                                        </p:tav>
                                        <p:tav tm="100000">
                                          <p:val>
                                            <p:strVal val="#ppt_x"/>
                                          </p:val>
                                        </p:tav>
                                      </p:tavLst>
                                    </p:anim>
                                    <p:anim calcmode="lin" valueType="num">
                                      <p:cBhvr additive="base">
                                        <p:cTn id="28" dur="1000" fill="hold"/>
                                        <p:tgtEl>
                                          <p:spTgt spid="26"/>
                                        </p:tgtEl>
                                        <p:attrNameLst>
                                          <p:attrName>ppt_y</p:attrName>
                                        </p:attrNameLst>
                                      </p:cBhvr>
                                      <p:tavLst>
                                        <p:tav tm="0">
                                          <p:val>
                                            <p:strVal val="#ppt_y"/>
                                          </p:val>
                                        </p:tav>
                                        <p:tav tm="100000">
                                          <p:val>
                                            <p:strVal val="#ppt_y"/>
                                          </p:val>
                                        </p:tav>
                                      </p:tavLst>
                                    </p:anim>
                                  </p:childTnLst>
                                </p:cTn>
                              </p:par>
                              <p:par>
                                <p:cTn id="29" presetID="10" presetClass="entr" presetSubtype="0" fill="hold" grpId="1"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childTnLst>
                                </p:cTn>
                              </p:par>
                              <p:par>
                                <p:cTn id="32" presetID="2" presetClass="entr" presetSubtype="8" decel="10000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1000" fill="hold"/>
                                        <p:tgtEl>
                                          <p:spTgt spid="27"/>
                                        </p:tgtEl>
                                        <p:attrNameLst>
                                          <p:attrName>ppt_x</p:attrName>
                                        </p:attrNameLst>
                                      </p:cBhvr>
                                      <p:tavLst>
                                        <p:tav tm="0">
                                          <p:val>
                                            <p:strVal val="0-#ppt_w/2"/>
                                          </p:val>
                                        </p:tav>
                                        <p:tav tm="100000">
                                          <p:val>
                                            <p:strVal val="#ppt_x"/>
                                          </p:val>
                                        </p:tav>
                                      </p:tavLst>
                                    </p:anim>
                                    <p:anim calcmode="lin" valueType="num">
                                      <p:cBhvr additive="base">
                                        <p:cTn id="35" dur="1000" fill="hold"/>
                                        <p:tgtEl>
                                          <p:spTgt spid="27"/>
                                        </p:tgtEl>
                                        <p:attrNameLst>
                                          <p:attrName>ppt_y</p:attrName>
                                        </p:attrNameLst>
                                      </p:cBhvr>
                                      <p:tavLst>
                                        <p:tav tm="0">
                                          <p:val>
                                            <p:strVal val="#ppt_y"/>
                                          </p:val>
                                        </p:tav>
                                        <p:tav tm="100000">
                                          <p:val>
                                            <p:strVal val="#ppt_y"/>
                                          </p:val>
                                        </p:tav>
                                      </p:tavLst>
                                    </p:anim>
                                  </p:childTnLst>
                                </p:cTn>
                              </p:par>
                              <p:par>
                                <p:cTn id="36" presetID="10" presetClass="entr" presetSubtype="0" fill="hold" grpId="1"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childTnLst>
                                </p:cTn>
                              </p:par>
                            </p:childTnLst>
                          </p:cTn>
                        </p:par>
                        <p:par>
                          <p:cTn id="39" fill="hold">
                            <p:stCondLst>
                              <p:cond delay="3300"/>
                            </p:stCondLst>
                            <p:childTnLst>
                              <p:par>
                                <p:cTn id="40" presetID="2" presetClass="entr" presetSubtype="8" decel="10000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additive="base">
                                        <p:cTn id="42" dur="1000" fill="hold"/>
                                        <p:tgtEl>
                                          <p:spTgt spid="28"/>
                                        </p:tgtEl>
                                        <p:attrNameLst>
                                          <p:attrName>ppt_x</p:attrName>
                                        </p:attrNameLst>
                                      </p:cBhvr>
                                      <p:tavLst>
                                        <p:tav tm="0">
                                          <p:val>
                                            <p:strVal val="0-#ppt_w/2"/>
                                          </p:val>
                                        </p:tav>
                                        <p:tav tm="100000">
                                          <p:val>
                                            <p:strVal val="#ppt_x"/>
                                          </p:val>
                                        </p:tav>
                                      </p:tavLst>
                                    </p:anim>
                                    <p:anim calcmode="lin" valueType="num">
                                      <p:cBhvr additive="base">
                                        <p:cTn id="43" dur="1000" fill="hold"/>
                                        <p:tgtEl>
                                          <p:spTgt spid="28"/>
                                        </p:tgtEl>
                                        <p:attrNameLst>
                                          <p:attrName>ppt_y</p:attrName>
                                        </p:attrNameLst>
                                      </p:cBhvr>
                                      <p:tavLst>
                                        <p:tav tm="0">
                                          <p:val>
                                            <p:strVal val="#ppt_y"/>
                                          </p:val>
                                        </p:tav>
                                        <p:tav tm="100000">
                                          <p:val>
                                            <p:strVal val="#ppt_y"/>
                                          </p:val>
                                        </p:tav>
                                      </p:tavLst>
                                    </p:anim>
                                  </p:childTnLst>
                                </p:cTn>
                              </p:par>
                              <p:par>
                                <p:cTn id="44" presetID="10" presetClass="entr" presetSubtype="0" fill="hold" grpId="1"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childTnLst>
                                </p:cTn>
                              </p:par>
                              <p:par>
                                <p:cTn id="47" presetID="2" presetClass="entr" presetSubtype="8" decel="10000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1000" fill="hold"/>
                                        <p:tgtEl>
                                          <p:spTgt spid="29"/>
                                        </p:tgtEl>
                                        <p:attrNameLst>
                                          <p:attrName>ppt_x</p:attrName>
                                        </p:attrNameLst>
                                      </p:cBhvr>
                                      <p:tavLst>
                                        <p:tav tm="0">
                                          <p:val>
                                            <p:strVal val="0-#ppt_w/2"/>
                                          </p:val>
                                        </p:tav>
                                        <p:tav tm="100000">
                                          <p:val>
                                            <p:strVal val="#ppt_x"/>
                                          </p:val>
                                        </p:tav>
                                      </p:tavLst>
                                    </p:anim>
                                    <p:anim calcmode="lin" valueType="num">
                                      <p:cBhvr additive="base">
                                        <p:cTn id="50" dur="1000" fill="hold"/>
                                        <p:tgtEl>
                                          <p:spTgt spid="29"/>
                                        </p:tgtEl>
                                        <p:attrNameLst>
                                          <p:attrName>ppt_y</p:attrName>
                                        </p:attrNameLst>
                                      </p:cBhvr>
                                      <p:tavLst>
                                        <p:tav tm="0">
                                          <p:val>
                                            <p:strVal val="#ppt_y"/>
                                          </p:val>
                                        </p:tav>
                                        <p:tav tm="100000">
                                          <p:val>
                                            <p:strVal val="#ppt_y"/>
                                          </p:val>
                                        </p:tav>
                                      </p:tavLst>
                                    </p:anim>
                                  </p:childTnLst>
                                </p:cTn>
                              </p:par>
                              <p:par>
                                <p:cTn id="51" presetID="10" presetClass="entr" presetSubtype="0" fill="hold" grpId="1"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000"/>
                                        <p:tgtEl>
                                          <p:spTgt spid="29"/>
                                        </p:tgtEl>
                                      </p:cBhvr>
                                    </p:animEffect>
                                  </p:childTnLst>
                                </p:cTn>
                              </p:par>
                            </p:childTnLst>
                          </p:cTn>
                        </p:par>
                        <p:par>
                          <p:cTn id="54" fill="hold">
                            <p:stCondLst>
                              <p:cond delay="4300"/>
                            </p:stCondLst>
                            <p:childTnLst>
                              <p:par>
                                <p:cTn id="55" presetID="10" presetClass="entr" presetSubtype="0" fill="hold" grpId="0" nodeType="afterEffect">
                                  <p:stCondLst>
                                    <p:cond delay="25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7" grpId="0">
        <p:tmplLst>
          <p:tmpl>
            <p:tnLst>
              <p:par>
                <p:cTn presetID="2" presetClass="entr" presetSubtype="8"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0-#ppt_w/2"/>
                          </p:val>
                        </p:tav>
                        <p:tav tm="100000">
                          <p:val>
                            <p:strVal val="#ppt_x"/>
                          </p:val>
                        </p:tav>
                      </p:tavLst>
                    </p:anim>
                    <p:anim calcmode="lin" valueType="num">
                      <p:cBhvr additive="base">
                        <p:cTn dur="1000" fill="hold"/>
                        <p:tgtEl>
                          <p:spTgt spid="7"/>
                        </p:tgtEl>
                        <p:attrNameLst>
                          <p:attrName>ppt_y</p:attrName>
                        </p:attrNameLst>
                      </p:cBhvr>
                      <p:tavLst>
                        <p:tav tm="0">
                          <p:val>
                            <p:strVal val="#ppt_y"/>
                          </p:val>
                        </p:tav>
                        <p:tav tm="100000">
                          <p:val>
                            <p:strVal val="#ppt_y"/>
                          </p:val>
                        </p:tav>
                      </p:tavLst>
                    </p:anim>
                  </p:childTnLst>
                </p:cTn>
              </p:par>
            </p:tnLst>
          </p:tmpl>
        </p:tmplLst>
      </p:bldP>
      <p:bldP spid="7" grpId="1">
        <p:tmplLst>
          <p:tmpl>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P spid="26" grpId="0" animBg="1"/>
      <p:bldP spid="26" grpId="1" animBg="1"/>
      <p:bldP spid="27" grpId="0">
        <p:tmplLst>
          <p:tmpl>
            <p:tnLst>
              <p:par>
                <p:cTn presetID="2" presetClass="entr" presetSubtype="8" decel="10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1000" fill="hold"/>
                        <p:tgtEl>
                          <p:spTgt spid="27"/>
                        </p:tgtEl>
                        <p:attrNameLst>
                          <p:attrName>ppt_x</p:attrName>
                        </p:attrNameLst>
                      </p:cBhvr>
                      <p:tavLst>
                        <p:tav tm="0">
                          <p:val>
                            <p:strVal val="0-#ppt_w/2"/>
                          </p:val>
                        </p:tav>
                        <p:tav tm="100000">
                          <p:val>
                            <p:strVal val="#ppt_x"/>
                          </p:val>
                        </p:tav>
                      </p:tavLst>
                    </p:anim>
                    <p:anim calcmode="lin" valueType="num">
                      <p:cBhvr additive="base">
                        <p:cTn dur="1000" fill="hold"/>
                        <p:tgtEl>
                          <p:spTgt spid="27"/>
                        </p:tgtEl>
                        <p:attrNameLst>
                          <p:attrName>ppt_y</p:attrName>
                        </p:attrNameLst>
                      </p:cBhvr>
                      <p:tavLst>
                        <p:tav tm="0">
                          <p:val>
                            <p:strVal val="#ppt_y"/>
                          </p:val>
                        </p:tav>
                        <p:tav tm="100000">
                          <p:val>
                            <p:strVal val="#ppt_y"/>
                          </p:val>
                        </p:tav>
                      </p:tavLst>
                    </p:anim>
                  </p:childTnLst>
                </p:cTn>
              </p:par>
            </p:tnLst>
          </p:tmpl>
        </p:tmplLst>
      </p:bldP>
      <p:bldP spid="27" grpId="1">
        <p:tmplLst>
          <p:tmpl>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1000"/>
                        <p:tgtEl>
                          <p:spTgt spid="27"/>
                        </p:tgtEl>
                      </p:cBhvr>
                    </p:animEffect>
                  </p:childTnLst>
                </p:cTn>
              </p:par>
            </p:tnLst>
          </p:tmpl>
        </p:tmplLst>
      </p:bldP>
      <p:bldP spid="28" grpId="0" animBg="1"/>
      <p:bldP spid="28" grpId="1" animBg="1"/>
      <p:bldP spid="29" grpId="0">
        <p:tmplLst>
          <p:tmpl>
            <p:tnLst>
              <p:par>
                <p:cTn presetID="2" presetClass="entr" presetSubtype="8" decel="10000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1000" fill="hold"/>
                        <p:tgtEl>
                          <p:spTgt spid="29"/>
                        </p:tgtEl>
                        <p:attrNameLst>
                          <p:attrName>ppt_x</p:attrName>
                        </p:attrNameLst>
                      </p:cBhvr>
                      <p:tavLst>
                        <p:tav tm="0">
                          <p:val>
                            <p:strVal val="0-#ppt_w/2"/>
                          </p:val>
                        </p:tav>
                        <p:tav tm="100000">
                          <p:val>
                            <p:strVal val="#ppt_x"/>
                          </p:val>
                        </p:tav>
                      </p:tavLst>
                    </p:anim>
                    <p:anim calcmode="lin" valueType="num">
                      <p:cBhvr additive="base">
                        <p:cTn dur="1000" fill="hold"/>
                        <p:tgtEl>
                          <p:spTgt spid="29"/>
                        </p:tgtEl>
                        <p:attrNameLst>
                          <p:attrName>ppt_y</p:attrName>
                        </p:attrNameLst>
                      </p:cBhvr>
                      <p:tavLst>
                        <p:tav tm="0">
                          <p:val>
                            <p:strVal val="#ppt_y"/>
                          </p:val>
                        </p:tav>
                        <p:tav tm="100000">
                          <p:val>
                            <p:strVal val="#ppt_y"/>
                          </p:val>
                        </p:tav>
                      </p:tavLst>
                    </p:anim>
                  </p:childTnLst>
                </p:cTn>
              </p:par>
            </p:tnLst>
          </p:tmpl>
        </p:tmplLst>
      </p:bldP>
      <p:bldP spid="29" grpId="1">
        <p:tmplLst>
          <p:tmpl>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1000"/>
                        <p:tgtEl>
                          <p:spTgt spid="29"/>
                        </p:tgtEl>
                      </p:cBhvr>
                    </p:animEffect>
                  </p:childTnLst>
                </p:cTn>
              </p:par>
            </p:tnLst>
          </p:tmpl>
        </p:tmplLst>
      </p:bldP>
      <p:bldP spid="31" grpId="0">
        <p:tmplLst>
          <p:tmpl>
            <p:tnLst>
              <p:par>
                <p:cTn presetID="10" presetClass="entr" presetSubtype="0" fill="hold" nodeType="after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 arrows ">
    <p:spTree>
      <p:nvGrpSpPr>
        <p:cNvPr id="1" name=""/>
        <p:cNvGrpSpPr/>
        <p:nvPr/>
      </p:nvGrpSpPr>
      <p:grpSpPr>
        <a:xfrm>
          <a:off x="0" y="0"/>
          <a:ext cx="0" cy="0"/>
          <a:chOff x="0" y="0"/>
          <a:chExt cx="0" cy="0"/>
        </a:xfrm>
      </p:grpSpPr>
      <p:sp>
        <p:nvSpPr>
          <p:cNvPr id="26" name="Freeform: Shape 25"/>
          <p:cNvSpPr/>
          <p:nvPr userDrawn="1"/>
        </p:nvSpPr>
        <p:spPr>
          <a:xfrm>
            <a:off x="3965508" y="3450053"/>
            <a:ext cx="2861382" cy="3002414"/>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27" name="Text Placeholder 5"/>
          <p:cNvSpPr>
            <a:spLocks noGrp="1"/>
          </p:cNvSpPr>
          <p:nvPr>
            <p:ph type="body" sz="quarter" idx="26" hasCustomPrompt="1"/>
          </p:nvPr>
        </p:nvSpPr>
        <p:spPr>
          <a:xfrm>
            <a:off x="4017293" y="4642341"/>
            <a:ext cx="2436206" cy="598048"/>
          </a:xfrm>
        </p:spPr>
        <p:txBody>
          <a:bodyPr anchor="ctr">
            <a:normAutofit/>
          </a:bodyPr>
          <a:lstStyle>
            <a:lvl1pPr marL="0" indent="0" algn="ctr">
              <a:lnSpc>
                <a:spcPct val="100000"/>
              </a:lnSpc>
              <a:spcBef>
                <a:spcPts val="0"/>
              </a:spcBef>
              <a:buFontTx/>
              <a:buNone/>
              <a:defRPr sz="2800">
                <a:solidFill>
                  <a:schemeClr val="tx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25" name="Freeform: Shape 24"/>
          <p:cNvSpPr/>
          <p:nvPr userDrawn="1"/>
        </p:nvSpPr>
        <p:spPr>
          <a:xfrm>
            <a:off x="1052392" y="3450053"/>
            <a:ext cx="2861382" cy="3002414"/>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7" name="Text Placeholder 5"/>
          <p:cNvSpPr>
            <a:spLocks noGrp="1"/>
          </p:cNvSpPr>
          <p:nvPr>
            <p:ph type="body" sz="quarter" idx="25" hasCustomPrompt="1"/>
          </p:nvPr>
        </p:nvSpPr>
        <p:spPr>
          <a:xfrm>
            <a:off x="1191992" y="4642341"/>
            <a:ext cx="2436206" cy="598048"/>
          </a:xfrm>
        </p:spPr>
        <p:txBody>
          <a:bodyPr anchor="ctr">
            <a:normAutofit/>
          </a:bodyPr>
          <a:lstStyle>
            <a:lvl1pPr marL="0" indent="0" algn="ctr">
              <a:lnSpc>
                <a:spcPct val="100000"/>
              </a:lnSpc>
              <a:spcBef>
                <a:spcPts val="0"/>
              </a:spcBef>
              <a:buFontTx/>
              <a:buNone/>
              <a:defRPr sz="2800">
                <a:solidFill>
                  <a:schemeClr val="tx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8" name="Freeform: Shape 27"/>
          <p:cNvSpPr/>
          <p:nvPr userDrawn="1"/>
        </p:nvSpPr>
        <p:spPr>
          <a:xfrm>
            <a:off x="6878623" y="3421263"/>
            <a:ext cx="2861382" cy="3002414"/>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29" name="Text Placeholder 5"/>
          <p:cNvSpPr>
            <a:spLocks noGrp="1"/>
          </p:cNvSpPr>
          <p:nvPr>
            <p:ph type="body" sz="quarter" idx="27" hasCustomPrompt="1"/>
          </p:nvPr>
        </p:nvSpPr>
        <p:spPr>
          <a:xfrm>
            <a:off x="6992357" y="4613551"/>
            <a:ext cx="2436206" cy="598048"/>
          </a:xfrm>
        </p:spPr>
        <p:txBody>
          <a:bodyPr anchor="ctr">
            <a:normAutofit/>
          </a:bodyPr>
          <a:lstStyle>
            <a:lvl1pPr marL="0" indent="0" algn="ctr">
              <a:lnSpc>
                <a:spcPct val="100000"/>
              </a:lnSpc>
              <a:spcBef>
                <a:spcPts val="0"/>
              </a:spcBef>
              <a:buFontTx/>
              <a:buNone/>
              <a:defRPr sz="2800">
                <a:solidFill>
                  <a:schemeClr val="tx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31" name="Text Placeholder 5"/>
          <p:cNvSpPr>
            <a:spLocks noGrp="1"/>
          </p:cNvSpPr>
          <p:nvPr>
            <p:ph type="body" sz="quarter" idx="12" hasCustomPrompt="1"/>
          </p:nvPr>
        </p:nvSpPr>
        <p:spPr>
          <a:xfrm>
            <a:off x="3975129" y="7188201"/>
            <a:ext cx="5764156" cy="1663700"/>
          </a:xfrm>
        </p:spPr>
        <p:txBody>
          <a:bodyPr anchor="ctr"/>
          <a:lstStyle>
            <a:lvl1pPr marL="0" indent="0" algn="ctr">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32" name="Title 1"/>
          <p:cNvSpPr>
            <a:spLocks noGrp="1"/>
          </p:cNvSpPr>
          <p:nvPr>
            <p:ph type="title" hasCustomPrompt="1"/>
          </p:nvPr>
        </p:nvSpPr>
        <p:spPr>
          <a:xfrm>
            <a:off x="2266688" y="1250122"/>
            <a:ext cx="9181038" cy="1042908"/>
          </a:xfrm>
        </p:spPr>
        <p:txBody>
          <a:bodyPr anchor="b"/>
          <a:lstStyle>
            <a:lvl1pPr algn="ctr">
              <a:defRPr/>
            </a:lvl1pPr>
          </a:lstStyle>
          <a:p>
            <a:r>
              <a:rPr kumimoji="1" lang="en-US" altLang="ja-JP" dirty="0"/>
              <a:t>Slide title goes here</a:t>
            </a:r>
            <a:endParaRPr kumimoji="1" lang="ja-JP" altLang="en-US" dirty="0"/>
          </a:p>
        </p:txBody>
      </p:sp>
      <p:sp>
        <p:nvSpPr>
          <p:cNvPr id="12" name="Freeform: Shape 11"/>
          <p:cNvSpPr/>
          <p:nvPr userDrawn="1"/>
        </p:nvSpPr>
        <p:spPr>
          <a:xfrm>
            <a:off x="9791739" y="3450053"/>
            <a:ext cx="2861382" cy="3002414"/>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3" name="Text Placeholder 5"/>
          <p:cNvSpPr>
            <a:spLocks noGrp="1"/>
          </p:cNvSpPr>
          <p:nvPr>
            <p:ph type="body" sz="quarter" idx="28" hasCustomPrompt="1"/>
          </p:nvPr>
        </p:nvSpPr>
        <p:spPr>
          <a:xfrm>
            <a:off x="9768885" y="4642341"/>
            <a:ext cx="2436206" cy="598048"/>
          </a:xfrm>
        </p:spPr>
        <p:txBody>
          <a:bodyPr anchor="ctr">
            <a:normAutofit/>
          </a:bodyPr>
          <a:lstStyle>
            <a:lvl1pPr marL="0" indent="0" algn="ctr">
              <a:lnSpc>
                <a:spcPct val="100000"/>
              </a:lnSpc>
              <a:spcBef>
                <a:spcPts val="0"/>
              </a:spcBef>
              <a:buFontTx/>
              <a:buNone/>
              <a:defRPr sz="28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Tree>
    <p:extLst>
      <p:ext uri="{BB962C8B-B14F-4D97-AF65-F5344CB8AC3E}">
        <p14:creationId xmlns:p14="http://schemas.microsoft.com/office/powerpoint/2010/main" val="170940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2" presetClass="entr" presetSubtype="8" decel="10000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000" fill="hold"/>
                                        <p:tgtEl>
                                          <p:spTgt spid="25"/>
                                        </p:tgtEl>
                                        <p:attrNameLst>
                                          <p:attrName>ppt_x</p:attrName>
                                        </p:attrNameLst>
                                      </p:cBhvr>
                                      <p:tavLst>
                                        <p:tav tm="0">
                                          <p:val>
                                            <p:strVal val="0-#ppt_w/2"/>
                                          </p:val>
                                        </p:tav>
                                        <p:tav tm="100000">
                                          <p:val>
                                            <p:strVal val="#ppt_x"/>
                                          </p:val>
                                        </p:tav>
                                      </p:tavLst>
                                    </p:anim>
                                    <p:anim calcmode="lin" valueType="num">
                                      <p:cBhvr additive="base">
                                        <p:cTn id="13" dur="1000" fill="hold"/>
                                        <p:tgtEl>
                                          <p:spTgt spid="25"/>
                                        </p:tgtEl>
                                        <p:attrNameLst>
                                          <p:attrName>ppt_y</p:attrName>
                                        </p:attrNameLst>
                                      </p:cBhvr>
                                      <p:tavLst>
                                        <p:tav tm="0">
                                          <p:val>
                                            <p:strVal val="#ppt_y"/>
                                          </p:val>
                                        </p:tav>
                                        <p:tav tm="100000">
                                          <p:val>
                                            <p:strVal val="#ppt_y"/>
                                          </p:val>
                                        </p:tav>
                                      </p:tavLst>
                                    </p:anim>
                                  </p:childTnLst>
                                </p:cTn>
                              </p:par>
                              <p:par>
                                <p:cTn id="14" presetID="10" presetClass="entr" presetSubtype="0" fill="hold" grpId="1"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childTnLst>
                                </p:cTn>
                              </p:par>
                              <p:par>
                                <p:cTn id="17" presetID="2" presetClass="entr" presetSubtype="8" decel="10000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par>
                                <p:cTn id="21" presetID="10" presetClass="entr"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par>
                          <p:cTn id="24" fill="hold">
                            <p:stCondLst>
                              <p:cond delay="2300"/>
                            </p:stCondLst>
                            <p:childTnLst>
                              <p:par>
                                <p:cTn id="25" presetID="2" presetClass="entr" presetSubtype="8" decel="100000"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1000" fill="hold"/>
                                        <p:tgtEl>
                                          <p:spTgt spid="26"/>
                                        </p:tgtEl>
                                        <p:attrNameLst>
                                          <p:attrName>ppt_x</p:attrName>
                                        </p:attrNameLst>
                                      </p:cBhvr>
                                      <p:tavLst>
                                        <p:tav tm="0">
                                          <p:val>
                                            <p:strVal val="0-#ppt_w/2"/>
                                          </p:val>
                                        </p:tav>
                                        <p:tav tm="100000">
                                          <p:val>
                                            <p:strVal val="#ppt_x"/>
                                          </p:val>
                                        </p:tav>
                                      </p:tavLst>
                                    </p:anim>
                                    <p:anim calcmode="lin" valueType="num">
                                      <p:cBhvr additive="base">
                                        <p:cTn id="28" dur="1000" fill="hold"/>
                                        <p:tgtEl>
                                          <p:spTgt spid="26"/>
                                        </p:tgtEl>
                                        <p:attrNameLst>
                                          <p:attrName>ppt_y</p:attrName>
                                        </p:attrNameLst>
                                      </p:cBhvr>
                                      <p:tavLst>
                                        <p:tav tm="0">
                                          <p:val>
                                            <p:strVal val="#ppt_y"/>
                                          </p:val>
                                        </p:tav>
                                        <p:tav tm="100000">
                                          <p:val>
                                            <p:strVal val="#ppt_y"/>
                                          </p:val>
                                        </p:tav>
                                      </p:tavLst>
                                    </p:anim>
                                  </p:childTnLst>
                                </p:cTn>
                              </p:par>
                              <p:par>
                                <p:cTn id="29" presetID="10" presetClass="entr" presetSubtype="0" fill="hold" grpId="1"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childTnLst>
                                </p:cTn>
                              </p:par>
                              <p:par>
                                <p:cTn id="32" presetID="2" presetClass="entr" presetSubtype="8" decel="10000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1000" fill="hold"/>
                                        <p:tgtEl>
                                          <p:spTgt spid="27"/>
                                        </p:tgtEl>
                                        <p:attrNameLst>
                                          <p:attrName>ppt_x</p:attrName>
                                        </p:attrNameLst>
                                      </p:cBhvr>
                                      <p:tavLst>
                                        <p:tav tm="0">
                                          <p:val>
                                            <p:strVal val="0-#ppt_w/2"/>
                                          </p:val>
                                        </p:tav>
                                        <p:tav tm="100000">
                                          <p:val>
                                            <p:strVal val="#ppt_x"/>
                                          </p:val>
                                        </p:tav>
                                      </p:tavLst>
                                    </p:anim>
                                    <p:anim calcmode="lin" valueType="num">
                                      <p:cBhvr additive="base">
                                        <p:cTn id="35" dur="1000" fill="hold"/>
                                        <p:tgtEl>
                                          <p:spTgt spid="27"/>
                                        </p:tgtEl>
                                        <p:attrNameLst>
                                          <p:attrName>ppt_y</p:attrName>
                                        </p:attrNameLst>
                                      </p:cBhvr>
                                      <p:tavLst>
                                        <p:tav tm="0">
                                          <p:val>
                                            <p:strVal val="#ppt_y"/>
                                          </p:val>
                                        </p:tav>
                                        <p:tav tm="100000">
                                          <p:val>
                                            <p:strVal val="#ppt_y"/>
                                          </p:val>
                                        </p:tav>
                                      </p:tavLst>
                                    </p:anim>
                                  </p:childTnLst>
                                </p:cTn>
                              </p:par>
                              <p:par>
                                <p:cTn id="36" presetID="10" presetClass="entr" presetSubtype="0" fill="hold" grpId="1"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childTnLst>
                                </p:cTn>
                              </p:par>
                            </p:childTnLst>
                          </p:cTn>
                        </p:par>
                        <p:par>
                          <p:cTn id="39" fill="hold">
                            <p:stCondLst>
                              <p:cond delay="3300"/>
                            </p:stCondLst>
                            <p:childTnLst>
                              <p:par>
                                <p:cTn id="40" presetID="2" presetClass="entr" presetSubtype="8" decel="10000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additive="base">
                                        <p:cTn id="42" dur="1000" fill="hold"/>
                                        <p:tgtEl>
                                          <p:spTgt spid="28"/>
                                        </p:tgtEl>
                                        <p:attrNameLst>
                                          <p:attrName>ppt_x</p:attrName>
                                        </p:attrNameLst>
                                      </p:cBhvr>
                                      <p:tavLst>
                                        <p:tav tm="0">
                                          <p:val>
                                            <p:strVal val="0-#ppt_w/2"/>
                                          </p:val>
                                        </p:tav>
                                        <p:tav tm="100000">
                                          <p:val>
                                            <p:strVal val="#ppt_x"/>
                                          </p:val>
                                        </p:tav>
                                      </p:tavLst>
                                    </p:anim>
                                    <p:anim calcmode="lin" valueType="num">
                                      <p:cBhvr additive="base">
                                        <p:cTn id="43" dur="1000" fill="hold"/>
                                        <p:tgtEl>
                                          <p:spTgt spid="28"/>
                                        </p:tgtEl>
                                        <p:attrNameLst>
                                          <p:attrName>ppt_y</p:attrName>
                                        </p:attrNameLst>
                                      </p:cBhvr>
                                      <p:tavLst>
                                        <p:tav tm="0">
                                          <p:val>
                                            <p:strVal val="#ppt_y"/>
                                          </p:val>
                                        </p:tav>
                                        <p:tav tm="100000">
                                          <p:val>
                                            <p:strVal val="#ppt_y"/>
                                          </p:val>
                                        </p:tav>
                                      </p:tavLst>
                                    </p:anim>
                                  </p:childTnLst>
                                </p:cTn>
                              </p:par>
                              <p:par>
                                <p:cTn id="44" presetID="10" presetClass="entr" presetSubtype="0" fill="hold" grpId="1"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childTnLst>
                                </p:cTn>
                              </p:par>
                              <p:par>
                                <p:cTn id="47" presetID="2" presetClass="entr" presetSubtype="8" decel="10000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1000" fill="hold"/>
                                        <p:tgtEl>
                                          <p:spTgt spid="29"/>
                                        </p:tgtEl>
                                        <p:attrNameLst>
                                          <p:attrName>ppt_x</p:attrName>
                                        </p:attrNameLst>
                                      </p:cBhvr>
                                      <p:tavLst>
                                        <p:tav tm="0">
                                          <p:val>
                                            <p:strVal val="0-#ppt_w/2"/>
                                          </p:val>
                                        </p:tav>
                                        <p:tav tm="100000">
                                          <p:val>
                                            <p:strVal val="#ppt_x"/>
                                          </p:val>
                                        </p:tav>
                                      </p:tavLst>
                                    </p:anim>
                                    <p:anim calcmode="lin" valueType="num">
                                      <p:cBhvr additive="base">
                                        <p:cTn id="50" dur="1000" fill="hold"/>
                                        <p:tgtEl>
                                          <p:spTgt spid="29"/>
                                        </p:tgtEl>
                                        <p:attrNameLst>
                                          <p:attrName>ppt_y</p:attrName>
                                        </p:attrNameLst>
                                      </p:cBhvr>
                                      <p:tavLst>
                                        <p:tav tm="0">
                                          <p:val>
                                            <p:strVal val="#ppt_y"/>
                                          </p:val>
                                        </p:tav>
                                        <p:tav tm="100000">
                                          <p:val>
                                            <p:strVal val="#ppt_y"/>
                                          </p:val>
                                        </p:tav>
                                      </p:tavLst>
                                    </p:anim>
                                  </p:childTnLst>
                                </p:cTn>
                              </p:par>
                              <p:par>
                                <p:cTn id="51" presetID="10" presetClass="entr" presetSubtype="0" fill="hold" grpId="1"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000"/>
                                        <p:tgtEl>
                                          <p:spTgt spid="29"/>
                                        </p:tgtEl>
                                      </p:cBhvr>
                                    </p:animEffect>
                                  </p:childTnLst>
                                </p:cTn>
                              </p:par>
                            </p:childTnLst>
                          </p:cTn>
                        </p:par>
                        <p:par>
                          <p:cTn id="54" fill="hold">
                            <p:stCondLst>
                              <p:cond delay="4300"/>
                            </p:stCondLst>
                            <p:childTnLst>
                              <p:par>
                                <p:cTn id="55" presetID="2" presetClass="entr" presetSubtype="8" decel="100000"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1000" fill="hold"/>
                                        <p:tgtEl>
                                          <p:spTgt spid="12"/>
                                        </p:tgtEl>
                                        <p:attrNameLst>
                                          <p:attrName>ppt_x</p:attrName>
                                        </p:attrNameLst>
                                      </p:cBhvr>
                                      <p:tavLst>
                                        <p:tav tm="0">
                                          <p:val>
                                            <p:strVal val="0-#ppt_w/2"/>
                                          </p:val>
                                        </p:tav>
                                        <p:tav tm="100000">
                                          <p:val>
                                            <p:strVal val="#ppt_x"/>
                                          </p:val>
                                        </p:tav>
                                      </p:tavLst>
                                    </p:anim>
                                    <p:anim calcmode="lin" valueType="num">
                                      <p:cBhvr additive="base">
                                        <p:cTn id="58" dur="1000" fill="hold"/>
                                        <p:tgtEl>
                                          <p:spTgt spid="12"/>
                                        </p:tgtEl>
                                        <p:attrNameLst>
                                          <p:attrName>ppt_y</p:attrName>
                                        </p:attrNameLst>
                                      </p:cBhvr>
                                      <p:tavLst>
                                        <p:tav tm="0">
                                          <p:val>
                                            <p:strVal val="#ppt_y"/>
                                          </p:val>
                                        </p:tav>
                                        <p:tav tm="100000">
                                          <p:val>
                                            <p:strVal val="#ppt_y"/>
                                          </p:val>
                                        </p:tav>
                                      </p:tavLst>
                                    </p:anim>
                                  </p:childTnLst>
                                </p:cTn>
                              </p:par>
                              <p:par>
                                <p:cTn id="59" presetID="10" presetClass="entr" presetSubtype="0" fill="hold" grpId="1"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childTnLst>
                                </p:cTn>
                              </p:par>
                              <p:par>
                                <p:cTn id="62" presetID="2" presetClass="entr" presetSubtype="8" decel="100000" fill="hold" grpId="0" nodeType="with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additive="base">
                                        <p:cTn id="64" dur="1000" fill="hold"/>
                                        <p:tgtEl>
                                          <p:spTgt spid="13"/>
                                        </p:tgtEl>
                                        <p:attrNameLst>
                                          <p:attrName>ppt_x</p:attrName>
                                        </p:attrNameLst>
                                      </p:cBhvr>
                                      <p:tavLst>
                                        <p:tav tm="0">
                                          <p:val>
                                            <p:strVal val="0-#ppt_w/2"/>
                                          </p:val>
                                        </p:tav>
                                        <p:tav tm="100000">
                                          <p:val>
                                            <p:strVal val="#ppt_x"/>
                                          </p:val>
                                        </p:tav>
                                      </p:tavLst>
                                    </p:anim>
                                    <p:anim calcmode="lin" valueType="num">
                                      <p:cBhvr additive="base">
                                        <p:cTn id="65" dur="1000" fill="hold"/>
                                        <p:tgtEl>
                                          <p:spTgt spid="13"/>
                                        </p:tgtEl>
                                        <p:attrNameLst>
                                          <p:attrName>ppt_y</p:attrName>
                                        </p:attrNameLst>
                                      </p:cBhvr>
                                      <p:tavLst>
                                        <p:tav tm="0">
                                          <p:val>
                                            <p:strVal val="#ppt_y"/>
                                          </p:val>
                                        </p:tav>
                                        <p:tav tm="100000">
                                          <p:val>
                                            <p:strVal val="#ppt_y"/>
                                          </p:val>
                                        </p:tav>
                                      </p:tavLst>
                                    </p:anim>
                                  </p:childTnLst>
                                </p:cTn>
                              </p:par>
                              <p:par>
                                <p:cTn id="66" presetID="10" presetClass="entr" presetSubtype="0" fill="hold" grpId="1"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000"/>
                                        <p:tgtEl>
                                          <p:spTgt spid="13"/>
                                        </p:tgtEl>
                                      </p:cBhvr>
                                    </p:animEffect>
                                  </p:childTnLst>
                                </p:cTn>
                              </p:par>
                            </p:childTnLst>
                          </p:cTn>
                        </p:par>
                        <p:par>
                          <p:cTn id="69" fill="hold">
                            <p:stCondLst>
                              <p:cond delay="5300"/>
                            </p:stCondLst>
                            <p:childTnLst>
                              <p:par>
                                <p:cTn id="70" presetID="10" presetClass="entr" presetSubtype="0" fill="hold" grpId="0" nodeType="afterEffect">
                                  <p:stCondLst>
                                    <p:cond delay="25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p:tmplLst>
          <p:tmpl>
            <p:tnLst>
              <p:par>
                <p:cTn presetID="2" presetClass="entr" presetSubtype="8" decel="10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1000" fill="hold"/>
                        <p:tgtEl>
                          <p:spTgt spid="27"/>
                        </p:tgtEl>
                        <p:attrNameLst>
                          <p:attrName>ppt_x</p:attrName>
                        </p:attrNameLst>
                      </p:cBhvr>
                      <p:tavLst>
                        <p:tav tm="0">
                          <p:val>
                            <p:strVal val="0-#ppt_w/2"/>
                          </p:val>
                        </p:tav>
                        <p:tav tm="100000">
                          <p:val>
                            <p:strVal val="#ppt_x"/>
                          </p:val>
                        </p:tav>
                      </p:tavLst>
                    </p:anim>
                    <p:anim calcmode="lin" valueType="num">
                      <p:cBhvr additive="base">
                        <p:cTn dur="1000" fill="hold"/>
                        <p:tgtEl>
                          <p:spTgt spid="27"/>
                        </p:tgtEl>
                        <p:attrNameLst>
                          <p:attrName>ppt_y</p:attrName>
                        </p:attrNameLst>
                      </p:cBhvr>
                      <p:tavLst>
                        <p:tav tm="0">
                          <p:val>
                            <p:strVal val="#ppt_y"/>
                          </p:val>
                        </p:tav>
                        <p:tav tm="100000">
                          <p:val>
                            <p:strVal val="#ppt_y"/>
                          </p:val>
                        </p:tav>
                      </p:tavLst>
                    </p:anim>
                  </p:childTnLst>
                </p:cTn>
              </p:par>
            </p:tnLst>
          </p:tmpl>
        </p:tmplLst>
      </p:bldP>
      <p:bldP spid="27" grpId="1">
        <p:tmplLst>
          <p:tmpl>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1000"/>
                        <p:tgtEl>
                          <p:spTgt spid="27"/>
                        </p:tgtEl>
                      </p:cBhvr>
                    </p:animEffect>
                  </p:childTnLst>
                </p:cTn>
              </p:par>
            </p:tnLst>
          </p:tmpl>
        </p:tmplLst>
      </p:bldP>
      <p:bldP spid="25" grpId="0" animBg="1"/>
      <p:bldP spid="25" grpId="1" animBg="1"/>
      <p:bldP spid="7" grpId="0">
        <p:tmplLst>
          <p:tmpl>
            <p:tnLst>
              <p:par>
                <p:cTn presetID="2" presetClass="entr" presetSubtype="8"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0-#ppt_w/2"/>
                          </p:val>
                        </p:tav>
                        <p:tav tm="100000">
                          <p:val>
                            <p:strVal val="#ppt_x"/>
                          </p:val>
                        </p:tav>
                      </p:tavLst>
                    </p:anim>
                    <p:anim calcmode="lin" valueType="num">
                      <p:cBhvr additive="base">
                        <p:cTn dur="1000" fill="hold"/>
                        <p:tgtEl>
                          <p:spTgt spid="7"/>
                        </p:tgtEl>
                        <p:attrNameLst>
                          <p:attrName>ppt_y</p:attrName>
                        </p:attrNameLst>
                      </p:cBhvr>
                      <p:tavLst>
                        <p:tav tm="0">
                          <p:val>
                            <p:strVal val="#ppt_y"/>
                          </p:val>
                        </p:tav>
                        <p:tav tm="100000">
                          <p:val>
                            <p:strVal val="#ppt_y"/>
                          </p:val>
                        </p:tav>
                      </p:tavLst>
                    </p:anim>
                  </p:childTnLst>
                </p:cTn>
              </p:par>
            </p:tnLst>
          </p:tmpl>
        </p:tmplLst>
      </p:bldP>
      <p:bldP spid="7" grpId="1">
        <p:tmplLst>
          <p:tmpl>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P spid="28" grpId="0" animBg="1"/>
      <p:bldP spid="28" grpId="1" animBg="1"/>
      <p:bldP spid="29" grpId="0">
        <p:tmplLst>
          <p:tmpl>
            <p:tnLst>
              <p:par>
                <p:cTn presetID="2" presetClass="entr" presetSubtype="8" decel="10000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1000" fill="hold"/>
                        <p:tgtEl>
                          <p:spTgt spid="29"/>
                        </p:tgtEl>
                        <p:attrNameLst>
                          <p:attrName>ppt_x</p:attrName>
                        </p:attrNameLst>
                      </p:cBhvr>
                      <p:tavLst>
                        <p:tav tm="0">
                          <p:val>
                            <p:strVal val="0-#ppt_w/2"/>
                          </p:val>
                        </p:tav>
                        <p:tav tm="100000">
                          <p:val>
                            <p:strVal val="#ppt_x"/>
                          </p:val>
                        </p:tav>
                      </p:tavLst>
                    </p:anim>
                    <p:anim calcmode="lin" valueType="num">
                      <p:cBhvr additive="base">
                        <p:cTn dur="1000" fill="hold"/>
                        <p:tgtEl>
                          <p:spTgt spid="29"/>
                        </p:tgtEl>
                        <p:attrNameLst>
                          <p:attrName>ppt_y</p:attrName>
                        </p:attrNameLst>
                      </p:cBhvr>
                      <p:tavLst>
                        <p:tav tm="0">
                          <p:val>
                            <p:strVal val="#ppt_y"/>
                          </p:val>
                        </p:tav>
                        <p:tav tm="100000">
                          <p:val>
                            <p:strVal val="#ppt_y"/>
                          </p:val>
                        </p:tav>
                      </p:tavLst>
                    </p:anim>
                  </p:childTnLst>
                </p:cTn>
              </p:par>
            </p:tnLst>
          </p:tmpl>
        </p:tmplLst>
      </p:bldP>
      <p:bldP spid="29" grpId="1">
        <p:tmplLst>
          <p:tmpl>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1000"/>
                        <p:tgtEl>
                          <p:spTgt spid="29"/>
                        </p:tgtEl>
                      </p:cBhvr>
                    </p:animEffect>
                  </p:childTnLst>
                </p:cTn>
              </p:par>
            </p:tnLst>
          </p:tmpl>
        </p:tmplLst>
      </p:bldP>
      <p:bldP spid="31" grpId="0">
        <p:tmplLst>
          <p:tmpl>
            <p:tnLst>
              <p:par>
                <p:cTn presetID="10" presetClass="entr" presetSubtype="0" fill="hold" nodeType="after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p:bldP spid="12" grpId="0" animBg="1"/>
      <p:bldP spid="12" grpId="1" animBg="1"/>
      <p:bldP spid="13" grpId="0">
        <p:tmplLst>
          <p:tmpl>
            <p:tnLst>
              <p:par>
                <p:cTn presetID="2" presetClass="entr" presetSubtype="8"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0-#ppt_w/2"/>
                          </p:val>
                        </p:tav>
                        <p:tav tm="100000">
                          <p:val>
                            <p:strVal val="#ppt_x"/>
                          </p:val>
                        </p:tav>
                      </p:tavLst>
                    </p:anim>
                    <p:anim calcmode="lin" valueType="num">
                      <p:cBhvr additive="base">
                        <p:cTn dur="1000" fill="hold"/>
                        <p:tgtEl>
                          <p:spTgt spid="13"/>
                        </p:tgtEl>
                        <p:attrNameLst>
                          <p:attrName>ppt_y</p:attrName>
                        </p:attrNameLst>
                      </p:cBhvr>
                      <p:tavLst>
                        <p:tav tm="0">
                          <p:val>
                            <p:strVal val="#ppt_y"/>
                          </p:val>
                        </p:tav>
                        <p:tav tm="100000">
                          <p:val>
                            <p:strVal val="#ppt_y"/>
                          </p:val>
                        </p:tav>
                      </p:tavLst>
                    </p:anim>
                  </p:childTnLst>
                </p:cTn>
              </p:par>
            </p:tnLst>
          </p:tmpl>
        </p:tmplLst>
      </p:bldP>
      <p:bldP spid="13" grpId="1">
        <p:tmplLst>
          <p:tmpl>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childTnLst>
                </p:cTn>
              </p:par>
            </p:tnLst>
          </p:tmpl>
        </p:tmplLst>
      </p:bldP>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 tabl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34" name="Rectangle 33"/>
          <p:cNvSpPr/>
          <p:nvPr userDrawn="1"/>
        </p:nvSpPr>
        <p:spPr>
          <a:xfrm>
            <a:off x="6310943" y="2873828"/>
            <a:ext cx="2711589" cy="5851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35" name="Rectangle 34"/>
          <p:cNvSpPr/>
          <p:nvPr userDrawn="1"/>
        </p:nvSpPr>
        <p:spPr>
          <a:xfrm>
            <a:off x="6310943" y="3458948"/>
            <a:ext cx="2711589" cy="11711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36" name="Rectangle 35"/>
          <p:cNvSpPr/>
          <p:nvPr userDrawn="1"/>
        </p:nvSpPr>
        <p:spPr>
          <a:xfrm>
            <a:off x="6310943" y="4630056"/>
            <a:ext cx="2711589" cy="257379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37" name="Rectangle 36"/>
          <p:cNvSpPr/>
          <p:nvPr userDrawn="1"/>
        </p:nvSpPr>
        <p:spPr>
          <a:xfrm>
            <a:off x="6310943" y="7203861"/>
            <a:ext cx="2711589" cy="314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38" name="Text Placeholder 5"/>
          <p:cNvSpPr>
            <a:spLocks noGrp="1"/>
          </p:cNvSpPr>
          <p:nvPr>
            <p:ph type="body" sz="quarter" idx="31" hasCustomPrompt="1"/>
          </p:nvPr>
        </p:nvSpPr>
        <p:spPr>
          <a:xfrm>
            <a:off x="6448636" y="2860737"/>
            <a:ext cx="2436206" cy="569418"/>
          </a:xfrm>
        </p:spPr>
        <p:txBody>
          <a:bodyPr anchor="ctr">
            <a:normAutofit/>
          </a:bodyPr>
          <a:lstStyle>
            <a:lvl1pPr marL="0" indent="0" algn="ctr">
              <a:lnSpc>
                <a:spcPct val="100000"/>
              </a:lnSpc>
              <a:spcBef>
                <a:spcPts val="0"/>
              </a:spcBef>
              <a:buFontTx/>
              <a:buNone/>
              <a:defRPr sz="20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39" name="Text Placeholder 5"/>
          <p:cNvSpPr>
            <a:spLocks noGrp="1"/>
          </p:cNvSpPr>
          <p:nvPr>
            <p:ph type="body" sz="quarter" idx="32" hasCustomPrompt="1"/>
          </p:nvPr>
        </p:nvSpPr>
        <p:spPr>
          <a:xfrm>
            <a:off x="6448636" y="3599543"/>
            <a:ext cx="2436206" cy="841828"/>
          </a:xfrm>
        </p:spPr>
        <p:txBody>
          <a:bodyPr anchor="ctr">
            <a:normAutofit/>
          </a:bodyPr>
          <a:lstStyle>
            <a:lvl1pPr marL="0" indent="0" algn="ctr">
              <a:lnSpc>
                <a:spcPct val="100000"/>
              </a:lnSpc>
              <a:spcBef>
                <a:spcPts val="0"/>
              </a:spcBef>
              <a:buFontTx/>
              <a:buNone/>
              <a:defRPr sz="36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40" name="Text Placeholder 5"/>
          <p:cNvSpPr>
            <a:spLocks noGrp="1"/>
          </p:cNvSpPr>
          <p:nvPr>
            <p:ph type="body" sz="quarter" idx="33" hasCustomPrompt="1"/>
          </p:nvPr>
        </p:nvSpPr>
        <p:spPr>
          <a:xfrm>
            <a:off x="6448635" y="4818754"/>
            <a:ext cx="2431380"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41" name="Text Placeholder 5"/>
          <p:cNvSpPr>
            <a:spLocks noGrp="1"/>
          </p:cNvSpPr>
          <p:nvPr>
            <p:ph type="body" sz="quarter" idx="34" hasCustomPrompt="1"/>
          </p:nvPr>
        </p:nvSpPr>
        <p:spPr>
          <a:xfrm>
            <a:off x="6448635" y="5379812"/>
            <a:ext cx="2431380"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42" name="Text Placeholder 5"/>
          <p:cNvSpPr>
            <a:spLocks noGrp="1"/>
          </p:cNvSpPr>
          <p:nvPr>
            <p:ph type="body" sz="quarter" idx="35" hasCustomPrompt="1"/>
          </p:nvPr>
        </p:nvSpPr>
        <p:spPr>
          <a:xfrm>
            <a:off x="6448635" y="5940890"/>
            <a:ext cx="2431380"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43" name="Text Placeholder 5"/>
          <p:cNvSpPr>
            <a:spLocks noGrp="1"/>
          </p:cNvSpPr>
          <p:nvPr>
            <p:ph type="body" sz="quarter" idx="36" hasCustomPrompt="1"/>
          </p:nvPr>
        </p:nvSpPr>
        <p:spPr>
          <a:xfrm>
            <a:off x="6448635" y="6501957"/>
            <a:ext cx="2431380"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44" name="Rectangle 43"/>
          <p:cNvSpPr/>
          <p:nvPr userDrawn="1"/>
        </p:nvSpPr>
        <p:spPr>
          <a:xfrm>
            <a:off x="9545669" y="2873828"/>
            <a:ext cx="2711589" cy="5851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45" name="Rectangle 44"/>
          <p:cNvSpPr/>
          <p:nvPr userDrawn="1"/>
        </p:nvSpPr>
        <p:spPr>
          <a:xfrm>
            <a:off x="9545669" y="3458948"/>
            <a:ext cx="2711589" cy="117112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46" name="Rectangle 45"/>
          <p:cNvSpPr/>
          <p:nvPr userDrawn="1"/>
        </p:nvSpPr>
        <p:spPr>
          <a:xfrm>
            <a:off x="9545669" y="4630056"/>
            <a:ext cx="2711589" cy="257379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47" name="Rectangle 46"/>
          <p:cNvSpPr/>
          <p:nvPr userDrawn="1"/>
        </p:nvSpPr>
        <p:spPr>
          <a:xfrm>
            <a:off x="9545669" y="7203861"/>
            <a:ext cx="2711589" cy="3145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48" name="Text Placeholder 5"/>
          <p:cNvSpPr>
            <a:spLocks noGrp="1"/>
          </p:cNvSpPr>
          <p:nvPr>
            <p:ph type="body" sz="quarter" idx="37" hasCustomPrompt="1"/>
          </p:nvPr>
        </p:nvSpPr>
        <p:spPr>
          <a:xfrm>
            <a:off x="9683359" y="2860737"/>
            <a:ext cx="2436206" cy="569418"/>
          </a:xfrm>
        </p:spPr>
        <p:txBody>
          <a:bodyPr anchor="ctr">
            <a:normAutofit/>
          </a:bodyPr>
          <a:lstStyle>
            <a:lvl1pPr marL="0" indent="0" algn="ctr">
              <a:lnSpc>
                <a:spcPct val="100000"/>
              </a:lnSpc>
              <a:spcBef>
                <a:spcPts val="0"/>
              </a:spcBef>
              <a:buFontTx/>
              <a:buNone/>
              <a:defRPr sz="20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49" name="Text Placeholder 5"/>
          <p:cNvSpPr>
            <a:spLocks noGrp="1"/>
          </p:cNvSpPr>
          <p:nvPr>
            <p:ph type="body" sz="quarter" idx="38" hasCustomPrompt="1"/>
          </p:nvPr>
        </p:nvSpPr>
        <p:spPr>
          <a:xfrm>
            <a:off x="9683359" y="3599543"/>
            <a:ext cx="2436206" cy="841828"/>
          </a:xfrm>
        </p:spPr>
        <p:txBody>
          <a:bodyPr anchor="ctr">
            <a:normAutofit/>
          </a:bodyPr>
          <a:lstStyle>
            <a:lvl1pPr marL="0" indent="0" algn="ctr">
              <a:lnSpc>
                <a:spcPct val="100000"/>
              </a:lnSpc>
              <a:spcBef>
                <a:spcPts val="0"/>
              </a:spcBef>
              <a:buFontTx/>
              <a:buNone/>
              <a:defRPr sz="36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50" name="Text Placeholder 5"/>
          <p:cNvSpPr>
            <a:spLocks noGrp="1"/>
          </p:cNvSpPr>
          <p:nvPr>
            <p:ph type="body" sz="quarter" idx="39" hasCustomPrompt="1"/>
          </p:nvPr>
        </p:nvSpPr>
        <p:spPr>
          <a:xfrm>
            <a:off x="9683359" y="4818754"/>
            <a:ext cx="2431380"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51" name="Text Placeholder 5"/>
          <p:cNvSpPr>
            <a:spLocks noGrp="1"/>
          </p:cNvSpPr>
          <p:nvPr>
            <p:ph type="body" sz="quarter" idx="40" hasCustomPrompt="1"/>
          </p:nvPr>
        </p:nvSpPr>
        <p:spPr>
          <a:xfrm>
            <a:off x="9683359" y="5379812"/>
            <a:ext cx="2431380"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52" name="Text Placeholder 5"/>
          <p:cNvSpPr>
            <a:spLocks noGrp="1"/>
          </p:cNvSpPr>
          <p:nvPr>
            <p:ph type="body" sz="quarter" idx="41" hasCustomPrompt="1"/>
          </p:nvPr>
        </p:nvSpPr>
        <p:spPr>
          <a:xfrm>
            <a:off x="9683359" y="5940890"/>
            <a:ext cx="2431380"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53" name="Text Placeholder 5"/>
          <p:cNvSpPr>
            <a:spLocks noGrp="1"/>
          </p:cNvSpPr>
          <p:nvPr>
            <p:ph type="body" sz="quarter" idx="42" hasCustomPrompt="1"/>
          </p:nvPr>
        </p:nvSpPr>
        <p:spPr>
          <a:xfrm>
            <a:off x="9683359" y="6501957"/>
            <a:ext cx="2431380"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55" name="Title 1"/>
          <p:cNvSpPr>
            <a:spLocks noGrp="1"/>
          </p:cNvSpPr>
          <p:nvPr>
            <p:ph type="title" hasCustomPrompt="1"/>
          </p:nvPr>
        </p:nvSpPr>
        <p:spPr>
          <a:xfrm>
            <a:off x="1052391" y="1398589"/>
            <a:ext cx="3833369"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56" name="Text Placeholder 5"/>
          <p:cNvSpPr>
            <a:spLocks noGrp="1"/>
          </p:cNvSpPr>
          <p:nvPr>
            <p:ph type="body" sz="quarter" idx="12" hasCustomPrompt="1"/>
          </p:nvPr>
        </p:nvSpPr>
        <p:spPr>
          <a:xfrm>
            <a:off x="1066677" y="5360988"/>
            <a:ext cx="3819083" cy="3022600"/>
          </a:xfrm>
        </p:spPr>
        <p:txBody>
          <a:bodyPr anchor="t"/>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10338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5"/>
                                        </p:tgtEl>
                                        <p:attrNameLst>
                                          <p:attrName>style.visibility</p:attrName>
                                        </p:attrNameLst>
                                      </p:cBhvr>
                                      <p:to>
                                        <p:strVal val="visible"/>
                                      </p:to>
                                    </p:set>
                                    <p:anim calcmode="lin" valueType="num">
                                      <p:cBhvr additive="base">
                                        <p:cTn id="7" dur="1000" fill="hold"/>
                                        <p:tgtEl>
                                          <p:spTgt spid="55"/>
                                        </p:tgtEl>
                                        <p:attrNameLst>
                                          <p:attrName>ppt_x</p:attrName>
                                        </p:attrNameLst>
                                      </p:cBhvr>
                                      <p:tavLst>
                                        <p:tav tm="0">
                                          <p:val>
                                            <p:strVal val="#ppt_x"/>
                                          </p:val>
                                        </p:tav>
                                        <p:tav tm="100000">
                                          <p:val>
                                            <p:strVal val="#ppt_x"/>
                                          </p:val>
                                        </p:tav>
                                      </p:tavLst>
                                    </p:anim>
                                    <p:anim calcmode="lin" valueType="num">
                                      <p:cBhvr additive="base">
                                        <p:cTn id="8" dur="1000" fill="hold"/>
                                        <p:tgtEl>
                                          <p:spTgt spid="55"/>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38">
                                            <p:txEl>
                                              <p:pRg st="0" end="0"/>
                                            </p:txEl>
                                          </p:spTgt>
                                        </p:tgtEl>
                                        <p:attrNameLst>
                                          <p:attrName>style.visibility</p:attrName>
                                        </p:attrNameLst>
                                      </p:cBhvr>
                                      <p:to>
                                        <p:strVal val="visible"/>
                                      </p:to>
                                    </p:set>
                                    <p:animEffect transition="in" filter="fade">
                                      <p:cBhvr>
                                        <p:cTn id="19" dur="500"/>
                                        <p:tgtEl>
                                          <p:spTgt spid="38">
                                            <p:txEl>
                                              <p:pRg st="0" end="0"/>
                                            </p:txEl>
                                          </p:spTgt>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39">
                                            <p:txEl>
                                              <p:pRg st="0" end="0"/>
                                            </p:txEl>
                                          </p:spTgt>
                                        </p:tgtEl>
                                        <p:attrNameLst>
                                          <p:attrName>style.visibility</p:attrName>
                                        </p:attrNameLst>
                                      </p:cBhvr>
                                      <p:to>
                                        <p:strVal val="visible"/>
                                      </p:to>
                                    </p:set>
                                    <p:animEffect transition="in" filter="fade">
                                      <p:cBhvr>
                                        <p:cTn id="25" dur="500"/>
                                        <p:tgtEl>
                                          <p:spTgt spid="39">
                                            <p:txEl>
                                              <p:pRg st="0" end="0"/>
                                            </p:txEl>
                                          </p:spTgt>
                                        </p:tgtEl>
                                      </p:cBhvr>
                                    </p:animEffect>
                                  </p:childTnLst>
                                </p:cTn>
                              </p:par>
                              <p:par>
                                <p:cTn id="26" presetID="10" presetClass="entr" presetSubtype="0" fill="hold" grpId="0" nodeType="withEffect">
                                  <p:stCondLst>
                                    <p:cond delay="25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40">
                                            <p:txEl>
                                              <p:pRg st="0" end="0"/>
                                            </p:txEl>
                                          </p:spTgt>
                                        </p:tgtEl>
                                        <p:attrNameLst>
                                          <p:attrName>style.visibility</p:attrName>
                                        </p:attrNameLst>
                                      </p:cBhvr>
                                      <p:to>
                                        <p:strVal val="visible"/>
                                      </p:to>
                                    </p:set>
                                    <p:animEffect transition="in" filter="fade">
                                      <p:cBhvr>
                                        <p:cTn id="31" dur="500"/>
                                        <p:tgtEl>
                                          <p:spTgt spid="40">
                                            <p:txEl>
                                              <p:pRg st="0" end="0"/>
                                            </p:txEl>
                                          </p:spTgt>
                                        </p:tgtEl>
                                      </p:cBhvr>
                                    </p:animEffect>
                                  </p:childTnLst>
                                </p:cTn>
                              </p:par>
                              <p:par>
                                <p:cTn id="32" presetID="10" presetClass="entr" presetSubtype="0" fill="hold" grpId="0" nodeType="withEffect">
                                  <p:stCondLst>
                                    <p:cond delay="250"/>
                                  </p:stCondLst>
                                  <p:childTnLst>
                                    <p:set>
                                      <p:cBhvr>
                                        <p:cTn id="33" dur="1" fill="hold">
                                          <p:stCondLst>
                                            <p:cond delay="0"/>
                                          </p:stCondLst>
                                        </p:cTn>
                                        <p:tgtEl>
                                          <p:spTgt spid="41">
                                            <p:txEl>
                                              <p:pRg st="0" end="0"/>
                                            </p:txEl>
                                          </p:spTgt>
                                        </p:tgtEl>
                                        <p:attrNameLst>
                                          <p:attrName>style.visibility</p:attrName>
                                        </p:attrNameLst>
                                      </p:cBhvr>
                                      <p:to>
                                        <p:strVal val="visible"/>
                                      </p:to>
                                    </p:set>
                                    <p:animEffect transition="in" filter="fade">
                                      <p:cBhvr>
                                        <p:cTn id="34" dur="500"/>
                                        <p:tgtEl>
                                          <p:spTgt spid="41">
                                            <p:txEl>
                                              <p:pRg st="0" end="0"/>
                                            </p:txEl>
                                          </p:spTgt>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42">
                                            <p:txEl>
                                              <p:pRg st="0" end="0"/>
                                            </p:txEl>
                                          </p:spTgt>
                                        </p:tgtEl>
                                        <p:attrNameLst>
                                          <p:attrName>style.visibility</p:attrName>
                                        </p:attrNameLst>
                                      </p:cBhvr>
                                      <p:to>
                                        <p:strVal val="visible"/>
                                      </p:to>
                                    </p:set>
                                    <p:animEffect transition="in" filter="fade">
                                      <p:cBhvr>
                                        <p:cTn id="37" dur="500"/>
                                        <p:tgtEl>
                                          <p:spTgt spid="42">
                                            <p:txEl>
                                              <p:pRg st="0" end="0"/>
                                            </p:txEl>
                                          </p:spTgt>
                                        </p:tgtEl>
                                      </p:cBhvr>
                                    </p:animEffect>
                                  </p:childTnLst>
                                </p:cTn>
                              </p:par>
                              <p:par>
                                <p:cTn id="38" presetID="10" presetClass="entr" presetSubtype="0" fill="hold" grpId="0" nodeType="withEffect">
                                  <p:stCondLst>
                                    <p:cond delay="250"/>
                                  </p:stCondLst>
                                  <p:childTnLst>
                                    <p:set>
                                      <p:cBhvr>
                                        <p:cTn id="39" dur="1" fill="hold">
                                          <p:stCondLst>
                                            <p:cond delay="0"/>
                                          </p:stCondLst>
                                        </p:cTn>
                                        <p:tgtEl>
                                          <p:spTgt spid="43">
                                            <p:txEl>
                                              <p:pRg st="0" end="0"/>
                                            </p:txEl>
                                          </p:spTgt>
                                        </p:tgtEl>
                                        <p:attrNameLst>
                                          <p:attrName>style.visibility</p:attrName>
                                        </p:attrNameLst>
                                      </p:cBhvr>
                                      <p:to>
                                        <p:strVal val="visible"/>
                                      </p:to>
                                    </p:set>
                                    <p:animEffect transition="in" filter="fade">
                                      <p:cBhvr>
                                        <p:cTn id="40" dur="500"/>
                                        <p:tgtEl>
                                          <p:spTgt spid="43">
                                            <p:txEl>
                                              <p:pRg st="0" end="0"/>
                                            </p:txEl>
                                          </p:spTgt>
                                        </p:tgtEl>
                                      </p:cBhvr>
                                    </p:animEffect>
                                  </p:childTnLst>
                                </p:cTn>
                              </p:par>
                              <p:par>
                                <p:cTn id="41" presetID="10" presetClass="entr" presetSubtype="0" fill="hold" grpId="0" nodeType="withEffect">
                                  <p:stCondLst>
                                    <p:cond delay="25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childTnLst>
                          </p:cTn>
                        </p:par>
                        <p:par>
                          <p:cTn id="44" fill="hold">
                            <p:stCondLst>
                              <p:cond delay="2550"/>
                            </p:stCondLst>
                            <p:childTnLst>
                              <p:par>
                                <p:cTn id="45" presetID="10" presetClass="entr" presetSubtype="0" fill="hold" grpId="0" nodeType="afterEffect">
                                  <p:stCondLst>
                                    <p:cond delay="25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48">
                                            <p:txEl>
                                              <p:pRg st="0" end="0"/>
                                            </p:txEl>
                                          </p:spTgt>
                                        </p:tgtEl>
                                        <p:attrNameLst>
                                          <p:attrName>style.visibility</p:attrName>
                                        </p:attrNameLst>
                                      </p:cBhvr>
                                      <p:to>
                                        <p:strVal val="visible"/>
                                      </p:to>
                                    </p:set>
                                    <p:animEffect transition="in" filter="fade">
                                      <p:cBhvr>
                                        <p:cTn id="50" dur="500"/>
                                        <p:tgtEl>
                                          <p:spTgt spid="48">
                                            <p:txEl>
                                              <p:pRg st="0" end="0"/>
                                            </p:txEl>
                                          </p:spTgt>
                                        </p:tgtEl>
                                      </p:cBhvr>
                                    </p:animEffect>
                                  </p:childTnLst>
                                </p:cTn>
                              </p:par>
                              <p:par>
                                <p:cTn id="51" presetID="10" presetClass="entr" presetSubtype="0" fill="hold" grpId="0" nodeType="withEffect">
                                  <p:stCondLst>
                                    <p:cond delay="25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500"/>
                                        <p:tgtEl>
                                          <p:spTgt spid="45"/>
                                        </p:tgtEl>
                                      </p:cBhvr>
                                    </p:animEffect>
                                  </p:childTnLst>
                                </p:cTn>
                              </p:par>
                              <p:par>
                                <p:cTn id="54" presetID="10" presetClass="entr" presetSubtype="0" fill="hold" grpId="0" nodeType="withEffect">
                                  <p:stCondLst>
                                    <p:cond delay="250"/>
                                  </p:stCondLst>
                                  <p:childTnLst>
                                    <p:set>
                                      <p:cBhvr>
                                        <p:cTn id="55" dur="1" fill="hold">
                                          <p:stCondLst>
                                            <p:cond delay="0"/>
                                          </p:stCondLst>
                                        </p:cTn>
                                        <p:tgtEl>
                                          <p:spTgt spid="49">
                                            <p:txEl>
                                              <p:pRg st="0" end="0"/>
                                            </p:txEl>
                                          </p:spTgt>
                                        </p:tgtEl>
                                        <p:attrNameLst>
                                          <p:attrName>style.visibility</p:attrName>
                                        </p:attrNameLst>
                                      </p:cBhvr>
                                      <p:to>
                                        <p:strVal val="visible"/>
                                      </p:to>
                                    </p:set>
                                    <p:animEffect transition="in" filter="fade">
                                      <p:cBhvr>
                                        <p:cTn id="56" dur="500"/>
                                        <p:tgtEl>
                                          <p:spTgt spid="49">
                                            <p:txEl>
                                              <p:pRg st="0" end="0"/>
                                            </p:txEl>
                                          </p:spTgt>
                                        </p:tgtEl>
                                      </p:cBhvr>
                                    </p:animEffect>
                                  </p:childTnLst>
                                </p:cTn>
                              </p:par>
                              <p:par>
                                <p:cTn id="57" presetID="10" presetClass="entr" presetSubtype="0" fill="hold" grpId="0" nodeType="withEffect">
                                  <p:stCondLst>
                                    <p:cond delay="25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500"/>
                                        <p:tgtEl>
                                          <p:spTgt spid="46"/>
                                        </p:tgtEl>
                                      </p:cBhvr>
                                    </p:animEffect>
                                  </p:childTnLst>
                                </p:cTn>
                              </p:par>
                              <p:par>
                                <p:cTn id="60" presetID="10" presetClass="entr" presetSubtype="0" fill="hold" grpId="0" nodeType="withEffect">
                                  <p:stCondLst>
                                    <p:cond delay="250"/>
                                  </p:stCondLst>
                                  <p:childTnLst>
                                    <p:set>
                                      <p:cBhvr>
                                        <p:cTn id="61" dur="1" fill="hold">
                                          <p:stCondLst>
                                            <p:cond delay="0"/>
                                          </p:stCondLst>
                                        </p:cTn>
                                        <p:tgtEl>
                                          <p:spTgt spid="50">
                                            <p:txEl>
                                              <p:pRg st="0" end="0"/>
                                            </p:txEl>
                                          </p:spTgt>
                                        </p:tgtEl>
                                        <p:attrNameLst>
                                          <p:attrName>style.visibility</p:attrName>
                                        </p:attrNameLst>
                                      </p:cBhvr>
                                      <p:to>
                                        <p:strVal val="visible"/>
                                      </p:to>
                                    </p:set>
                                    <p:animEffect transition="in" filter="fade">
                                      <p:cBhvr>
                                        <p:cTn id="62" dur="500"/>
                                        <p:tgtEl>
                                          <p:spTgt spid="50">
                                            <p:txEl>
                                              <p:pRg st="0" end="0"/>
                                            </p:txEl>
                                          </p:spTgt>
                                        </p:tgtEl>
                                      </p:cBhvr>
                                    </p:animEffect>
                                  </p:childTnLst>
                                </p:cTn>
                              </p:par>
                              <p:par>
                                <p:cTn id="63" presetID="10" presetClass="entr" presetSubtype="0" fill="hold" grpId="0" nodeType="withEffect">
                                  <p:stCondLst>
                                    <p:cond delay="250"/>
                                  </p:stCondLst>
                                  <p:childTnLst>
                                    <p:set>
                                      <p:cBhvr>
                                        <p:cTn id="64" dur="1" fill="hold">
                                          <p:stCondLst>
                                            <p:cond delay="0"/>
                                          </p:stCondLst>
                                        </p:cTn>
                                        <p:tgtEl>
                                          <p:spTgt spid="51">
                                            <p:txEl>
                                              <p:pRg st="0" end="0"/>
                                            </p:txEl>
                                          </p:spTgt>
                                        </p:tgtEl>
                                        <p:attrNameLst>
                                          <p:attrName>style.visibility</p:attrName>
                                        </p:attrNameLst>
                                      </p:cBhvr>
                                      <p:to>
                                        <p:strVal val="visible"/>
                                      </p:to>
                                    </p:set>
                                    <p:animEffect transition="in" filter="fade">
                                      <p:cBhvr>
                                        <p:cTn id="65" dur="500"/>
                                        <p:tgtEl>
                                          <p:spTgt spid="51">
                                            <p:txEl>
                                              <p:pRg st="0" end="0"/>
                                            </p:txEl>
                                          </p:spTgt>
                                        </p:tgtEl>
                                      </p:cBhvr>
                                    </p:animEffect>
                                  </p:childTnLst>
                                </p:cTn>
                              </p:par>
                              <p:par>
                                <p:cTn id="66" presetID="10" presetClass="entr" presetSubtype="0" fill="hold" grpId="0" nodeType="withEffect">
                                  <p:stCondLst>
                                    <p:cond delay="250"/>
                                  </p:stCondLst>
                                  <p:childTnLst>
                                    <p:set>
                                      <p:cBhvr>
                                        <p:cTn id="67" dur="1" fill="hold">
                                          <p:stCondLst>
                                            <p:cond delay="0"/>
                                          </p:stCondLst>
                                        </p:cTn>
                                        <p:tgtEl>
                                          <p:spTgt spid="52">
                                            <p:txEl>
                                              <p:pRg st="0" end="0"/>
                                            </p:txEl>
                                          </p:spTgt>
                                        </p:tgtEl>
                                        <p:attrNameLst>
                                          <p:attrName>style.visibility</p:attrName>
                                        </p:attrNameLst>
                                      </p:cBhvr>
                                      <p:to>
                                        <p:strVal val="visible"/>
                                      </p:to>
                                    </p:set>
                                    <p:animEffect transition="in" filter="fade">
                                      <p:cBhvr>
                                        <p:cTn id="68" dur="500"/>
                                        <p:tgtEl>
                                          <p:spTgt spid="52">
                                            <p:txEl>
                                              <p:pRg st="0" end="0"/>
                                            </p:txEl>
                                          </p:spTgt>
                                        </p:tgtEl>
                                      </p:cBhvr>
                                    </p:animEffect>
                                  </p:childTnLst>
                                </p:cTn>
                              </p:par>
                              <p:par>
                                <p:cTn id="69" presetID="10" presetClass="entr" presetSubtype="0" fill="hold" grpId="0" nodeType="withEffect">
                                  <p:stCondLst>
                                    <p:cond delay="250"/>
                                  </p:stCondLst>
                                  <p:childTnLst>
                                    <p:set>
                                      <p:cBhvr>
                                        <p:cTn id="70" dur="1" fill="hold">
                                          <p:stCondLst>
                                            <p:cond delay="0"/>
                                          </p:stCondLst>
                                        </p:cTn>
                                        <p:tgtEl>
                                          <p:spTgt spid="53">
                                            <p:txEl>
                                              <p:pRg st="0" end="0"/>
                                            </p:txEl>
                                          </p:spTgt>
                                        </p:tgtEl>
                                        <p:attrNameLst>
                                          <p:attrName>style.visibility</p:attrName>
                                        </p:attrNameLst>
                                      </p:cBhvr>
                                      <p:to>
                                        <p:strVal val="visible"/>
                                      </p:to>
                                    </p:set>
                                    <p:animEffect transition="in" filter="fade">
                                      <p:cBhvr>
                                        <p:cTn id="71" dur="500"/>
                                        <p:tgtEl>
                                          <p:spTgt spid="53">
                                            <p:txEl>
                                              <p:pRg st="0" end="0"/>
                                            </p:txEl>
                                          </p:spTgt>
                                        </p:tgtEl>
                                      </p:cBhvr>
                                    </p:animEffect>
                                  </p:childTnLst>
                                </p:cTn>
                              </p:par>
                              <p:par>
                                <p:cTn id="72" presetID="10" presetClass="entr" presetSubtype="0" fill="hold" grpId="0" nodeType="withEffect">
                                  <p:stCondLst>
                                    <p:cond delay="250"/>
                                  </p:stCondLst>
                                  <p:childTnLst>
                                    <p:set>
                                      <p:cBhvr>
                                        <p:cTn id="73" dur="1" fill="hold">
                                          <p:stCondLst>
                                            <p:cond delay="0"/>
                                          </p:stCondLst>
                                        </p:cTn>
                                        <p:tgtEl>
                                          <p:spTgt spid="47"/>
                                        </p:tgtEl>
                                        <p:attrNameLst>
                                          <p:attrName>style.visibility</p:attrName>
                                        </p:attrNameLst>
                                      </p:cBhvr>
                                      <p:to>
                                        <p:strVal val="visible"/>
                                      </p:to>
                                    </p:set>
                                    <p:animEffect transition="in" filter="fade">
                                      <p:cBhvr>
                                        <p:cTn id="7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build="p">
        <p:tmplLst>
          <p:tmpl lvl="1">
            <p:tnLst>
              <p:par>
                <p:cTn presetID="10" presetClass="entr" presetSubtype="0" fill="hold" nodeType="withEffect">
                  <p:stCondLst>
                    <p:cond delay="25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build="p">
        <p:tmplLst>
          <p:tmpl lvl="1">
            <p:tnLst>
              <p:par>
                <p:cTn presetID="10" presetClass="entr" presetSubtype="0" fill="hold" nodeType="withEffect">
                  <p:stCondLst>
                    <p:cond delay="25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build="p">
        <p:tmplLst>
          <p:tmpl lvl="1">
            <p:tnLst>
              <p:par>
                <p:cTn presetID="10" presetClass="entr" presetSubtype="0" fill="hold" nodeType="withEffect">
                  <p:stCondLst>
                    <p:cond delay="25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1" grpId="0" build="p">
        <p:tmplLst>
          <p:tmpl lvl="1">
            <p:tnLst>
              <p:par>
                <p:cTn presetID="10" presetClass="entr" presetSubtype="0" fill="hold" nodeType="withEffect">
                  <p:stCondLst>
                    <p:cond delay="25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10" presetClass="entr" presetSubtype="0" fill="hold" nodeType="with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10" presetClass="entr" presetSubtype="0" fill="hold" nodeType="withEffect">
                  <p:stCondLst>
                    <p:cond delay="25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animBg="1"/>
      <p:bldP spid="45" grpId="0" animBg="1"/>
      <p:bldP spid="46" grpId="0" animBg="1"/>
      <p:bldP spid="47" grpId="0" animBg="1"/>
      <p:bldP spid="48" grpId="0" build="p">
        <p:tmplLst>
          <p:tmpl lvl="1">
            <p:tnLst>
              <p:par>
                <p:cTn presetID="10" presetClass="entr" presetSubtype="0" fill="hold" nodeType="withEffect">
                  <p:stCondLst>
                    <p:cond delay="25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49" grpId="0" build="p">
        <p:tmplLst>
          <p:tmpl lvl="1">
            <p:tnLst>
              <p:par>
                <p:cTn presetID="10" presetClass="entr" presetSubtype="0" fill="hold" nodeType="withEffect">
                  <p:stCondLst>
                    <p:cond delay="25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build="p">
        <p:tmplLst>
          <p:tmpl lvl="1">
            <p:tnLst>
              <p:par>
                <p:cTn presetID="10" presetClass="entr" presetSubtype="0" fill="hold" nodeType="withEffect">
                  <p:stCondLst>
                    <p:cond delay="25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51" grpId="0" build="p">
        <p:tmplLst>
          <p:tmpl lvl="1">
            <p:tnLst>
              <p:par>
                <p:cTn presetID="10" presetClass="entr" presetSubtype="0" fill="hold" nodeType="withEffect">
                  <p:stCondLst>
                    <p:cond delay="25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2" grpId="0" build="p">
        <p:tmplLst>
          <p:tmpl lvl="1">
            <p:tnLst>
              <p:par>
                <p:cTn presetID="10" presetClass="entr" presetSubtype="0" fill="hold" nodeType="withEffect">
                  <p:stCondLst>
                    <p:cond delay="25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3" grpId="0" build="p">
        <p:tmplLst>
          <p:tmpl lvl="1">
            <p:tnLst>
              <p:par>
                <p:cTn presetID="10" presetClass="entr" presetSubtype="0" fill="hold" nodeType="withEffect">
                  <p:stCondLst>
                    <p:cond delay="25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5" grpId="0"/>
      <p:bldP spid="56" grpId="0">
        <p:tmplLst>
          <p:tmpl>
            <p:tnLst>
              <p:par>
                <p:cTn presetID="10" presetClass="entr" presetSubtype="0"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 tabl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6" name="Rectangle 5"/>
          <p:cNvSpPr/>
          <p:nvPr userDrawn="1"/>
        </p:nvSpPr>
        <p:spPr>
          <a:xfrm>
            <a:off x="2266688" y="2021292"/>
            <a:ext cx="2711589" cy="5851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7" name="Rectangle 6"/>
          <p:cNvSpPr/>
          <p:nvPr userDrawn="1"/>
        </p:nvSpPr>
        <p:spPr>
          <a:xfrm>
            <a:off x="2266688" y="2606399"/>
            <a:ext cx="2711589" cy="117112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8" name="Rectangle 7"/>
          <p:cNvSpPr/>
          <p:nvPr userDrawn="1"/>
        </p:nvSpPr>
        <p:spPr>
          <a:xfrm>
            <a:off x="2266688" y="3777507"/>
            <a:ext cx="2711589" cy="257379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9" name="Rectangle 8"/>
          <p:cNvSpPr/>
          <p:nvPr userDrawn="1"/>
        </p:nvSpPr>
        <p:spPr>
          <a:xfrm>
            <a:off x="2266688" y="6351312"/>
            <a:ext cx="2711589" cy="3145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8" name="Text Placeholder 5"/>
          <p:cNvSpPr>
            <a:spLocks noGrp="1"/>
          </p:cNvSpPr>
          <p:nvPr>
            <p:ph type="body" sz="quarter" idx="25" hasCustomPrompt="1"/>
          </p:nvPr>
        </p:nvSpPr>
        <p:spPr>
          <a:xfrm>
            <a:off x="2404381" y="2008188"/>
            <a:ext cx="2436206" cy="569418"/>
          </a:xfrm>
        </p:spPr>
        <p:txBody>
          <a:bodyPr anchor="ctr">
            <a:normAutofit/>
          </a:bodyPr>
          <a:lstStyle>
            <a:lvl1pPr marL="0" indent="0" algn="ctr">
              <a:lnSpc>
                <a:spcPct val="100000"/>
              </a:lnSpc>
              <a:spcBef>
                <a:spcPts val="0"/>
              </a:spcBef>
              <a:buFontTx/>
              <a:buNone/>
              <a:defRPr sz="18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9" name="Text Placeholder 5"/>
          <p:cNvSpPr>
            <a:spLocks noGrp="1"/>
          </p:cNvSpPr>
          <p:nvPr>
            <p:ph type="body" sz="quarter" idx="26" hasCustomPrompt="1"/>
          </p:nvPr>
        </p:nvSpPr>
        <p:spPr>
          <a:xfrm>
            <a:off x="2404381" y="2746994"/>
            <a:ext cx="2436206" cy="841828"/>
          </a:xfrm>
        </p:spPr>
        <p:txBody>
          <a:bodyPr anchor="ctr">
            <a:normAutofit/>
          </a:bodyPr>
          <a:lstStyle>
            <a:lvl1pPr marL="0" indent="0" algn="ctr">
              <a:lnSpc>
                <a:spcPct val="100000"/>
              </a:lnSpc>
              <a:spcBef>
                <a:spcPts val="0"/>
              </a:spcBef>
              <a:buFontTx/>
              <a:buNone/>
              <a:defRPr sz="36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0" name="Text Placeholder 5"/>
          <p:cNvSpPr>
            <a:spLocks noGrp="1"/>
          </p:cNvSpPr>
          <p:nvPr>
            <p:ph type="body" sz="quarter" idx="27" hasCustomPrompt="1"/>
          </p:nvPr>
        </p:nvSpPr>
        <p:spPr>
          <a:xfrm>
            <a:off x="2404380" y="3966205"/>
            <a:ext cx="2431380"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21" name="Text Placeholder 5"/>
          <p:cNvSpPr>
            <a:spLocks noGrp="1"/>
          </p:cNvSpPr>
          <p:nvPr>
            <p:ph type="body" sz="quarter" idx="28" hasCustomPrompt="1"/>
          </p:nvPr>
        </p:nvSpPr>
        <p:spPr>
          <a:xfrm>
            <a:off x="2404380" y="4527273"/>
            <a:ext cx="2431380"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22" name="Text Placeholder 5"/>
          <p:cNvSpPr>
            <a:spLocks noGrp="1"/>
          </p:cNvSpPr>
          <p:nvPr>
            <p:ph type="body" sz="quarter" idx="29" hasCustomPrompt="1"/>
          </p:nvPr>
        </p:nvSpPr>
        <p:spPr>
          <a:xfrm>
            <a:off x="2404380" y="5088341"/>
            <a:ext cx="2431380"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30" hasCustomPrompt="1"/>
          </p:nvPr>
        </p:nvSpPr>
        <p:spPr>
          <a:xfrm>
            <a:off x="2404380" y="5649408"/>
            <a:ext cx="2431380"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34" name="Rectangle 33"/>
          <p:cNvSpPr/>
          <p:nvPr userDrawn="1"/>
        </p:nvSpPr>
        <p:spPr>
          <a:xfrm>
            <a:off x="5501413" y="2021292"/>
            <a:ext cx="2711589" cy="5851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35" name="Rectangle 34"/>
          <p:cNvSpPr/>
          <p:nvPr userDrawn="1"/>
        </p:nvSpPr>
        <p:spPr>
          <a:xfrm>
            <a:off x="5501413" y="2606399"/>
            <a:ext cx="2711589" cy="11711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36" name="Rectangle 35"/>
          <p:cNvSpPr/>
          <p:nvPr userDrawn="1"/>
        </p:nvSpPr>
        <p:spPr>
          <a:xfrm>
            <a:off x="5501413" y="3777507"/>
            <a:ext cx="2711589" cy="257379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37" name="Rectangle 36"/>
          <p:cNvSpPr/>
          <p:nvPr userDrawn="1"/>
        </p:nvSpPr>
        <p:spPr>
          <a:xfrm>
            <a:off x="5501413" y="6351312"/>
            <a:ext cx="2711589" cy="314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38" name="Text Placeholder 5"/>
          <p:cNvSpPr>
            <a:spLocks noGrp="1"/>
          </p:cNvSpPr>
          <p:nvPr>
            <p:ph type="body" sz="quarter" idx="31" hasCustomPrompt="1"/>
          </p:nvPr>
        </p:nvSpPr>
        <p:spPr>
          <a:xfrm>
            <a:off x="5639104" y="2008188"/>
            <a:ext cx="2436206" cy="569418"/>
          </a:xfrm>
        </p:spPr>
        <p:txBody>
          <a:bodyPr anchor="ctr">
            <a:normAutofit/>
          </a:bodyPr>
          <a:lstStyle>
            <a:lvl1pPr marL="0" indent="0" algn="ctr">
              <a:lnSpc>
                <a:spcPct val="100000"/>
              </a:lnSpc>
              <a:spcBef>
                <a:spcPts val="0"/>
              </a:spcBef>
              <a:buFontTx/>
              <a:buNone/>
              <a:defRPr sz="18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39" name="Text Placeholder 5"/>
          <p:cNvSpPr>
            <a:spLocks noGrp="1"/>
          </p:cNvSpPr>
          <p:nvPr>
            <p:ph type="body" sz="quarter" idx="32" hasCustomPrompt="1"/>
          </p:nvPr>
        </p:nvSpPr>
        <p:spPr>
          <a:xfrm>
            <a:off x="5639104" y="2746994"/>
            <a:ext cx="2436206" cy="841828"/>
          </a:xfrm>
        </p:spPr>
        <p:txBody>
          <a:bodyPr anchor="ctr">
            <a:normAutofit/>
          </a:bodyPr>
          <a:lstStyle>
            <a:lvl1pPr marL="0" indent="0" algn="ctr">
              <a:lnSpc>
                <a:spcPct val="100000"/>
              </a:lnSpc>
              <a:spcBef>
                <a:spcPts val="0"/>
              </a:spcBef>
              <a:buFontTx/>
              <a:buNone/>
              <a:defRPr sz="36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40" name="Text Placeholder 5"/>
          <p:cNvSpPr>
            <a:spLocks noGrp="1"/>
          </p:cNvSpPr>
          <p:nvPr>
            <p:ph type="body" sz="quarter" idx="33" hasCustomPrompt="1"/>
          </p:nvPr>
        </p:nvSpPr>
        <p:spPr>
          <a:xfrm>
            <a:off x="5639103" y="3966205"/>
            <a:ext cx="2431380"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41" name="Text Placeholder 5"/>
          <p:cNvSpPr>
            <a:spLocks noGrp="1"/>
          </p:cNvSpPr>
          <p:nvPr>
            <p:ph type="body" sz="quarter" idx="34" hasCustomPrompt="1"/>
          </p:nvPr>
        </p:nvSpPr>
        <p:spPr>
          <a:xfrm>
            <a:off x="5639103" y="4527273"/>
            <a:ext cx="2431380"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42" name="Text Placeholder 5"/>
          <p:cNvSpPr>
            <a:spLocks noGrp="1"/>
          </p:cNvSpPr>
          <p:nvPr>
            <p:ph type="body" sz="quarter" idx="35" hasCustomPrompt="1"/>
          </p:nvPr>
        </p:nvSpPr>
        <p:spPr>
          <a:xfrm>
            <a:off x="5639103" y="5088341"/>
            <a:ext cx="2431380"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43" name="Text Placeholder 5"/>
          <p:cNvSpPr>
            <a:spLocks noGrp="1"/>
          </p:cNvSpPr>
          <p:nvPr>
            <p:ph type="body" sz="quarter" idx="36" hasCustomPrompt="1"/>
          </p:nvPr>
        </p:nvSpPr>
        <p:spPr>
          <a:xfrm>
            <a:off x="5639103" y="5649408"/>
            <a:ext cx="2431380"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44" name="Rectangle 43"/>
          <p:cNvSpPr/>
          <p:nvPr userDrawn="1"/>
        </p:nvSpPr>
        <p:spPr>
          <a:xfrm>
            <a:off x="8736136" y="2021292"/>
            <a:ext cx="2711589" cy="5851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45" name="Rectangle 44"/>
          <p:cNvSpPr/>
          <p:nvPr userDrawn="1"/>
        </p:nvSpPr>
        <p:spPr>
          <a:xfrm>
            <a:off x="8736136" y="2606399"/>
            <a:ext cx="2711589" cy="117112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46" name="Rectangle 45"/>
          <p:cNvSpPr/>
          <p:nvPr userDrawn="1"/>
        </p:nvSpPr>
        <p:spPr>
          <a:xfrm>
            <a:off x="8736136" y="3777507"/>
            <a:ext cx="2711589" cy="257379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47" name="Rectangle 46"/>
          <p:cNvSpPr/>
          <p:nvPr userDrawn="1"/>
        </p:nvSpPr>
        <p:spPr>
          <a:xfrm>
            <a:off x="8736136" y="6351312"/>
            <a:ext cx="2711589" cy="3145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48" name="Text Placeholder 5"/>
          <p:cNvSpPr>
            <a:spLocks noGrp="1"/>
          </p:cNvSpPr>
          <p:nvPr>
            <p:ph type="body" sz="quarter" idx="37" hasCustomPrompt="1"/>
          </p:nvPr>
        </p:nvSpPr>
        <p:spPr>
          <a:xfrm>
            <a:off x="8873829" y="2008188"/>
            <a:ext cx="2436206" cy="569418"/>
          </a:xfrm>
        </p:spPr>
        <p:txBody>
          <a:bodyPr anchor="ctr">
            <a:normAutofit/>
          </a:bodyPr>
          <a:lstStyle>
            <a:lvl1pPr marL="0" indent="0" algn="ctr">
              <a:lnSpc>
                <a:spcPct val="100000"/>
              </a:lnSpc>
              <a:spcBef>
                <a:spcPts val="0"/>
              </a:spcBef>
              <a:buFontTx/>
              <a:buNone/>
              <a:defRPr sz="18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49" name="Text Placeholder 5"/>
          <p:cNvSpPr>
            <a:spLocks noGrp="1"/>
          </p:cNvSpPr>
          <p:nvPr>
            <p:ph type="body" sz="quarter" idx="38" hasCustomPrompt="1"/>
          </p:nvPr>
        </p:nvSpPr>
        <p:spPr>
          <a:xfrm>
            <a:off x="8873829" y="2746994"/>
            <a:ext cx="2436206" cy="841828"/>
          </a:xfrm>
        </p:spPr>
        <p:txBody>
          <a:bodyPr anchor="ctr">
            <a:normAutofit/>
          </a:bodyPr>
          <a:lstStyle>
            <a:lvl1pPr marL="0" indent="0" algn="ctr">
              <a:lnSpc>
                <a:spcPct val="100000"/>
              </a:lnSpc>
              <a:spcBef>
                <a:spcPts val="0"/>
              </a:spcBef>
              <a:buFontTx/>
              <a:buNone/>
              <a:defRPr sz="36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50" name="Text Placeholder 5"/>
          <p:cNvSpPr>
            <a:spLocks noGrp="1"/>
          </p:cNvSpPr>
          <p:nvPr>
            <p:ph type="body" sz="quarter" idx="39" hasCustomPrompt="1"/>
          </p:nvPr>
        </p:nvSpPr>
        <p:spPr>
          <a:xfrm>
            <a:off x="8873828" y="3966205"/>
            <a:ext cx="2431380"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51" name="Text Placeholder 5"/>
          <p:cNvSpPr>
            <a:spLocks noGrp="1"/>
          </p:cNvSpPr>
          <p:nvPr>
            <p:ph type="body" sz="quarter" idx="40" hasCustomPrompt="1"/>
          </p:nvPr>
        </p:nvSpPr>
        <p:spPr>
          <a:xfrm>
            <a:off x="8873828" y="4527273"/>
            <a:ext cx="2431380"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52" name="Text Placeholder 5"/>
          <p:cNvSpPr>
            <a:spLocks noGrp="1"/>
          </p:cNvSpPr>
          <p:nvPr>
            <p:ph type="body" sz="quarter" idx="41" hasCustomPrompt="1"/>
          </p:nvPr>
        </p:nvSpPr>
        <p:spPr>
          <a:xfrm>
            <a:off x="8873828" y="5088341"/>
            <a:ext cx="2431380"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53" name="Text Placeholder 5"/>
          <p:cNvSpPr>
            <a:spLocks noGrp="1"/>
          </p:cNvSpPr>
          <p:nvPr>
            <p:ph type="body" sz="quarter" idx="42" hasCustomPrompt="1"/>
          </p:nvPr>
        </p:nvSpPr>
        <p:spPr>
          <a:xfrm>
            <a:off x="8873828" y="5649408"/>
            <a:ext cx="2431380"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57" name="Title 1"/>
          <p:cNvSpPr>
            <a:spLocks noGrp="1"/>
          </p:cNvSpPr>
          <p:nvPr>
            <p:ph type="title" hasCustomPrompt="1"/>
          </p:nvPr>
        </p:nvSpPr>
        <p:spPr>
          <a:xfrm>
            <a:off x="1457163" y="7000825"/>
            <a:ext cx="3888131" cy="2048004"/>
          </a:xfrm>
        </p:spPr>
        <p:txBody>
          <a:bodyPr anchor="ctr"/>
          <a:lstStyle>
            <a:lvl1pPr algn="r">
              <a:defRPr/>
            </a:lvl1pPr>
          </a:lstStyle>
          <a:p>
            <a:r>
              <a:rPr kumimoji="1" lang="en-US" altLang="ja-JP" dirty="0"/>
              <a:t>Slide title</a:t>
            </a:r>
            <a:endParaRPr kumimoji="1" lang="ja-JP" altLang="en-US" dirty="0"/>
          </a:p>
        </p:txBody>
      </p:sp>
      <p:sp>
        <p:nvSpPr>
          <p:cNvPr id="58" name="Text Placeholder 5"/>
          <p:cNvSpPr>
            <a:spLocks noGrp="1"/>
          </p:cNvSpPr>
          <p:nvPr>
            <p:ph type="body" sz="quarter" idx="12" hasCustomPrompt="1"/>
          </p:nvPr>
        </p:nvSpPr>
        <p:spPr>
          <a:xfrm>
            <a:off x="5683570" y="7188201"/>
            <a:ext cx="5764156" cy="1663700"/>
          </a:xfrm>
        </p:spPr>
        <p:txBody>
          <a:bodyPr anchor="ctr"/>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21005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xEl>
                                              <p:pRg st="0" end="0"/>
                                            </p:txEl>
                                          </p:spTgt>
                                        </p:tgtEl>
                                        <p:attrNameLst>
                                          <p:attrName>style.visibility</p:attrName>
                                        </p:attrNameLst>
                                      </p:cBhvr>
                                      <p:to>
                                        <p:strVal val="visible"/>
                                      </p:to>
                                    </p:set>
                                    <p:animEffect transition="in" filter="fade">
                                      <p:cBhvr>
                                        <p:cTn id="16" dur="500"/>
                                        <p:tgtEl>
                                          <p:spTgt spid="19">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fade">
                                      <p:cBhvr>
                                        <p:cTn id="25" dur="500"/>
                                        <p:tgtEl>
                                          <p:spTgt spid="21">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fade">
                                      <p:cBhvr>
                                        <p:cTn id="28" dur="500"/>
                                        <p:tgtEl>
                                          <p:spTgt spid="2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xEl>
                                              <p:pRg st="0" end="0"/>
                                            </p:txEl>
                                          </p:spTgt>
                                        </p:tgtEl>
                                        <p:attrNameLst>
                                          <p:attrName>style.visibility</p:attrName>
                                        </p:attrNameLst>
                                      </p:cBhvr>
                                      <p:to>
                                        <p:strVal val="visible"/>
                                      </p:to>
                                    </p:set>
                                    <p:animEffect transition="in" filter="fade">
                                      <p:cBhvr>
                                        <p:cTn id="31" dur="500"/>
                                        <p:tgtEl>
                                          <p:spTgt spid="23">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par>
                          <p:cTn id="35" fill="hold">
                            <p:stCondLst>
                              <p:cond delay="500"/>
                            </p:stCondLst>
                            <p:childTnLst>
                              <p:par>
                                <p:cTn id="36" presetID="10" presetClass="entr" presetSubtype="0" fill="hold" grpId="0" nodeType="afterEffect">
                                  <p:stCondLst>
                                    <p:cond delay="25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par>
                                <p:cTn id="39" presetID="10" presetClass="entr" presetSubtype="0" fill="hold" grpId="0" nodeType="withEffect">
                                  <p:stCondLst>
                                    <p:cond delay="250"/>
                                  </p:stCondLst>
                                  <p:childTnLst>
                                    <p:set>
                                      <p:cBhvr>
                                        <p:cTn id="40" dur="1" fill="hold">
                                          <p:stCondLst>
                                            <p:cond delay="0"/>
                                          </p:stCondLst>
                                        </p:cTn>
                                        <p:tgtEl>
                                          <p:spTgt spid="38">
                                            <p:txEl>
                                              <p:pRg st="0" end="0"/>
                                            </p:txEl>
                                          </p:spTgt>
                                        </p:tgtEl>
                                        <p:attrNameLst>
                                          <p:attrName>style.visibility</p:attrName>
                                        </p:attrNameLst>
                                      </p:cBhvr>
                                      <p:to>
                                        <p:strVal val="visible"/>
                                      </p:to>
                                    </p:set>
                                    <p:animEffect transition="in" filter="fade">
                                      <p:cBhvr>
                                        <p:cTn id="41" dur="500"/>
                                        <p:tgtEl>
                                          <p:spTgt spid="38">
                                            <p:txEl>
                                              <p:pRg st="0" end="0"/>
                                            </p:txEl>
                                          </p:spTgt>
                                        </p:tgtEl>
                                      </p:cBhvr>
                                    </p:animEffect>
                                  </p:childTnLst>
                                </p:cTn>
                              </p:par>
                              <p:par>
                                <p:cTn id="42" presetID="10" presetClass="entr" presetSubtype="0" fill="hold" grpId="0" nodeType="withEffect">
                                  <p:stCondLst>
                                    <p:cond delay="25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39">
                                            <p:txEl>
                                              <p:pRg st="0" end="0"/>
                                            </p:txEl>
                                          </p:spTgt>
                                        </p:tgtEl>
                                        <p:attrNameLst>
                                          <p:attrName>style.visibility</p:attrName>
                                        </p:attrNameLst>
                                      </p:cBhvr>
                                      <p:to>
                                        <p:strVal val="visible"/>
                                      </p:to>
                                    </p:set>
                                    <p:animEffect transition="in" filter="fade">
                                      <p:cBhvr>
                                        <p:cTn id="47" dur="500"/>
                                        <p:tgtEl>
                                          <p:spTgt spid="39">
                                            <p:txEl>
                                              <p:pRg st="0" end="0"/>
                                            </p:txEl>
                                          </p:spTgt>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par>
                                <p:cTn id="51" presetID="10" presetClass="entr" presetSubtype="0" fill="hold" grpId="0" nodeType="withEffect">
                                  <p:stCondLst>
                                    <p:cond delay="250"/>
                                  </p:stCondLst>
                                  <p:childTnLst>
                                    <p:set>
                                      <p:cBhvr>
                                        <p:cTn id="52" dur="1" fill="hold">
                                          <p:stCondLst>
                                            <p:cond delay="0"/>
                                          </p:stCondLst>
                                        </p:cTn>
                                        <p:tgtEl>
                                          <p:spTgt spid="40">
                                            <p:txEl>
                                              <p:pRg st="0" end="0"/>
                                            </p:txEl>
                                          </p:spTgt>
                                        </p:tgtEl>
                                        <p:attrNameLst>
                                          <p:attrName>style.visibility</p:attrName>
                                        </p:attrNameLst>
                                      </p:cBhvr>
                                      <p:to>
                                        <p:strVal val="visible"/>
                                      </p:to>
                                    </p:set>
                                    <p:animEffect transition="in" filter="fade">
                                      <p:cBhvr>
                                        <p:cTn id="53" dur="500"/>
                                        <p:tgtEl>
                                          <p:spTgt spid="40">
                                            <p:txEl>
                                              <p:pRg st="0" end="0"/>
                                            </p:txEl>
                                          </p:spTgt>
                                        </p:tgtEl>
                                      </p:cBhvr>
                                    </p:animEffect>
                                  </p:childTnLst>
                                </p:cTn>
                              </p:par>
                              <p:par>
                                <p:cTn id="54" presetID="10" presetClass="entr" presetSubtype="0" fill="hold" grpId="0" nodeType="withEffect">
                                  <p:stCondLst>
                                    <p:cond delay="250"/>
                                  </p:stCondLst>
                                  <p:childTnLst>
                                    <p:set>
                                      <p:cBhvr>
                                        <p:cTn id="55" dur="1" fill="hold">
                                          <p:stCondLst>
                                            <p:cond delay="0"/>
                                          </p:stCondLst>
                                        </p:cTn>
                                        <p:tgtEl>
                                          <p:spTgt spid="41">
                                            <p:txEl>
                                              <p:pRg st="0" end="0"/>
                                            </p:txEl>
                                          </p:spTgt>
                                        </p:tgtEl>
                                        <p:attrNameLst>
                                          <p:attrName>style.visibility</p:attrName>
                                        </p:attrNameLst>
                                      </p:cBhvr>
                                      <p:to>
                                        <p:strVal val="visible"/>
                                      </p:to>
                                    </p:set>
                                    <p:animEffect transition="in" filter="fade">
                                      <p:cBhvr>
                                        <p:cTn id="56" dur="500"/>
                                        <p:tgtEl>
                                          <p:spTgt spid="41">
                                            <p:txEl>
                                              <p:pRg st="0" end="0"/>
                                            </p:txEl>
                                          </p:spTgt>
                                        </p:tgtEl>
                                      </p:cBhvr>
                                    </p:animEffect>
                                  </p:childTnLst>
                                </p:cTn>
                              </p:par>
                              <p:par>
                                <p:cTn id="57" presetID="10" presetClass="entr" presetSubtype="0" fill="hold" grpId="0" nodeType="withEffect">
                                  <p:stCondLst>
                                    <p:cond delay="250"/>
                                  </p:stCondLst>
                                  <p:childTnLst>
                                    <p:set>
                                      <p:cBhvr>
                                        <p:cTn id="58" dur="1" fill="hold">
                                          <p:stCondLst>
                                            <p:cond delay="0"/>
                                          </p:stCondLst>
                                        </p:cTn>
                                        <p:tgtEl>
                                          <p:spTgt spid="42">
                                            <p:txEl>
                                              <p:pRg st="0" end="0"/>
                                            </p:txEl>
                                          </p:spTgt>
                                        </p:tgtEl>
                                        <p:attrNameLst>
                                          <p:attrName>style.visibility</p:attrName>
                                        </p:attrNameLst>
                                      </p:cBhvr>
                                      <p:to>
                                        <p:strVal val="visible"/>
                                      </p:to>
                                    </p:set>
                                    <p:animEffect transition="in" filter="fade">
                                      <p:cBhvr>
                                        <p:cTn id="59" dur="500"/>
                                        <p:tgtEl>
                                          <p:spTgt spid="42">
                                            <p:txEl>
                                              <p:pRg st="0" end="0"/>
                                            </p:txEl>
                                          </p:spTgt>
                                        </p:tgtEl>
                                      </p:cBhvr>
                                    </p:animEffect>
                                  </p:childTnLst>
                                </p:cTn>
                              </p:par>
                              <p:par>
                                <p:cTn id="60" presetID="10" presetClass="entr" presetSubtype="0" fill="hold" grpId="0" nodeType="withEffect">
                                  <p:stCondLst>
                                    <p:cond delay="250"/>
                                  </p:stCondLst>
                                  <p:childTnLst>
                                    <p:set>
                                      <p:cBhvr>
                                        <p:cTn id="61" dur="1" fill="hold">
                                          <p:stCondLst>
                                            <p:cond delay="0"/>
                                          </p:stCondLst>
                                        </p:cTn>
                                        <p:tgtEl>
                                          <p:spTgt spid="43">
                                            <p:txEl>
                                              <p:pRg st="0" end="0"/>
                                            </p:txEl>
                                          </p:spTgt>
                                        </p:tgtEl>
                                        <p:attrNameLst>
                                          <p:attrName>style.visibility</p:attrName>
                                        </p:attrNameLst>
                                      </p:cBhvr>
                                      <p:to>
                                        <p:strVal val="visible"/>
                                      </p:to>
                                    </p:set>
                                    <p:animEffect transition="in" filter="fade">
                                      <p:cBhvr>
                                        <p:cTn id="62" dur="500"/>
                                        <p:tgtEl>
                                          <p:spTgt spid="43">
                                            <p:txEl>
                                              <p:pRg st="0" end="0"/>
                                            </p:txEl>
                                          </p:spTgt>
                                        </p:tgtEl>
                                      </p:cBhvr>
                                    </p:animEffect>
                                  </p:childTnLst>
                                </p:cTn>
                              </p:par>
                              <p:par>
                                <p:cTn id="63" presetID="10" presetClass="entr" presetSubtype="0" fill="hold" grpId="0" nodeType="withEffect">
                                  <p:stCondLst>
                                    <p:cond delay="25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500"/>
                                        <p:tgtEl>
                                          <p:spTgt spid="37"/>
                                        </p:tgtEl>
                                      </p:cBhvr>
                                    </p:animEffect>
                                  </p:childTnLst>
                                </p:cTn>
                              </p:par>
                            </p:childTnLst>
                          </p:cTn>
                        </p:par>
                        <p:par>
                          <p:cTn id="66" fill="hold">
                            <p:stCondLst>
                              <p:cond delay="1250"/>
                            </p:stCondLst>
                            <p:childTnLst>
                              <p:par>
                                <p:cTn id="67" presetID="10" presetClass="entr" presetSubtype="0" fill="hold" grpId="0" nodeType="afterEffect">
                                  <p:stCondLst>
                                    <p:cond delay="250"/>
                                  </p:stCondLst>
                                  <p:childTnLst>
                                    <p:set>
                                      <p:cBhvr>
                                        <p:cTn id="68" dur="1" fill="hold">
                                          <p:stCondLst>
                                            <p:cond delay="0"/>
                                          </p:stCondLst>
                                        </p:cTn>
                                        <p:tgtEl>
                                          <p:spTgt spid="44"/>
                                        </p:tgtEl>
                                        <p:attrNameLst>
                                          <p:attrName>style.visibility</p:attrName>
                                        </p:attrNameLst>
                                      </p:cBhvr>
                                      <p:to>
                                        <p:strVal val="visible"/>
                                      </p:to>
                                    </p:set>
                                    <p:animEffect transition="in" filter="fade">
                                      <p:cBhvr>
                                        <p:cTn id="69" dur="500"/>
                                        <p:tgtEl>
                                          <p:spTgt spid="44"/>
                                        </p:tgtEl>
                                      </p:cBhvr>
                                    </p:animEffect>
                                  </p:childTnLst>
                                </p:cTn>
                              </p:par>
                              <p:par>
                                <p:cTn id="70" presetID="10" presetClass="entr" presetSubtype="0" fill="hold" grpId="0" nodeType="withEffect">
                                  <p:stCondLst>
                                    <p:cond delay="250"/>
                                  </p:stCondLst>
                                  <p:childTnLst>
                                    <p:set>
                                      <p:cBhvr>
                                        <p:cTn id="71" dur="1" fill="hold">
                                          <p:stCondLst>
                                            <p:cond delay="0"/>
                                          </p:stCondLst>
                                        </p:cTn>
                                        <p:tgtEl>
                                          <p:spTgt spid="48">
                                            <p:txEl>
                                              <p:pRg st="0" end="0"/>
                                            </p:txEl>
                                          </p:spTgt>
                                        </p:tgtEl>
                                        <p:attrNameLst>
                                          <p:attrName>style.visibility</p:attrName>
                                        </p:attrNameLst>
                                      </p:cBhvr>
                                      <p:to>
                                        <p:strVal val="visible"/>
                                      </p:to>
                                    </p:set>
                                    <p:animEffect transition="in" filter="fade">
                                      <p:cBhvr>
                                        <p:cTn id="72" dur="500"/>
                                        <p:tgtEl>
                                          <p:spTgt spid="48">
                                            <p:txEl>
                                              <p:pRg st="0" end="0"/>
                                            </p:txEl>
                                          </p:spTgt>
                                        </p:tgtEl>
                                      </p:cBhvr>
                                    </p:animEffect>
                                  </p:childTnLst>
                                </p:cTn>
                              </p:par>
                              <p:par>
                                <p:cTn id="73" presetID="10" presetClass="entr" presetSubtype="0" fill="hold" grpId="0" nodeType="withEffect">
                                  <p:stCondLst>
                                    <p:cond delay="25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grpId="0" nodeType="withEffect">
                                  <p:stCondLst>
                                    <p:cond delay="250"/>
                                  </p:stCondLst>
                                  <p:childTnLst>
                                    <p:set>
                                      <p:cBhvr>
                                        <p:cTn id="77" dur="1" fill="hold">
                                          <p:stCondLst>
                                            <p:cond delay="0"/>
                                          </p:stCondLst>
                                        </p:cTn>
                                        <p:tgtEl>
                                          <p:spTgt spid="49">
                                            <p:txEl>
                                              <p:pRg st="0" end="0"/>
                                            </p:txEl>
                                          </p:spTgt>
                                        </p:tgtEl>
                                        <p:attrNameLst>
                                          <p:attrName>style.visibility</p:attrName>
                                        </p:attrNameLst>
                                      </p:cBhvr>
                                      <p:to>
                                        <p:strVal val="visible"/>
                                      </p:to>
                                    </p:set>
                                    <p:animEffect transition="in" filter="fade">
                                      <p:cBhvr>
                                        <p:cTn id="78" dur="500"/>
                                        <p:tgtEl>
                                          <p:spTgt spid="49">
                                            <p:txEl>
                                              <p:pRg st="0" end="0"/>
                                            </p:txEl>
                                          </p:spTgt>
                                        </p:tgtEl>
                                      </p:cBhvr>
                                    </p:animEffect>
                                  </p:childTnLst>
                                </p:cTn>
                              </p:par>
                              <p:par>
                                <p:cTn id="79" presetID="10" presetClass="entr" presetSubtype="0" fill="hold" grpId="0" nodeType="withEffect">
                                  <p:stCondLst>
                                    <p:cond delay="250"/>
                                  </p:stCondLst>
                                  <p:childTnLst>
                                    <p:set>
                                      <p:cBhvr>
                                        <p:cTn id="80" dur="1" fill="hold">
                                          <p:stCondLst>
                                            <p:cond delay="0"/>
                                          </p:stCondLst>
                                        </p:cTn>
                                        <p:tgtEl>
                                          <p:spTgt spid="46"/>
                                        </p:tgtEl>
                                        <p:attrNameLst>
                                          <p:attrName>style.visibility</p:attrName>
                                        </p:attrNameLst>
                                      </p:cBhvr>
                                      <p:to>
                                        <p:strVal val="visible"/>
                                      </p:to>
                                    </p:set>
                                    <p:animEffect transition="in" filter="fade">
                                      <p:cBhvr>
                                        <p:cTn id="81" dur="500"/>
                                        <p:tgtEl>
                                          <p:spTgt spid="46"/>
                                        </p:tgtEl>
                                      </p:cBhvr>
                                    </p:animEffect>
                                  </p:childTnLst>
                                </p:cTn>
                              </p:par>
                              <p:par>
                                <p:cTn id="82" presetID="10" presetClass="entr" presetSubtype="0" fill="hold" grpId="0" nodeType="withEffect">
                                  <p:stCondLst>
                                    <p:cond delay="250"/>
                                  </p:stCondLst>
                                  <p:childTnLst>
                                    <p:set>
                                      <p:cBhvr>
                                        <p:cTn id="83" dur="1" fill="hold">
                                          <p:stCondLst>
                                            <p:cond delay="0"/>
                                          </p:stCondLst>
                                        </p:cTn>
                                        <p:tgtEl>
                                          <p:spTgt spid="50">
                                            <p:txEl>
                                              <p:pRg st="0" end="0"/>
                                            </p:txEl>
                                          </p:spTgt>
                                        </p:tgtEl>
                                        <p:attrNameLst>
                                          <p:attrName>style.visibility</p:attrName>
                                        </p:attrNameLst>
                                      </p:cBhvr>
                                      <p:to>
                                        <p:strVal val="visible"/>
                                      </p:to>
                                    </p:set>
                                    <p:animEffect transition="in" filter="fade">
                                      <p:cBhvr>
                                        <p:cTn id="84" dur="500"/>
                                        <p:tgtEl>
                                          <p:spTgt spid="50">
                                            <p:txEl>
                                              <p:pRg st="0" end="0"/>
                                            </p:txEl>
                                          </p:spTgt>
                                        </p:tgtEl>
                                      </p:cBhvr>
                                    </p:animEffect>
                                  </p:childTnLst>
                                </p:cTn>
                              </p:par>
                              <p:par>
                                <p:cTn id="85" presetID="10" presetClass="entr" presetSubtype="0" fill="hold" grpId="0" nodeType="withEffect">
                                  <p:stCondLst>
                                    <p:cond delay="250"/>
                                  </p:stCondLst>
                                  <p:childTnLst>
                                    <p:set>
                                      <p:cBhvr>
                                        <p:cTn id="86" dur="1" fill="hold">
                                          <p:stCondLst>
                                            <p:cond delay="0"/>
                                          </p:stCondLst>
                                        </p:cTn>
                                        <p:tgtEl>
                                          <p:spTgt spid="51">
                                            <p:txEl>
                                              <p:pRg st="0" end="0"/>
                                            </p:txEl>
                                          </p:spTgt>
                                        </p:tgtEl>
                                        <p:attrNameLst>
                                          <p:attrName>style.visibility</p:attrName>
                                        </p:attrNameLst>
                                      </p:cBhvr>
                                      <p:to>
                                        <p:strVal val="visible"/>
                                      </p:to>
                                    </p:set>
                                    <p:animEffect transition="in" filter="fade">
                                      <p:cBhvr>
                                        <p:cTn id="87" dur="500"/>
                                        <p:tgtEl>
                                          <p:spTgt spid="51">
                                            <p:txEl>
                                              <p:pRg st="0" end="0"/>
                                            </p:txEl>
                                          </p:spTgt>
                                        </p:tgtEl>
                                      </p:cBhvr>
                                    </p:animEffect>
                                  </p:childTnLst>
                                </p:cTn>
                              </p:par>
                              <p:par>
                                <p:cTn id="88" presetID="10" presetClass="entr" presetSubtype="0" fill="hold" grpId="0" nodeType="withEffect">
                                  <p:stCondLst>
                                    <p:cond delay="250"/>
                                  </p:stCondLst>
                                  <p:childTnLst>
                                    <p:set>
                                      <p:cBhvr>
                                        <p:cTn id="89" dur="1" fill="hold">
                                          <p:stCondLst>
                                            <p:cond delay="0"/>
                                          </p:stCondLst>
                                        </p:cTn>
                                        <p:tgtEl>
                                          <p:spTgt spid="52">
                                            <p:txEl>
                                              <p:pRg st="0" end="0"/>
                                            </p:txEl>
                                          </p:spTgt>
                                        </p:tgtEl>
                                        <p:attrNameLst>
                                          <p:attrName>style.visibility</p:attrName>
                                        </p:attrNameLst>
                                      </p:cBhvr>
                                      <p:to>
                                        <p:strVal val="visible"/>
                                      </p:to>
                                    </p:set>
                                    <p:animEffect transition="in" filter="fade">
                                      <p:cBhvr>
                                        <p:cTn id="90" dur="500"/>
                                        <p:tgtEl>
                                          <p:spTgt spid="52">
                                            <p:txEl>
                                              <p:pRg st="0" end="0"/>
                                            </p:txEl>
                                          </p:spTgt>
                                        </p:tgtEl>
                                      </p:cBhvr>
                                    </p:animEffect>
                                  </p:childTnLst>
                                </p:cTn>
                              </p:par>
                              <p:par>
                                <p:cTn id="91" presetID="10" presetClass="entr" presetSubtype="0" fill="hold" grpId="0" nodeType="withEffect">
                                  <p:stCondLst>
                                    <p:cond delay="250"/>
                                  </p:stCondLst>
                                  <p:childTnLst>
                                    <p:set>
                                      <p:cBhvr>
                                        <p:cTn id="92" dur="1" fill="hold">
                                          <p:stCondLst>
                                            <p:cond delay="0"/>
                                          </p:stCondLst>
                                        </p:cTn>
                                        <p:tgtEl>
                                          <p:spTgt spid="53">
                                            <p:txEl>
                                              <p:pRg st="0" end="0"/>
                                            </p:txEl>
                                          </p:spTgt>
                                        </p:tgtEl>
                                        <p:attrNameLst>
                                          <p:attrName>style.visibility</p:attrName>
                                        </p:attrNameLst>
                                      </p:cBhvr>
                                      <p:to>
                                        <p:strVal val="visible"/>
                                      </p:to>
                                    </p:set>
                                    <p:animEffect transition="in" filter="fade">
                                      <p:cBhvr>
                                        <p:cTn id="93" dur="500"/>
                                        <p:tgtEl>
                                          <p:spTgt spid="53">
                                            <p:txEl>
                                              <p:pRg st="0" end="0"/>
                                            </p:txEl>
                                          </p:spTgt>
                                        </p:tgtEl>
                                      </p:cBhvr>
                                    </p:animEffect>
                                  </p:childTnLst>
                                </p:cTn>
                              </p:par>
                              <p:par>
                                <p:cTn id="94" presetID="10" presetClass="entr" presetSubtype="0" fill="hold" grpId="0" nodeType="withEffect">
                                  <p:stCondLst>
                                    <p:cond delay="250"/>
                                  </p:stCondLst>
                                  <p:childTnLst>
                                    <p:set>
                                      <p:cBhvr>
                                        <p:cTn id="95" dur="1" fill="hold">
                                          <p:stCondLst>
                                            <p:cond delay="0"/>
                                          </p:stCondLst>
                                        </p:cTn>
                                        <p:tgtEl>
                                          <p:spTgt spid="47"/>
                                        </p:tgtEl>
                                        <p:attrNameLst>
                                          <p:attrName>style.visibility</p:attrName>
                                        </p:attrNameLst>
                                      </p:cBhvr>
                                      <p:to>
                                        <p:strVal val="visible"/>
                                      </p:to>
                                    </p:set>
                                    <p:animEffect transition="in" filter="fade">
                                      <p:cBhvr>
                                        <p:cTn id="96" dur="500"/>
                                        <p:tgtEl>
                                          <p:spTgt spid="47"/>
                                        </p:tgtEl>
                                      </p:cBhvr>
                                    </p:animEffect>
                                  </p:childTnLst>
                                </p:cTn>
                              </p:par>
                            </p:childTnLst>
                          </p:cTn>
                        </p:par>
                        <p:par>
                          <p:cTn id="97" fill="hold">
                            <p:stCondLst>
                              <p:cond delay="2000"/>
                            </p:stCondLst>
                            <p:childTnLst>
                              <p:par>
                                <p:cTn id="98" presetID="2" presetClass="entr" presetSubtype="4" decel="100000" fill="hold" grpId="0" nodeType="afterEffect">
                                  <p:stCondLst>
                                    <p:cond delay="250"/>
                                  </p:stCondLst>
                                  <p:iterate type="wd">
                                    <p:tmPct val="10000"/>
                                  </p:iterate>
                                  <p:childTnLst>
                                    <p:set>
                                      <p:cBhvr>
                                        <p:cTn id="99" dur="1" fill="hold">
                                          <p:stCondLst>
                                            <p:cond delay="0"/>
                                          </p:stCondLst>
                                        </p:cTn>
                                        <p:tgtEl>
                                          <p:spTgt spid="57"/>
                                        </p:tgtEl>
                                        <p:attrNameLst>
                                          <p:attrName>style.visibility</p:attrName>
                                        </p:attrNameLst>
                                      </p:cBhvr>
                                      <p:to>
                                        <p:strVal val="visible"/>
                                      </p:to>
                                    </p:set>
                                    <p:anim calcmode="lin" valueType="num">
                                      <p:cBhvr additive="base">
                                        <p:cTn id="100" dur="1000" fill="hold"/>
                                        <p:tgtEl>
                                          <p:spTgt spid="57"/>
                                        </p:tgtEl>
                                        <p:attrNameLst>
                                          <p:attrName>ppt_x</p:attrName>
                                        </p:attrNameLst>
                                      </p:cBhvr>
                                      <p:tavLst>
                                        <p:tav tm="0">
                                          <p:val>
                                            <p:strVal val="#ppt_x"/>
                                          </p:val>
                                        </p:tav>
                                        <p:tav tm="100000">
                                          <p:val>
                                            <p:strVal val="#ppt_x"/>
                                          </p:val>
                                        </p:tav>
                                      </p:tavLst>
                                    </p:anim>
                                    <p:anim calcmode="lin" valueType="num">
                                      <p:cBhvr additive="base">
                                        <p:cTn id="101" dur="1000" fill="hold"/>
                                        <p:tgtEl>
                                          <p:spTgt spid="57"/>
                                        </p:tgtEl>
                                        <p:attrNameLst>
                                          <p:attrName>ppt_y</p:attrName>
                                        </p:attrNameLst>
                                      </p:cBhvr>
                                      <p:tavLst>
                                        <p:tav tm="0">
                                          <p:val>
                                            <p:strVal val="1+#ppt_h/2"/>
                                          </p:val>
                                        </p:tav>
                                        <p:tav tm="100000">
                                          <p:val>
                                            <p:strVal val="#ppt_y"/>
                                          </p:val>
                                        </p:tav>
                                      </p:tavLst>
                                    </p:anim>
                                  </p:childTnLst>
                                </p:cTn>
                              </p:par>
                            </p:childTnLst>
                          </p:cTn>
                        </p:par>
                        <p:par>
                          <p:cTn id="102" fill="hold">
                            <p:stCondLst>
                              <p:cond delay="3350"/>
                            </p:stCondLst>
                            <p:childTnLst>
                              <p:par>
                                <p:cTn id="103" presetID="10" presetClass="entr" presetSubtype="0" fill="hold" grpId="0" nodeType="afterEffect">
                                  <p:stCondLst>
                                    <p:cond delay="250"/>
                                  </p:stCondLst>
                                  <p:childTnLst>
                                    <p:set>
                                      <p:cBhvr>
                                        <p:cTn id="104" dur="1" fill="hold">
                                          <p:stCondLst>
                                            <p:cond delay="0"/>
                                          </p:stCondLst>
                                        </p:cTn>
                                        <p:tgtEl>
                                          <p:spTgt spid="58"/>
                                        </p:tgtEl>
                                        <p:attrNameLst>
                                          <p:attrName>style.visibility</p:attrName>
                                        </p:attrNameLst>
                                      </p:cBhvr>
                                      <p:to>
                                        <p:strVal val="visible"/>
                                      </p:to>
                                    </p:set>
                                    <p:animEffect transition="in" filter="fade">
                                      <p:cBhvr>
                                        <p:cTn id="10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4" grpId="0" animBg="1"/>
      <p:bldP spid="35" grpId="0" animBg="1"/>
      <p:bldP spid="36" grpId="0" animBg="1"/>
      <p:bldP spid="37" grpId="0" animBg="1"/>
      <p:bldP spid="38" grpId="0" build="p">
        <p:tmplLst>
          <p:tmpl lvl="1">
            <p:tnLst>
              <p:par>
                <p:cTn presetID="10" presetClass="entr" presetSubtype="0" fill="hold" nodeType="withEffect">
                  <p:stCondLst>
                    <p:cond delay="25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build="p">
        <p:tmplLst>
          <p:tmpl lvl="1">
            <p:tnLst>
              <p:par>
                <p:cTn presetID="10" presetClass="entr" presetSubtype="0" fill="hold" nodeType="withEffect">
                  <p:stCondLst>
                    <p:cond delay="25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build="p">
        <p:tmplLst>
          <p:tmpl lvl="1">
            <p:tnLst>
              <p:par>
                <p:cTn presetID="10" presetClass="entr" presetSubtype="0" fill="hold" nodeType="withEffect">
                  <p:stCondLst>
                    <p:cond delay="25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1" grpId="0" build="p">
        <p:tmplLst>
          <p:tmpl lvl="1">
            <p:tnLst>
              <p:par>
                <p:cTn presetID="10" presetClass="entr" presetSubtype="0" fill="hold" nodeType="withEffect">
                  <p:stCondLst>
                    <p:cond delay="25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10" presetClass="entr" presetSubtype="0" fill="hold" nodeType="with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10" presetClass="entr" presetSubtype="0" fill="hold" nodeType="withEffect">
                  <p:stCondLst>
                    <p:cond delay="25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animBg="1"/>
      <p:bldP spid="45" grpId="0" animBg="1"/>
      <p:bldP spid="46" grpId="0" animBg="1"/>
      <p:bldP spid="47" grpId="0" animBg="1"/>
      <p:bldP spid="48" grpId="0" build="p">
        <p:tmplLst>
          <p:tmpl lvl="1">
            <p:tnLst>
              <p:par>
                <p:cTn presetID="10" presetClass="entr" presetSubtype="0" fill="hold" nodeType="withEffect">
                  <p:stCondLst>
                    <p:cond delay="25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49" grpId="0" build="p">
        <p:tmplLst>
          <p:tmpl lvl="1">
            <p:tnLst>
              <p:par>
                <p:cTn presetID="10" presetClass="entr" presetSubtype="0" fill="hold" nodeType="withEffect">
                  <p:stCondLst>
                    <p:cond delay="25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build="p">
        <p:tmplLst>
          <p:tmpl lvl="1">
            <p:tnLst>
              <p:par>
                <p:cTn presetID="10" presetClass="entr" presetSubtype="0" fill="hold" nodeType="withEffect">
                  <p:stCondLst>
                    <p:cond delay="25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51" grpId="0" build="p">
        <p:tmplLst>
          <p:tmpl lvl="1">
            <p:tnLst>
              <p:par>
                <p:cTn presetID="10" presetClass="entr" presetSubtype="0" fill="hold" nodeType="withEffect">
                  <p:stCondLst>
                    <p:cond delay="25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2" grpId="0" build="p">
        <p:tmplLst>
          <p:tmpl lvl="1">
            <p:tnLst>
              <p:par>
                <p:cTn presetID="10" presetClass="entr" presetSubtype="0" fill="hold" nodeType="withEffect">
                  <p:stCondLst>
                    <p:cond delay="25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3" grpId="0" build="p">
        <p:tmplLst>
          <p:tmpl lvl="1">
            <p:tnLst>
              <p:par>
                <p:cTn presetID="10" presetClass="entr" presetSubtype="0" fill="hold" nodeType="withEffect">
                  <p:stCondLst>
                    <p:cond delay="25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7" grpId="0"/>
      <p:bldP spid="58" grpId="0">
        <p:tmplLst>
          <p:tmpl>
            <p:tnLst>
              <p:par>
                <p:cTn presetID="10" presetClass="entr" presetSubtype="0" fill="hold" nodeType="afterEffect">
                  <p:stCondLst>
                    <p:cond delay="25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me Tab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3156895" y="4215132"/>
            <a:ext cx="9100369" cy="936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6" name="Rectangle 5"/>
          <p:cNvSpPr/>
          <p:nvPr userDrawn="1"/>
        </p:nvSpPr>
        <p:spPr>
          <a:xfrm>
            <a:off x="3156895" y="5146691"/>
            <a:ext cx="9100369" cy="93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7" name="Rectangle 6"/>
          <p:cNvSpPr/>
          <p:nvPr userDrawn="1"/>
        </p:nvSpPr>
        <p:spPr>
          <a:xfrm>
            <a:off x="3156895" y="6078250"/>
            <a:ext cx="9100369" cy="936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8" name="Rectangle 7"/>
          <p:cNvSpPr/>
          <p:nvPr userDrawn="1"/>
        </p:nvSpPr>
        <p:spPr>
          <a:xfrm>
            <a:off x="3156895" y="7009809"/>
            <a:ext cx="9100369" cy="93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9" name="Rectangle 8"/>
          <p:cNvSpPr/>
          <p:nvPr userDrawn="1"/>
        </p:nvSpPr>
        <p:spPr>
          <a:xfrm>
            <a:off x="3156895" y="7941368"/>
            <a:ext cx="9100369" cy="936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0" name="Text Placeholder 5"/>
          <p:cNvSpPr>
            <a:spLocks noGrp="1"/>
          </p:cNvSpPr>
          <p:nvPr>
            <p:ph type="body" sz="quarter" idx="22" hasCustomPrompt="1"/>
          </p:nvPr>
        </p:nvSpPr>
        <p:spPr>
          <a:xfrm>
            <a:off x="3156890" y="3487638"/>
            <a:ext cx="1255023" cy="569418"/>
          </a:xfrm>
        </p:spPr>
        <p:txBody>
          <a:bodyPr anchor="ctr">
            <a:normAutofit/>
          </a:bodyPr>
          <a:lstStyle>
            <a:lvl1pPr marL="0" indent="0" algn="ctr">
              <a:lnSpc>
                <a:spcPct val="100000"/>
              </a:lnSpc>
              <a:spcBef>
                <a:spcPts val="0"/>
              </a:spcBef>
              <a:buFontTx/>
              <a:buNone/>
              <a:defRPr sz="1600">
                <a:solidFill>
                  <a:schemeClr val="tx2"/>
                </a:solidFill>
                <a:latin typeface="+mn-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1" name="Text Placeholder 5"/>
          <p:cNvSpPr>
            <a:spLocks noGrp="1"/>
          </p:cNvSpPr>
          <p:nvPr>
            <p:ph type="body" sz="quarter" idx="23" hasCustomPrompt="1"/>
          </p:nvPr>
        </p:nvSpPr>
        <p:spPr>
          <a:xfrm>
            <a:off x="4463091" y="3487638"/>
            <a:ext cx="1255023" cy="569418"/>
          </a:xfrm>
        </p:spPr>
        <p:txBody>
          <a:bodyPr anchor="ctr">
            <a:normAutofit/>
          </a:bodyPr>
          <a:lstStyle>
            <a:lvl1pPr marL="0" indent="0" algn="ctr">
              <a:lnSpc>
                <a:spcPct val="100000"/>
              </a:lnSpc>
              <a:spcBef>
                <a:spcPts val="0"/>
              </a:spcBef>
              <a:buFontTx/>
              <a:buNone/>
              <a:defRPr sz="1600">
                <a:solidFill>
                  <a:schemeClr val="tx2"/>
                </a:solidFill>
                <a:latin typeface="+mn-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2" name="Text Placeholder 5"/>
          <p:cNvSpPr>
            <a:spLocks noGrp="1"/>
          </p:cNvSpPr>
          <p:nvPr>
            <p:ph type="body" sz="quarter" idx="24" hasCustomPrompt="1"/>
          </p:nvPr>
        </p:nvSpPr>
        <p:spPr>
          <a:xfrm>
            <a:off x="5769293" y="3487638"/>
            <a:ext cx="1255023" cy="569418"/>
          </a:xfrm>
        </p:spPr>
        <p:txBody>
          <a:bodyPr anchor="ctr">
            <a:normAutofit/>
          </a:bodyPr>
          <a:lstStyle>
            <a:lvl1pPr marL="0" indent="0" algn="ctr">
              <a:lnSpc>
                <a:spcPct val="100000"/>
              </a:lnSpc>
              <a:spcBef>
                <a:spcPts val="0"/>
              </a:spcBef>
              <a:buFontTx/>
              <a:buNone/>
              <a:defRPr sz="1600">
                <a:solidFill>
                  <a:schemeClr val="tx2"/>
                </a:solidFill>
                <a:latin typeface="+mn-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3" name="Text Placeholder 5"/>
          <p:cNvSpPr>
            <a:spLocks noGrp="1"/>
          </p:cNvSpPr>
          <p:nvPr>
            <p:ph type="body" sz="quarter" idx="25" hasCustomPrompt="1"/>
          </p:nvPr>
        </p:nvSpPr>
        <p:spPr>
          <a:xfrm>
            <a:off x="7075494" y="3487638"/>
            <a:ext cx="1255023" cy="569418"/>
          </a:xfrm>
        </p:spPr>
        <p:txBody>
          <a:bodyPr anchor="ctr">
            <a:normAutofit/>
          </a:bodyPr>
          <a:lstStyle>
            <a:lvl1pPr marL="0" indent="0" algn="ctr">
              <a:lnSpc>
                <a:spcPct val="100000"/>
              </a:lnSpc>
              <a:spcBef>
                <a:spcPts val="0"/>
              </a:spcBef>
              <a:buFontTx/>
              <a:buNone/>
              <a:defRPr sz="1600">
                <a:solidFill>
                  <a:schemeClr val="tx2"/>
                </a:solidFill>
                <a:latin typeface="+mn-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4" name="Text Placeholder 5"/>
          <p:cNvSpPr>
            <a:spLocks noGrp="1"/>
          </p:cNvSpPr>
          <p:nvPr>
            <p:ph type="body" sz="quarter" idx="26" hasCustomPrompt="1"/>
          </p:nvPr>
        </p:nvSpPr>
        <p:spPr>
          <a:xfrm>
            <a:off x="8381696" y="3487638"/>
            <a:ext cx="1255023" cy="569418"/>
          </a:xfrm>
        </p:spPr>
        <p:txBody>
          <a:bodyPr anchor="ctr">
            <a:normAutofit/>
          </a:bodyPr>
          <a:lstStyle>
            <a:lvl1pPr marL="0" indent="0" algn="ctr">
              <a:lnSpc>
                <a:spcPct val="100000"/>
              </a:lnSpc>
              <a:spcBef>
                <a:spcPts val="0"/>
              </a:spcBef>
              <a:buFontTx/>
              <a:buNone/>
              <a:defRPr sz="1600">
                <a:solidFill>
                  <a:schemeClr val="tx2"/>
                </a:solidFill>
                <a:latin typeface="+mn-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5" name="Text Placeholder 5"/>
          <p:cNvSpPr>
            <a:spLocks noGrp="1"/>
          </p:cNvSpPr>
          <p:nvPr>
            <p:ph type="body" sz="quarter" idx="27" hasCustomPrompt="1"/>
          </p:nvPr>
        </p:nvSpPr>
        <p:spPr>
          <a:xfrm>
            <a:off x="9687900" y="3487638"/>
            <a:ext cx="1255023" cy="569418"/>
          </a:xfrm>
        </p:spPr>
        <p:txBody>
          <a:bodyPr anchor="ctr">
            <a:normAutofit/>
          </a:bodyPr>
          <a:lstStyle>
            <a:lvl1pPr marL="0" indent="0" algn="ctr">
              <a:lnSpc>
                <a:spcPct val="100000"/>
              </a:lnSpc>
              <a:spcBef>
                <a:spcPts val="0"/>
              </a:spcBef>
              <a:buFontTx/>
              <a:buNone/>
              <a:defRPr sz="1600">
                <a:solidFill>
                  <a:schemeClr val="tx2"/>
                </a:solidFill>
                <a:latin typeface="+mn-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6" name="Text Placeholder 5"/>
          <p:cNvSpPr>
            <a:spLocks noGrp="1"/>
          </p:cNvSpPr>
          <p:nvPr>
            <p:ph type="body" sz="quarter" idx="28" hasCustomPrompt="1"/>
          </p:nvPr>
        </p:nvSpPr>
        <p:spPr>
          <a:xfrm>
            <a:off x="10994098" y="3487638"/>
            <a:ext cx="1255023" cy="569418"/>
          </a:xfrm>
        </p:spPr>
        <p:txBody>
          <a:bodyPr anchor="ctr">
            <a:normAutofit/>
          </a:bodyPr>
          <a:lstStyle>
            <a:lvl1pPr marL="0" indent="0" algn="ctr">
              <a:lnSpc>
                <a:spcPct val="100000"/>
              </a:lnSpc>
              <a:spcBef>
                <a:spcPts val="0"/>
              </a:spcBef>
              <a:buFontTx/>
              <a:buNone/>
              <a:defRPr sz="1600">
                <a:solidFill>
                  <a:schemeClr val="tx2"/>
                </a:solidFill>
                <a:latin typeface="+mn-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7" name="Text Placeholder 5"/>
          <p:cNvSpPr>
            <a:spLocks noGrp="1"/>
          </p:cNvSpPr>
          <p:nvPr>
            <p:ph type="body" sz="quarter" idx="29" hasCustomPrompt="1"/>
          </p:nvPr>
        </p:nvSpPr>
        <p:spPr>
          <a:xfrm>
            <a:off x="1052391" y="4398423"/>
            <a:ext cx="1950978" cy="569418"/>
          </a:xfrm>
        </p:spPr>
        <p:txBody>
          <a:bodyPr anchor="ctr">
            <a:normAutofit/>
          </a:bodyPr>
          <a:lstStyle>
            <a:lvl1pPr marL="0" indent="0" algn="r">
              <a:lnSpc>
                <a:spcPct val="100000"/>
              </a:lnSpc>
              <a:spcBef>
                <a:spcPts val="0"/>
              </a:spcBef>
              <a:buFontTx/>
              <a:buNone/>
              <a:defRPr sz="20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8" name="Text Placeholder 5"/>
          <p:cNvSpPr>
            <a:spLocks noGrp="1"/>
          </p:cNvSpPr>
          <p:nvPr>
            <p:ph type="body" sz="quarter" idx="30" hasCustomPrompt="1"/>
          </p:nvPr>
        </p:nvSpPr>
        <p:spPr>
          <a:xfrm>
            <a:off x="1052391" y="5329982"/>
            <a:ext cx="1950978" cy="569418"/>
          </a:xfrm>
        </p:spPr>
        <p:txBody>
          <a:bodyPr anchor="ctr">
            <a:normAutofit/>
          </a:bodyPr>
          <a:lstStyle>
            <a:lvl1pPr marL="0" indent="0" algn="r">
              <a:lnSpc>
                <a:spcPct val="100000"/>
              </a:lnSpc>
              <a:spcBef>
                <a:spcPts val="0"/>
              </a:spcBef>
              <a:buFontTx/>
              <a:buNone/>
              <a:defRPr sz="20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9" name="Text Placeholder 5"/>
          <p:cNvSpPr>
            <a:spLocks noGrp="1"/>
          </p:cNvSpPr>
          <p:nvPr>
            <p:ph type="body" sz="quarter" idx="31" hasCustomPrompt="1"/>
          </p:nvPr>
        </p:nvSpPr>
        <p:spPr>
          <a:xfrm>
            <a:off x="1052391" y="6261541"/>
            <a:ext cx="1950978" cy="569418"/>
          </a:xfrm>
        </p:spPr>
        <p:txBody>
          <a:bodyPr anchor="ctr">
            <a:normAutofit/>
          </a:bodyPr>
          <a:lstStyle>
            <a:lvl1pPr marL="0" indent="0" algn="r">
              <a:lnSpc>
                <a:spcPct val="100000"/>
              </a:lnSpc>
              <a:spcBef>
                <a:spcPts val="0"/>
              </a:spcBef>
              <a:buFontTx/>
              <a:buNone/>
              <a:defRPr sz="20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0" name="Text Placeholder 5"/>
          <p:cNvSpPr>
            <a:spLocks noGrp="1"/>
          </p:cNvSpPr>
          <p:nvPr>
            <p:ph type="body" sz="quarter" idx="32" hasCustomPrompt="1"/>
          </p:nvPr>
        </p:nvSpPr>
        <p:spPr>
          <a:xfrm>
            <a:off x="1052391" y="7180887"/>
            <a:ext cx="1950978" cy="569418"/>
          </a:xfrm>
        </p:spPr>
        <p:txBody>
          <a:bodyPr anchor="ctr">
            <a:normAutofit/>
          </a:bodyPr>
          <a:lstStyle>
            <a:lvl1pPr marL="0" indent="0" algn="r">
              <a:lnSpc>
                <a:spcPct val="100000"/>
              </a:lnSpc>
              <a:spcBef>
                <a:spcPts val="0"/>
              </a:spcBef>
              <a:buFontTx/>
              <a:buNone/>
              <a:defRPr sz="20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1" name="Text Placeholder 5"/>
          <p:cNvSpPr>
            <a:spLocks noGrp="1"/>
          </p:cNvSpPr>
          <p:nvPr>
            <p:ph type="body" sz="quarter" idx="33" hasCustomPrompt="1"/>
          </p:nvPr>
        </p:nvSpPr>
        <p:spPr>
          <a:xfrm>
            <a:off x="1052391" y="8124659"/>
            <a:ext cx="1950978" cy="569418"/>
          </a:xfrm>
        </p:spPr>
        <p:txBody>
          <a:bodyPr anchor="ctr">
            <a:normAutofit/>
          </a:bodyPr>
          <a:lstStyle>
            <a:lvl1pPr marL="0" indent="0" algn="r">
              <a:lnSpc>
                <a:spcPct val="100000"/>
              </a:lnSpc>
              <a:spcBef>
                <a:spcPts val="0"/>
              </a:spcBef>
              <a:buFontTx/>
              <a:buNone/>
              <a:defRPr sz="20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2" name="Title 1"/>
          <p:cNvSpPr>
            <a:spLocks noGrp="1"/>
          </p:cNvSpPr>
          <p:nvPr>
            <p:ph type="title" hasCustomPrompt="1"/>
          </p:nvPr>
        </p:nvSpPr>
        <p:spPr>
          <a:xfrm>
            <a:off x="2266688" y="1250122"/>
            <a:ext cx="9181038" cy="1042908"/>
          </a:xfrm>
        </p:spPr>
        <p:txBody>
          <a:bodyPr anchor="b"/>
          <a:lstStyle>
            <a:lvl1pPr algn="ctr">
              <a:defRPr/>
            </a:lvl1pPr>
          </a:lstStyle>
          <a:p>
            <a:r>
              <a:rPr kumimoji="1" lang="en-US" altLang="ja-JP" dirty="0"/>
              <a:t>Slide title goes here</a:t>
            </a:r>
            <a:endParaRPr kumimoji="1" lang="ja-JP" altLang="en-US" dirty="0"/>
          </a:p>
        </p:txBody>
      </p:sp>
      <p:sp>
        <p:nvSpPr>
          <p:cNvPr id="23" name="Text Placeholder 5"/>
          <p:cNvSpPr>
            <a:spLocks noGrp="1"/>
          </p:cNvSpPr>
          <p:nvPr>
            <p:ph type="body" sz="quarter" idx="15" hasCustomPrompt="1"/>
          </p:nvPr>
        </p:nvSpPr>
        <p:spPr>
          <a:xfrm>
            <a:off x="2266688" y="2293043"/>
            <a:ext cx="9181038" cy="440459"/>
          </a:xfrm>
        </p:spPr>
        <p:txBody>
          <a:bodyPr anchor="t"/>
          <a:lstStyle>
            <a:lvl1pPr marL="0" indent="0" algn="ctr">
              <a:lnSpc>
                <a:spcPct val="100000"/>
              </a:lnSpc>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3748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par>
                          <p:cTn id="13" fill="hold">
                            <p:stCondLst>
                              <p:cond delay="18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1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2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3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par>
                          <p:cTn id="29" fill="hold">
                            <p:stCondLst>
                              <p:cond delay="2700"/>
                            </p:stCondLst>
                            <p:childTnLst>
                              <p:par>
                                <p:cTn id="30" presetID="10" presetClass="entr" presetSubtype="0"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fade">
                                      <p:cBhvr>
                                        <p:cTn id="32" dur="500"/>
                                        <p:tgtEl>
                                          <p:spTgt spid="10">
                                            <p:txEl>
                                              <p:pRg st="0" end="0"/>
                                            </p:txEl>
                                          </p:spTgt>
                                        </p:tgtEl>
                                      </p:cBhvr>
                                    </p:animEffect>
                                  </p:childTnLst>
                                </p:cTn>
                              </p:par>
                              <p:par>
                                <p:cTn id="33" presetID="10" presetClass="entr" presetSubtype="0" fill="hold" grpId="0" nodeType="withEffect">
                                  <p:stCondLst>
                                    <p:cond delay="10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par>
                                <p:cTn id="36" presetID="10" presetClass="entr" presetSubtype="0" fill="hold" grpId="0" nodeType="withEffect">
                                  <p:stCondLst>
                                    <p:cond delay="200"/>
                                  </p:stCondLst>
                                  <p:childTnLst>
                                    <p:set>
                                      <p:cBhvr>
                                        <p:cTn id="37" dur="1" fill="hold">
                                          <p:stCondLst>
                                            <p:cond delay="0"/>
                                          </p:stCondLst>
                                        </p:cTn>
                                        <p:tgtEl>
                                          <p:spTgt spid="12">
                                            <p:txEl>
                                              <p:pRg st="0" end="0"/>
                                            </p:txEl>
                                          </p:spTgt>
                                        </p:tgtEl>
                                        <p:attrNameLst>
                                          <p:attrName>style.visibility</p:attrName>
                                        </p:attrNameLst>
                                      </p:cBhvr>
                                      <p:to>
                                        <p:strVal val="visible"/>
                                      </p:to>
                                    </p:set>
                                    <p:animEffect transition="in" filter="fade">
                                      <p:cBhvr>
                                        <p:cTn id="38" dur="500"/>
                                        <p:tgtEl>
                                          <p:spTgt spid="12">
                                            <p:txEl>
                                              <p:pRg st="0" end="0"/>
                                            </p:txEl>
                                          </p:spTgt>
                                        </p:tgtEl>
                                      </p:cBhvr>
                                    </p:animEffect>
                                  </p:childTnLst>
                                </p:cTn>
                              </p:par>
                              <p:par>
                                <p:cTn id="39" presetID="10" presetClass="entr" presetSubtype="0" fill="hold" grpId="0" nodeType="withEffect">
                                  <p:stCondLst>
                                    <p:cond delay="30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fade">
                                      <p:cBhvr>
                                        <p:cTn id="41" dur="500"/>
                                        <p:tgtEl>
                                          <p:spTgt spid="13">
                                            <p:txEl>
                                              <p:pRg st="0" end="0"/>
                                            </p:tx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fade">
                                      <p:cBhvr>
                                        <p:cTn id="44" dur="500"/>
                                        <p:tgtEl>
                                          <p:spTgt spid="14">
                                            <p:txEl>
                                              <p:pRg st="0" end="0"/>
                                            </p:txEl>
                                          </p:spTgt>
                                        </p:tgtEl>
                                      </p:cBhvr>
                                    </p:animEffect>
                                  </p:childTnLst>
                                </p:cTn>
                              </p:par>
                              <p:par>
                                <p:cTn id="45" presetID="10" presetClass="entr" presetSubtype="0" fill="hold" grpId="0" nodeType="withEffect">
                                  <p:stCondLst>
                                    <p:cond delay="500"/>
                                  </p:stCondLst>
                                  <p:childTnLst>
                                    <p:set>
                                      <p:cBhvr>
                                        <p:cTn id="46" dur="1" fill="hold">
                                          <p:stCondLst>
                                            <p:cond delay="0"/>
                                          </p:stCondLst>
                                        </p:cTn>
                                        <p:tgtEl>
                                          <p:spTgt spid="15">
                                            <p:txEl>
                                              <p:pRg st="0" end="0"/>
                                            </p:txEl>
                                          </p:spTgt>
                                        </p:tgtEl>
                                        <p:attrNameLst>
                                          <p:attrName>style.visibility</p:attrName>
                                        </p:attrNameLst>
                                      </p:cBhvr>
                                      <p:to>
                                        <p:strVal val="visible"/>
                                      </p:to>
                                    </p:set>
                                    <p:animEffect transition="in" filter="fade">
                                      <p:cBhvr>
                                        <p:cTn id="47" dur="500"/>
                                        <p:tgtEl>
                                          <p:spTgt spid="15">
                                            <p:txEl>
                                              <p:pRg st="0" end="0"/>
                                            </p:txEl>
                                          </p:spTgt>
                                        </p:tgtEl>
                                      </p:cBhvr>
                                    </p:animEffect>
                                  </p:childTnLst>
                                </p:cTn>
                              </p:par>
                              <p:par>
                                <p:cTn id="48" presetID="10" presetClass="entr" presetSubtype="0" fill="hold" grpId="0" nodeType="withEffect">
                                  <p:stCondLst>
                                    <p:cond delay="600"/>
                                  </p:stCondLst>
                                  <p:childTnLst>
                                    <p:set>
                                      <p:cBhvr>
                                        <p:cTn id="49" dur="1" fill="hold">
                                          <p:stCondLst>
                                            <p:cond delay="0"/>
                                          </p:stCondLst>
                                        </p:cTn>
                                        <p:tgtEl>
                                          <p:spTgt spid="16">
                                            <p:txEl>
                                              <p:pRg st="0" end="0"/>
                                            </p:txEl>
                                          </p:spTgt>
                                        </p:tgtEl>
                                        <p:attrNameLst>
                                          <p:attrName>style.visibility</p:attrName>
                                        </p:attrNameLst>
                                      </p:cBhvr>
                                      <p:to>
                                        <p:strVal val="visible"/>
                                      </p:to>
                                    </p:set>
                                    <p:animEffect transition="in" filter="fade">
                                      <p:cBhvr>
                                        <p:cTn id="50" dur="500"/>
                                        <p:tgtEl>
                                          <p:spTgt spid="16">
                                            <p:txEl>
                                              <p:pRg st="0" end="0"/>
                                            </p:txEl>
                                          </p:spTgt>
                                        </p:tgtEl>
                                      </p:cBhvr>
                                    </p:animEffect>
                                  </p:childTnLst>
                                </p:cTn>
                              </p:par>
                            </p:childTnLst>
                          </p:cTn>
                        </p:par>
                        <p:par>
                          <p:cTn id="51" fill="hold">
                            <p:stCondLst>
                              <p:cond delay="3800"/>
                            </p:stCondLst>
                            <p:childTnLst>
                              <p:par>
                                <p:cTn id="52" presetID="10" presetClass="entr" presetSubtype="0" fill="hold" grpId="0" nodeType="afterEffect">
                                  <p:stCondLst>
                                    <p:cond delay="0"/>
                                  </p:stCondLst>
                                  <p:childTnLst>
                                    <p:set>
                                      <p:cBhvr>
                                        <p:cTn id="53" dur="1" fill="hold">
                                          <p:stCondLst>
                                            <p:cond delay="0"/>
                                          </p:stCondLst>
                                        </p:cTn>
                                        <p:tgtEl>
                                          <p:spTgt spid="17">
                                            <p:txEl>
                                              <p:pRg st="0" end="0"/>
                                            </p:txEl>
                                          </p:spTgt>
                                        </p:tgtEl>
                                        <p:attrNameLst>
                                          <p:attrName>style.visibility</p:attrName>
                                        </p:attrNameLst>
                                      </p:cBhvr>
                                      <p:to>
                                        <p:strVal val="visible"/>
                                      </p:to>
                                    </p:set>
                                    <p:animEffect transition="in" filter="fade">
                                      <p:cBhvr>
                                        <p:cTn id="54" dur="500"/>
                                        <p:tgtEl>
                                          <p:spTgt spid="17">
                                            <p:txEl>
                                              <p:pRg st="0" end="0"/>
                                            </p:txEl>
                                          </p:spTgt>
                                        </p:tgtEl>
                                      </p:cBhvr>
                                    </p:animEffect>
                                  </p:childTnLst>
                                </p:cTn>
                              </p:par>
                            </p:childTnLst>
                          </p:cTn>
                        </p:par>
                        <p:par>
                          <p:cTn id="55" fill="hold">
                            <p:stCondLst>
                              <p:cond delay="4300"/>
                            </p:stCondLst>
                            <p:childTnLst>
                              <p:par>
                                <p:cTn id="56" presetID="10" presetClass="entr" presetSubtype="0" fill="hold" grpId="0" nodeType="afterEffect">
                                  <p:stCondLst>
                                    <p:cond delay="0"/>
                                  </p:stCondLst>
                                  <p:childTnLst>
                                    <p:set>
                                      <p:cBhvr>
                                        <p:cTn id="57" dur="1" fill="hold">
                                          <p:stCondLst>
                                            <p:cond delay="0"/>
                                          </p:stCondLst>
                                        </p:cTn>
                                        <p:tgtEl>
                                          <p:spTgt spid="18">
                                            <p:txEl>
                                              <p:pRg st="0" end="0"/>
                                            </p:txEl>
                                          </p:spTgt>
                                        </p:tgtEl>
                                        <p:attrNameLst>
                                          <p:attrName>style.visibility</p:attrName>
                                        </p:attrNameLst>
                                      </p:cBhvr>
                                      <p:to>
                                        <p:strVal val="visible"/>
                                      </p:to>
                                    </p:set>
                                    <p:animEffect transition="in" filter="fade">
                                      <p:cBhvr>
                                        <p:cTn id="58" dur="500"/>
                                        <p:tgtEl>
                                          <p:spTgt spid="18">
                                            <p:txEl>
                                              <p:pRg st="0" end="0"/>
                                            </p:txEl>
                                          </p:spTgt>
                                        </p:tgtEl>
                                      </p:cBhvr>
                                    </p:animEffect>
                                  </p:childTnLst>
                                </p:cTn>
                              </p:par>
                            </p:childTnLst>
                          </p:cTn>
                        </p:par>
                        <p:par>
                          <p:cTn id="59" fill="hold">
                            <p:stCondLst>
                              <p:cond delay="4800"/>
                            </p:stCondLst>
                            <p:childTnLst>
                              <p:par>
                                <p:cTn id="60" presetID="10" presetClass="entr" presetSubtype="0" fill="hold" grpId="0" nodeType="afterEffect">
                                  <p:stCondLst>
                                    <p:cond delay="0"/>
                                  </p:stCondLst>
                                  <p:childTnLst>
                                    <p:set>
                                      <p:cBhvr>
                                        <p:cTn id="61" dur="1" fill="hold">
                                          <p:stCondLst>
                                            <p:cond delay="0"/>
                                          </p:stCondLst>
                                        </p:cTn>
                                        <p:tgtEl>
                                          <p:spTgt spid="19">
                                            <p:txEl>
                                              <p:pRg st="0" end="0"/>
                                            </p:txEl>
                                          </p:spTgt>
                                        </p:tgtEl>
                                        <p:attrNameLst>
                                          <p:attrName>style.visibility</p:attrName>
                                        </p:attrNameLst>
                                      </p:cBhvr>
                                      <p:to>
                                        <p:strVal val="visible"/>
                                      </p:to>
                                    </p:set>
                                    <p:animEffect transition="in" filter="fade">
                                      <p:cBhvr>
                                        <p:cTn id="62" dur="500"/>
                                        <p:tgtEl>
                                          <p:spTgt spid="19">
                                            <p:txEl>
                                              <p:pRg st="0" end="0"/>
                                            </p:txEl>
                                          </p:spTgt>
                                        </p:tgtEl>
                                      </p:cBhvr>
                                    </p:animEffect>
                                  </p:childTnLst>
                                </p:cTn>
                              </p:par>
                            </p:childTnLst>
                          </p:cTn>
                        </p:par>
                        <p:par>
                          <p:cTn id="63" fill="hold">
                            <p:stCondLst>
                              <p:cond delay="5300"/>
                            </p:stCondLst>
                            <p:childTnLst>
                              <p:par>
                                <p:cTn id="64" presetID="10" presetClass="entr" presetSubtype="0" fill="hold" grpId="0" nodeType="afterEffect">
                                  <p:stCondLst>
                                    <p:cond delay="0"/>
                                  </p:stCondLst>
                                  <p:childTnLst>
                                    <p:set>
                                      <p:cBhvr>
                                        <p:cTn id="65" dur="1" fill="hold">
                                          <p:stCondLst>
                                            <p:cond delay="0"/>
                                          </p:stCondLst>
                                        </p:cTn>
                                        <p:tgtEl>
                                          <p:spTgt spid="20">
                                            <p:txEl>
                                              <p:pRg st="0" end="0"/>
                                            </p:txEl>
                                          </p:spTgt>
                                        </p:tgtEl>
                                        <p:attrNameLst>
                                          <p:attrName>style.visibility</p:attrName>
                                        </p:attrNameLst>
                                      </p:cBhvr>
                                      <p:to>
                                        <p:strVal val="visible"/>
                                      </p:to>
                                    </p:set>
                                    <p:animEffect transition="in" filter="fade">
                                      <p:cBhvr>
                                        <p:cTn id="66" dur="500"/>
                                        <p:tgtEl>
                                          <p:spTgt spid="20">
                                            <p:txEl>
                                              <p:pRg st="0" end="0"/>
                                            </p:txEl>
                                          </p:spTgt>
                                        </p:tgtEl>
                                      </p:cBhvr>
                                    </p:animEffect>
                                  </p:childTnLst>
                                </p:cTn>
                              </p:par>
                            </p:childTnLst>
                          </p:cTn>
                        </p:par>
                        <p:par>
                          <p:cTn id="67" fill="hold">
                            <p:stCondLst>
                              <p:cond delay="5800"/>
                            </p:stCondLst>
                            <p:childTnLst>
                              <p:par>
                                <p:cTn id="68" presetID="10" presetClass="entr" presetSubtype="0" fill="hold" grpId="0" nodeType="afterEffect">
                                  <p:stCondLst>
                                    <p:cond delay="0"/>
                                  </p:stCondLst>
                                  <p:childTnLst>
                                    <p:set>
                                      <p:cBhvr>
                                        <p:cTn id="69" dur="1" fill="hold">
                                          <p:stCondLst>
                                            <p:cond delay="0"/>
                                          </p:stCondLst>
                                        </p:cTn>
                                        <p:tgtEl>
                                          <p:spTgt spid="21">
                                            <p:txEl>
                                              <p:pRg st="0" end="0"/>
                                            </p:txEl>
                                          </p:spTgt>
                                        </p:tgtEl>
                                        <p:attrNameLst>
                                          <p:attrName>style.visibility</p:attrName>
                                        </p:attrNameLst>
                                      </p:cBhvr>
                                      <p:to>
                                        <p:strVal val="visible"/>
                                      </p:to>
                                    </p:set>
                                    <p:animEffect transition="in" filter="fade">
                                      <p:cBhvr>
                                        <p:cTn id="70"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1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withEffect">
                  <p:stCondLst>
                    <p:cond delay="4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withEffect">
                  <p:stCondLst>
                    <p:cond delay="6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p">
        <p:tmplLst>
          <p:tmpl lvl="1">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p:bldP spid="23" grpId="0">
        <p:tmplLst>
          <p:tmpl>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me Table 2">
    <p:bg>
      <p:bgPr>
        <a:solidFill>
          <a:schemeClr val="tx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3156894" y="4363259"/>
            <a:ext cx="9100369" cy="56941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0" name="Text Placeholder 5"/>
          <p:cNvSpPr>
            <a:spLocks noGrp="1"/>
          </p:cNvSpPr>
          <p:nvPr>
            <p:ph type="body" sz="quarter" idx="22" hasCustomPrompt="1"/>
          </p:nvPr>
        </p:nvSpPr>
        <p:spPr>
          <a:xfrm>
            <a:off x="3156889" y="3610879"/>
            <a:ext cx="757363" cy="569418"/>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1" name="Text Placeholder 5"/>
          <p:cNvSpPr>
            <a:spLocks noGrp="1"/>
          </p:cNvSpPr>
          <p:nvPr>
            <p:ph type="body" sz="quarter" idx="23" hasCustomPrompt="1"/>
          </p:nvPr>
        </p:nvSpPr>
        <p:spPr>
          <a:xfrm>
            <a:off x="4669056" y="3610879"/>
            <a:ext cx="757363" cy="569418"/>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2" name="Text Placeholder 5"/>
          <p:cNvSpPr>
            <a:spLocks noGrp="1"/>
          </p:cNvSpPr>
          <p:nvPr>
            <p:ph type="body" sz="quarter" idx="24" hasCustomPrompt="1"/>
          </p:nvPr>
        </p:nvSpPr>
        <p:spPr>
          <a:xfrm>
            <a:off x="6181223" y="3610879"/>
            <a:ext cx="757363" cy="569418"/>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3" name="Text Placeholder 5"/>
          <p:cNvSpPr>
            <a:spLocks noGrp="1"/>
          </p:cNvSpPr>
          <p:nvPr>
            <p:ph type="body" sz="quarter" idx="25" hasCustomPrompt="1"/>
          </p:nvPr>
        </p:nvSpPr>
        <p:spPr>
          <a:xfrm>
            <a:off x="7693390" y="3610879"/>
            <a:ext cx="757363" cy="569418"/>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4" name="Text Placeholder 5"/>
          <p:cNvSpPr>
            <a:spLocks noGrp="1"/>
          </p:cNvSpPr>
          <p:nvPr>
            <p:ph type="body" sz="quarter" idx="26" hasCustomPrompt="1"/>
          </p:nvPr>
        </p:nvSpPr>
        <p:spPr>
          <a:xfrm>
            <a:off x="9205557" y="3610879"/>
            <a:ext cx="757363" cy="569418"/>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5" name="Text Placeholder 5"/>
          <p:cNvSpPr>
            <a:spLocks noGrp="1"/>
          </p:cNvSpPr>
          <p:nvPr>
            <p:ph type="body" sz="quarter" idx="27" hasCustomPrompt="1"/>
          </p:nvPr>
        </p:nvSpPr>
        <p:spPr>
          <a:xfrm>
            <a:off x="10717724" y="3610879"/>
            <a:ext cx="757363" cy="569418"/>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7" name="Text Placeholder 5"/>
          <p:cNvSpPr>
            <a:spLocks noGrp="1"/>
          </p:cNvSpPr>
          <p:nvPr>
            <p:ph type="body" sz="quarter" idx="29" hasCustomPrompt="1"/>
          </p:nvPr>
        </p:nvSpPr>
        <p:spPr>
          <a:xfrm>
            <a:off x="1052392" y="4363259"/>
            <a:ext cx="1950977" cy="569418"/>
          </a:xfrm>
        </p:spPr>
        <p:txBody>
          <a:bodyPr anchor="ctr">
            <a:normAutofit/>
          </a:bodyPr>
          <a:lstStyle>
            <a:lvl1pPr marL="0" indent="0" algn="r">
              <a:lnSpc>
                <a:spcPct val="100000"/>
              </a:lnSpc>
              <a:spcBef>
                <a:spcPts val="0"/>
              </a:spcBef>
              <a:buFontTx/>
              <a:buNone/>
              <a:defRPr sz="20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4" name="Text Placeholder 5"/>
          <p:cNvSpPr>
            <a:spLocks noGrp="1"/>
          </p:cNvSpPr>
          <p:nvPr>
            <p:ph type="body" sz="quarter" idx="34" hasCustomPrompt="1"/>
          </p:nvPr>
        </p:nvSpPr>
        <p:spPr>
          <a:xfrm>
            <a:off x="3912972" y="3610879"/>
            <a:ext cx="757363" cy="569418"/>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5" name="Text Placeholder 5"/>
          <p:cNvSpPr>
            <a:spLocks noGrp="1"/>
          </p:cNvSpPr>
          <p:nvPr>
            <p:ph type="body" sz="quarter" idx="35" hasCustomPrompt="1"/>
          </p:nvPr>
        </p:nvSpPr>
        <p:spPr>
          <a:xfrm>
            <a:off x="5425139" y="3610879"/>
            <a:ext cx="757363" cy="569418"/>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6" name="Text Placeholder 5"/>
          <p:cNvSpPr>
            <a:spLocks noGrp="1"/>
          </p:cNvSpPr>
          <p:nvPr>
            <p:ph type="body" sz="quarter" idx="36" hasCustomPrompt="1"/>
          </p:nvPr>
        </p:nvSpPr>
        <p:spPr>
          <a:xfrm>
            <a:off x="6937306" y="3610879"/>
            <a:ext cx="757363" cy="569418"/>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7" name="Text Placeholder 5"/>
          <p:cNvSpPr>
            <a:spLocks noGrp="1"/>
          </p:cNvSpPr>
          <p:nvPr>
            <p:ph type="body" sz="quarter" idx="37" hasCustomPrompt="1"/>
          </p:nvPr>
        </p:nvSpPr>
        <p:spPr>
          <a:xfrm>
            <a:off x="8449473" y="3610879"/>
            <a:ext cx="757363" cy="569418"/>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8" name="Text Placeholder 5"/>
          <p:cNvSpPr>
            <a:spLocks noGrp="1"/>
          </p:cNvSpPr>
          <p:nvPr>
            <p:ph type="body" sz="quarter" idx="38" hasCustomPrompt="1"/>
          </p:nvPr>
        </p:nvSpPr>
        <p:spPr>
          <a:xfrm>
            <a:off x="9961640" y="3610879"/>
            <a:ext cx="757363" cy="569418"/>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9" name="Text Placeholder 5"/>
          <p:cNvSpPr>
            <a:spLocks noGrp="1"/>
          </p:cNvSpPr>
          <p:nvPr>
            <p:ph type="body" sz="quarter" idx="39" hasCustomPrompt="1"/>
          </p:nvPr>
        </p:nvSpPr>
        <p:spPr>
          <a:xfrm>
            <a:off x="11473809" y="3610879"/>
            <a:ext cx="757363" cy="569418"/>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30" name="Rectangle 29"/>
          <p:cNvSpPr/>
          <p:nvPr userDrawn="1"/>
        </p:nvSpPr>
        <p:spPr>
          <a:xfrm>
            <a:off x="3156894" y="4932677"/>
            <a:ext cx="9100369" cy="5694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31" name="Text Placeholder 5"/>
          <p:cNvSpPr>
            <a:spLocks noGrp="1"/>
          </p:cNvSpPr>
          <p:nvPr>
            <p:ph type="body" sz="quarter" idx="40" hasCustomPrompt="1"/>
          </p:nvPr>
        </p:nvSpPr>
        <p:spPr>
          <a:xfrm>
            <a:off x="1052392" y="4932677"/>
            <a:ext cx="1950977" cy="569418"/>
          </a:xfrm>
        </p:spPr>
        <p:txBody>
          <a:bodyPr anchor="ctr">
            <a:normAutofit/>
          </a:bodyPr>
          <a:lstStyle>
            <a:lvl1pPr marL="0" indent="0" algn="r">
              <a:lnSpc>
                <a:spcPct val="100000"/>
              </a:lnSpc>
              <a:spcBef>
                <a:spcPts val="0"/>
              </a:spcBef>
              <a:buFontTx/>
              <a:buNone/>
              <a:defRPr sz="20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32" name="Rectangle 31"/>
          <p:cNvSpPr/>
          <p:nvPr userDrawn="1"/>
        </p:nvSpPr>
        <p:spPr>
          <a:xfrm>
            <a:off x="3156894" y="5502095"/>
            <a:ext cx="9100369" cy="56941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33" name="Text Placeholder 5"/>
          <p:cNvSpPr>
            <a:spLocks noGrp="1"/>
          </p:cNvSpPr>
          <p:nvPr>
            <p:ph type="body" sz="quarter" idx="41" hasCustomPrompt="1"/>
          </p:nvPr>
        </p:nvSpPr>
        <p:spPr>
          <a:xfrm>
            <a:off x="1052392" y="5502095"/>
            <a:ext cx="1950977" cy="569418"/>
          </a:xfrm>
        </p:spPr>
        <p:txBody>
          <a:bodyPr anchor="ctr">
            <a:normAutofit/>
          </a:bodyPr>
          <a:lstStyle>
            <a:lvl1pPr marL="0" indent="0" algn="r">
              <a:lnSpc>
                <a:spcPct val="100000"/>
              </a:lnSpc>
              <a:spcBef>
                <a:spcPts val="0"/>
              </a:spcBef>
              <a:buFontTx/>
              <a:buNone/>
              <a:defRPr sz="20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34" name="Rectangle 33"/>
          <p:cNvSpPr/>
          <p:nvPr userDrawn="1"/>
        </p:nvSpPr>
        <p:spPr>
          <a:xfrm>
            <a:off x="3156894" y="6071513"/>
            <a:ext cx="9100369" cy="5694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35" name="Text Placeholder 5"/>
          <p:cNvSpPr>
            <a:spLocks noGrp="1"/>
          </p:cNvSpPr>
          <p:nvPr>
            <p:ph type="body" sz="quarter" idx="42" hasCustomPrompt="1"/>
          </p:nvPr>
        </p:nvSpPr>
        <p:spPr>
          <a:xfrm>
            <a:off x="1052392" y="6071513"/>
            <a:ext cx="1950977" cy="569418"/>
          </a:xfrm>
        </p:spPr>
        <p:txBody>
          <a:bodyPr anchor="ctr">
            <a:normAutofit/>
          </a:bodyPr>
          <a:lstStyle>
            <a:lvl1pPr marL="0" indent="0" algn="r">
              <a:lnSpc>
                <a:spcPct val="100000"/>
              </a:lnSpc>
              <a:spcBef>
                <a:spcPts val="0"/>
              </a:spcBef>
              <a:buFontTx/>
              <a:buNone/>
              <a:defRPr sz="20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36" name="Rectangle 35"/>
          <p:cNvSpPr/>
          <p:nvPr userDrawn="1"/>
        </p:nvSpPr>
        <p:spPr>
          <a:xfrm>
            <a:off x="3156894" y="6640931"/>
            <a:ext cx="9100369" cy="56941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37" name="Text Placeholder 5"/>
          <p:cNvSpPr>
            <a:spLocks noGrp="1"/>
          </p:cNvSpPr>
          <p:nvPr>
            <p:ph type="body" sz="quarter" idx="43" hasCustomPrompt="1"/>
          </p:nvPr>
        </p:nvSpPr>
        <p:spPr>
          <a:xfrm>
            <a:off x="1052392" y="6640931"/>
            <a:ext cx="1950977" cy="569418"/>
          </a:xfrm>
        </p:spPr>
        <p:txBody>
          <a:bodyPr anchor="ctr">
            <a:normAutofit/>
          </a:bodyPr>
          <a:lstStyle>
            <a:lvl1pPr marL="0" indent="0" algn="r">
              <a:lnSpc>
                <a:spcPct val="100000"/>
              </a:lnSpc>
              <a:spcBef>
                <a:spcPts val="0"/>
              </a:spcBef>
              <a:buFontTx/>
              <a:buNone/>
              <a:defRPr sz="20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38" name="Rectangle 37"/>
          <p:cNvSpPr/>
          <p:nvPr userDrawn="1"/>
        </p:nvSpPr>
        <p:spPr>
          <a:xfrm>
            <a:off x="3156894" y="7210349"/>
            <a:ext cx="9100369" cy="5694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39" name="Text Placeholder 5"/>
          <p:cNvSpPr>
            <a:spLocks noGrp="1"/>
          </p:cNvSpPr>
          <p:nvPr>
            <p:ph type="body" sz="quarter" idx="44" hasCustomPrompt="1"/>
          </p:nvPr>
        </p:nvSpPr>
        <p:spPr>
          <a:xfrm>
            <a:off x="1052392" y="7210349"/>
            <a:ext cx="1950977" cy="569418"/>
          </a:xfrm>
        </p:spPr>
        <p:txBody>
          <a:bodyPr anchor="ctr">
            <a:normAutofit/>
          </a:bodyPr>
          <a:lstStyle>
            <a:lvl1pPr marL="0" indent="0" algn="r">
              <a:lnSpc>
                <a:spcPct val="100000"/>
              </a:lnSpc>
              <a:spcBef>
                <a:spcPts val="0"/>
              </a:spcBef>
              <a:buFontTx/>
              <a:buNone/>
              <a:defRPr sz="20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40" name="Rectangle 39"/>
          <p:cNvSpPr/>
          <p:nvPr userDrawn="1"/>
        </p:nvSpPr>
        <p:spPr>
          <a:xfrm>
            <a:off x="3156894" y="7747989"/>
            <a:ext cx="9100369" cy="56941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41" name="Text Placeholder 5"/>
          <p:cNvSpPr>
            <a:spLocks noGrp="1"/>
          </p:cNvSpPr>
          <p:nvPr>
            <p:ph type="body" sz="quarter" idx="45" hasCustomPrompt="1"/>
          </p:nvPr>
        </p:nvSpPr>
        <p:spPr>
          <a:xfrm>
            <a:off x="1052392" y="7747989"/>
            <a:ext cx="1950977" cy="569418"/>
          </a:xfrm>
        </p:spPr>
        <p:txBody>
          <a:bodyPr anchor="ctr">
            <a:normAutofit/>
          </a:bodyPr>
          <a:lstStyle>
            <a:lvl1pPr marL="0" indent="0" algn="r">
              <a:lnSpc>
                <a:spcPct val="100000"/>
              </a:lnSpc>
              <a:spcBef>
                <a:spcPts val="0"/>
              </a:spcBef>
              <a:buFontTx/>
              <a:buNone/>
              <a:defRPr sz="20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42" name="Rectangle 41"/>
          <p:cNvSpPr/>
          <p:nvPr userDrawn="1"/>
        </p:nvSpPr>
        <p:spPr>
          <a:xfrm>
            <a:off x="3156894" y="8317407"/>
            <a:ext cx="9100369" cy="5694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43" name="Text Placeholder 5"/>
          <p:cNvSpPr>
            <a:spLocks noGrp="1"/>
          </p:cNvSpPr>
          <p:nvPr>
            <p:ph type="body" sz="quarter" idx="46" hasCustomPrompt="1"/>
          </p:nvPr>
        </p:nvSpPr>
        <p:spPr>
          <a:xfrm>
            <a:off x="1052392" y="8317407"/>
            <a:ext cx="1950977" cy="569418"/>
          </a:xfrm>
        </p:spPr>
        <p:txBody>
          <a:bodyPr anchor="ctr">
            <a:normAutofit/>
          </a:bodyPr>
          <a:lstStyle>
            <a:lvl1pPr marL="0" indent="0" algn="r">
              <a:lnSpc>
                <a:spcPct val="100000"/>
              </a:lnSpc>
              <a:spcBef>
                <a:spcPts val="0"/>
              </a:spcBef>
              <a:buFontTx/>
              <a:buNone/>
              <a:defRPr sz="200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44" name="Title 1"/>
          <p:cNvSpPr>
            <a:spLocks noGrp="1"/>
          </p:cNvSpPr>
          <p:nvPr>
            <p:ph type="title" hasCustomPrompt="1"/>
          </p:nvPr>
        </p:nvSpPr>
        <p:spPr>
          <a:xfrm>
            <a:off x="2266688" y="1250122"/>
            <a:ext cx="9181038" cy="1042908"/>
          </a:xfrm>
        </p:spPr>
        <p:txBody>
          <a:bodyPr anchor="b"/>
          <a:lstStyle>
            <a:lvl1pPr algn="ctr">
              <a:defRPr>
                <a:solidFill>
                  <a:schemeClr val="bg1"/>
                </a:solidFill>
              </a:defRPr>
            </a:lvl1pPr>
          </a:lstStyle>
          <a:p>
            <a:r>
              <a:rPr kumimoji="1" lang="en-US" altLang="ja-JP" dirty="0"/>
              <a:t>Slide title goes here</a:t>
            </a:r>
            <a:endParaRPr kumimoji="1" lang="ja-JP" altLang="en-US" dirty="0"/>
          </a:p>
        </p:txBody>
      </p:sp>
      <p:sp>
        <p:nvSpPr>
          <p:cNvPr id="45" name="Text Placeholder 5"/>
          <p:cNvSpPr>
            <a:spLocks noGrp="1"/>
          </p:cNvSpPr>
          <p:nvPr>
            <p:ph type="body" sz="quarter" idx="15" hasCustomPrompt="1"/>
          </p:nvPr>
        </p:nvSpPr>
        <p:spPr>
          <a:xfrm>
            <a:off x="2266688" y="2293043"/>
            <a:ext cx="9181038" cy="440459"/>
          </a:xfrm>
        </p:spPr>
        <p:txBody>
          <a:bodyPr anchor="t"/>
          <a:lstStyle>
            <a:lvl1pPr marL="0" indent="0" algn="ctr">
              <a:lnSpc>
                <a:spcPct val="100000"/>
              </a:lnSpc>
              <a:spcBef>
                <a:spcPts val="0"/>
              </a:spcBef>
              <a:buFontTx/>
              <a:buNone/>
              <a:defRPr>
                <a:solidFill>
                  <a:schemeClr val="bg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69972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44"/>
                                        </p:tgtEl>
                                        <p:attrNameLst>
                                          <p:attrName>style.visibility</p:attrName>
                                        </p:attrNameLst>
                                      </p:cBhvr>
                                      <p:to>
                                        <p:strVal val="visible"/>
                                      </p:to>
                                    </p:set>
                                    <p:anim calcmode="lin" valueType="num">
                                      <p:cBhvr additive="base">
                                        <p:cTn id="7" dur="1000" fill="hold"/>
                                        <p:tgtEl>
                                          <p:spTgt spid="44"/>
                                        </p:tgtEl>
                                        <p:attrNameLst>
                                          <p:attrName>ppt_x</p:attrName>
                                        </p:attrNameLst>
                                      </p:cBhvr>
                                      <p:tavLst>
                                        <p:tav tm="0">
                                          <p:val>
                                            <p:strVal val="#ppt_x"/>
                                          </p:val>
                                        </p:tav>
                                        <p:tav tm="100000">
                                          <p:val>
                                            <p:strVal val="#ppt_x"/>
                                          </p:val>
                                        </p:tav>
                                      </p:tavLst>
                                    </p:anim>
                                    <p:anim calcmode="lin" valueType="num">
                                      <p:cBhvr additive="base">
                                        <p:cTn id="8" dur="1000" fill="hold"/>
                                        <p:tgtEl>
                                          <p:spTgt spid="44"/>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par>
                          <p:cTn id="13" fill="hold">
                            <p:stCondLst>
                              <p:cond delay="18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22" presetClass="entr" presetSubtype="8" fill="hold" grpId="0" nodeType="withEffect">
                                  <p:stCondLst>
                                    <p:cond delay="10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500"/>
                                        <p:tgtEl>
                                          <p:spTgt spid="30"/>
                                        </p:tgtEl>
                                      </p:cBhvr>
                                    </p:animEffect>
                                  </p:childTnLst>
                                </p:cTn>
                              </p:par>
                              <p:par>
                                <p:cTn id="20" presetID="22" presetClass="entr" presetSubtype="8" fill="hold" grpId="0" nodeType="withEffect">
                                  <p:stCondLst>
                                    <p:cond delay="200"/>
                                  </p:stCondLst>
                                  <p:childTnLst>
                                    <p:set>
                                      <p:cBhvr>
                                        <p:cTn id="21" dur="1" fill="hold">
                                          <p:stCondLst>
                                            <p:cond delay="0"/>
                                          </p:stCondLst>
                                        </p:cTn>
                                        <p:tgtEl>
                                          <p:spTgt spid="32"/>
                                        </p:tgtEl>
                                        <p:attrNameLst>
                                          <p:attrName>style.visibility</p:attrName>
                                        </p:attrNameLst>
                                      </p:cBhvr>
                                      <p:to>
                                        <p:strVal val="visible"/>
                                      </p:to>
                                    </p:set>
                                    <p:animEffect transition="in" filter="wipe(left)">
                                      <p:cBhvr>
                                        <p:cTn id="22" dur="500"/>
                                        <p:tgtEl>
                                          <p:spTgt spid="32"/>
                                        </p:tgtEl>
                                      </p:cBhvr>
                                    </p:animEffect>
                                  </p:childTnLst>
                                </p:cTn>
                              </p:par>
                              <p:par>
                                <p:cTn id="23" presetID="22" presetClass="entr" presetSubtype="8" fill="hold" grpId="0" nodeType="withEffect">
                                  <p:stCondLst>
                                    <p:cond delay="30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par>
                                <p:cTn id="26" presetID="22" presetClass="entr" presetSubtype="8" fill="hold" grpId="0" nodeType="withEffect">
                                  <p:stCondLst>
                                    <p:cond delay="40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par>
                                <p:cTn id="29" presetID="22" presetClass="entr" presetSubtype="8" fill="hold" grpId="0" nodeType="withEffect">
                                  <p:stCondLst>
                                    <p:cond delay="500"/>
                                  </p:stCondLst>
                                  <p:childTnLst>
                                    <p:set>
                                      <p:cBhvr>
                                        <p:cTn id="30" dur="1" fill="hold">
                                          <p:stCondLst>
                                            <p:cond delay="0"/>
                                          </p:stCondLst>
                                        </p:cTn>
                                        <p:tgtEl>
                                          <p:spTgt spid="38"/>
                                        </p:tgtEl>
                                        <p:attrNameLst>
                                          <p:attrName>style.visibility</p:attrName>
                                        </p:attrNameLst>
                                      </p:cBhvr>
                                      <p:to>
                                        <p:strVal val="visible"/>
                                      </p:to>
                                    </p:set>
                                    <p:animEffect transition="in" filter="wipe(left)">
                                      <p:cBhvr>
                                        <p:cTn id="31" dur="500"/>
                                        <p:tgtEl>
                                          <p:spTgt spid="38"/>
                                        </p:tgtEl>
                                      </p:cBhvr>
                                    </p:animEffect>
                                  </p:childTnLst>
                                </p:cTn>
                              </p:par>
                              <p:par>
                                <p:cTn id="32" presetID="22" presetClass="entr" presetSubtype="8" fill="hold" grpId="0" nodeType="withEffect">
                                  <p:stCondLst>
                                    <p:cond delay="60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500"/>
                                        <p:tgtEl>
                                          <p:spTgt spid="40"/>
                                        </p:tgtEl>
                                      </p:cBhvr>
                                    </p:animEffect>
                                  </p:childTnLst>
                                </p:cTn>
                              </p:par>
                              <p:par>
                                <p:cTn id="35" presetID="22" presetClass="entr" presetSubtype="8" fill="hold" grpId="0" nodeType="withEffect">
                                  <p:stCondLst>
                                    <p:cond delay="700"/>
                                  </p:stCondLst>
                                  <p:childTnLst>
                                    <p:set>
                                      <p:cBhvr>
                                        <p:cTn id="36" dur="1" fill="hold">
                                          <p:stCondLst>
                                            <p:cond delay="0"/>
                                          </p:stCondLst>
                                        </p:cTn>
                                        <p:tgtEl>
                                          <p:spTgt spid="42"/>
                                        </p:tgtEl>
                                        <p:attrNameLst>
                                          <p:attrName>style.visibility</p:attrName>
                                        </p:attrNameLst>
                                      </p:cBhvr>
                                      <p:to>
                                        <p:strVal val="visible"/>
                                      </p:to>
                                    </p:set>
                                    <p:animEffect transition="in" filter="wipe(left)">
                                      <p:cBhvr>
                                        <p:cTn id="37" dur="500"/>
                                        <p:tgtEl>
                                          <p:spTgt spid="42"/>
                                        </p:tgtEl>
                                      </p:cBhvr>
                                    </p:animEffect>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fade">
                                      <p:cBhvr>
                                        <p:cTn id="41" dur="500"/>
                                        <p:tgtEl>
                                          <p:spTgt spid="10">
                                            <p:txEl>
                                              <p:pRg st="0" end="0"/>
                                            </p:txEl>
                                          </p:spTgt>
                                        </p:tgtEl>
                                      </p:cBhvr>
                                    </p:animEffect>
                                  </p:childTnLst>
                                </p:cTn>
                              </p:par>
                              <p:par>
                                <p:cTn id="42" presetID="10" presetClass="entr" presetSubtype="0" fill="hold" grpId="0" nodeType="withEffect">
                                  <p:stCondLst>
                                    <p:cond delay="100"/>
                                  </p:stCondLst>
                                  <p:childTnLst>
                                    <p:set>
                                      <p:cBhvr>
                                        <p:cTn id="43" dur="1" fill="hold">
                                          <p:stCondLst>
                                            <p:cond delay="0"/>
                                          </p:stCondLst>
                                        </p:cTn>
                                        <p:tgtEl>
                                          <p:spTgt spid="24">
                                            <p:txEl>
                                              <p:pRg st="0" end="0"/>
                                            </p:txEl>
                                          </p:spTgt>
                                        </p:tgtEl>
                                        <p:attrNameLst>
                                          <p:attrName>style.visibility</p:attrName>
                                        </p:attrNameLst>
                                      </p:cBhvr>
                                      <p:to>
                                        <p:strVal val="visible"/>
                                      </p:to>
                                    </p:set>
                                    <p:animEffect transition="in" filter="fade">
                                      <p:cBhvr>
                                        <p:cTn id="44" dur="500"/>
                                        <p:tgtEl>
                                          <p:spTgt spid="24">
                                            <p:txEl>
                                              <p:pRg st="0" end="0"/>
                                            </p:txEl>
                                          </p:spTgt>
                                        </p:tgtEl>
                                      </p:cBhvr>
                                    </p:animEffect>
                                  </p:childTnLst>
                                </p:cTn>
                              </p:par>
                              <p:par>
                                <p:cTn id="45" presetID="10" presetClass="entr" presetSubtype="0" fill="hold" grpId="0" nodeType="withEffect">
                                  <p:stCondLst>
                                    <p:cond delay="20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fade">
                                      <p:cBhvr>
                                        <p:cTn id="47" dur="500"/>
                                        <p:tgtEl>
                                          <p:spTgt spid="11">
                                            <p:txEl>
                                              <p:pRg st="0" end="0"/>
                                            </p:txEl>
                                          </p:spTgt>
                                        </p:tgtEl>
                                      </p:cBhvr>
                                    </p:animEffect>
                                  </p:childTnLst>
                                </p:cTn>
                              </p:par>
                              <p:par>
                                <p:cTn id="48" presetID="10" presetClass="entr" presetSubtype="0" fill="hold" grpId="0" nodeType="withEffect">
                                  <p:stCondLst>
                                    <p:cond delay="300"/>
                                  </p:stCondLst>
                                  <p:childTnLst>
                                    <p:set>
                                      <p:cBhvr>
                                        <p:cTn id="49" dur="1" fill="hold">
                                          <p:stCondLst>
                                            <p:cond delay="0"/>
                                          </p:stCondLst>
                                        </p:cTn>
                                        <p:tgtEl>
                                          <p:spTgt spid="25">
                                            <p:txEl>
                                              <p:pRg st="0" end="0"/>
                                            </p:txEl>
                                          </p:spTgt>
                                        </p:tgtEl>
                                        <p:attrNameLst>
                                          <p:attrName>style.visibility</p:attrName>
                                        </p:attrNameLst>
                                      </p:cBhvr>
                                      <p:to>
                                        <p:strVal val="visible"/>
                                      </p:to>
                                    </p:set>
                                    <p:animEffect transition="in" filter="fade">
                                      <p:cBhvr>
                                        <p:cTn id="50" dur="500"/>
                                        <p:tgtEl>
                                          <p:spTgt spid="25">
                                            <p:txEl>
                                              <p:pRg st="0" end="0"/>
                                            </p:txEl>
                                          </p:spTgt>
                                        </p:tgtEl>
                                      </p:cBhvr>
                                    </p:animEffect>
                                  </p:childTnLst>
                                </p:cTn>
                              </p:par>
                              <p:par>
                                <p:cTn id="51" presetID="10" presetClass="entr" presetSubtype="0" fill="hold" grpId="0" nodeType="withEffect">
                                  <p:stCondLst>
                                    <p:cond delay="400"/>
                                  </p:stCondLst>
                                  <p:childTnLst>
                                    <p:set>
                                      <p:cBhvr>
                                        <p:cTn id="52" dur="1" fill="hold">
                                          <p:stCondLst>
                                            <p:cond delay="0"/>
                                          </p:stCondLst>
                                        </p:cTn>
                                        <p:tgtEl>
                                          <p:spTgt spid="12">
                                            <p:txEl>
                                              <p:pRg st="0" end="0"/>
                                            </p:txEl>
                                          </p:spTgt>
                                        </p:tgtEl>
                                        <p:attrNameLst>
                                          <p:attrName>style.visibility</p:attrName>
                                        </p:attrNameLst>
                                      </p:cBhvr>
                                      <p:to>
                                        <p:strVal val="visible"/>
                                      </p:to>
                                    </p:set>
                                    <p:animEffect transition="in" filter="fade">
                                      <p:cBhvr>
                                        <p:cTn id="53" dur="500"/>
                                        <p:tgtEl>
                                          <p:spTgt spid="12">
                                            <p:txEl>
                                              <p:pRg st="0" end="0"/>
                                            </p:txEl>
                                          </p:spTgt>
                                        </p:tgtEl>
                                      </p:cBhvr>
                                    </p:animEffect>
                                  </p:childTnLst>
                                </p:cTn>
                              </p:par>
                              <p:par>
                                <p:cTn id="54" presetID="10" presetClass="entr" presetSubtype="0" fill="hold" grpId="0" nodeType="withEffect">
                                  <p:stCondLst>
                                    <p:cond delay="500"/>
                                  </p:stCondLst>
                                  <p:childTnLst>
                                    <p:set>
                                      <p:cBhvr>
                                        <p:cTn id="55" dur="1" fill="hold">
                                          <p:stCondLst>
                                            <p:cond delay="0"/>
                                          </p:stCondLst>
                                        </p:cTn>
                                        <p:tgtEl>
                                          <p:spTgt spid="26">
                                            <p:txEl>
                                              <p:pRg st="0" end="0"/>
                                            </p:txEl>
                                          </p:spTgt>
                                        </p:tgtEl>
                                        <p:attrNameLst>
                                          <p:attrName>style.visibility</p:attrName>
                                        </p:attrNameLst>
                                      </p:cBhvr>
                                      <p:to>
                                        <p:strVal val="visible"/>
                                      </p:to>
                                    </p:set>
                                    <p:animEffect transition="in" filter="fade">
                                      <p:cBhvr>
                                        <p:cTn id="56" dur="500"/>
                                        <p:tgtEl>
                                          <p:spTgt spid="26">
                                            <p:txEl>
                                              <p:pRg st="0" end="0"/>
                                            </p:txEl>
                                          </p:spTgt>
                                        </p:tgtEl>
                                      </p:cBhvr>
                                    </p:animEffect>
                                  </p:childTnLst>
                                </p:cTn>
                              </p:par>
                              <p:par>
                                <p:cTn id="57" presetID="10" presetClass="entr" presetSubtype="0" fill="hold" grpId="0" nodeType="withEffect">
                                  <p:stCondLst>
                                    <p:cond delay="600"/>
                                  </p:stCondLst>
                                  <p:childTnLst>
                                    <p:set>
                                      <p:cBhvr>
                                        <p:cTn id="58" dur="1" fill="hold">
                                          <p:stCondLst>
                                            <p:cond delay="0"/>
                                          </p:stCondLst>
                                        </p:cTn>
                                        <p:tgtEl>
                                          <p:spTgt spid="13">
                                            <p:txEl>
                                              <p:pRg st="0" end="0"/>
                                            </p:txEl>
                                          </p:spTgt>
                                        </p:tgtEl>
                                        <p:attrNameLst>
                                          <p:attrName>style.visibility</p:attrName>
                                        </p:attrNameLst>
                                      </p:cBhvr>
                                      <p:to>
                                        <p:strVal val="visible"/>
                                      </p:to>
                                    </p:set>
                                    <p:animEffect transition="in" filter="fade">
                                      <p:cBhvr>
                                        <p:cTn id="59" dur="500"/>
                                        <p:tgtEl>
                                          <p:spTgt spid="13">
                                            <p:txEl>
                                              <p:pRg st="0" end="0"/>
                                            </p:txEl>
                                          </p:spTgt>
                                        </p:tgtEl>
                                      </p:cBhvr>
                                    </p:animEffect>
                                  </p:childTnLst>
                                </p:cTn>
                              </p:par>
                              <p:par>
                                <p:cTn id="60" presetID="10" presetClass="entr" presetSubtype="0" fill="hold" grpId="0" nodeType="withEffect">
                                  <p:stCondLst>
                                    <p:cond delay="700"/>
                                  </p:stCondLst>
                                  <p:childTnLst>
                                    <p:set>
                                      <p:cBhvr>
                                        <p:cTn id="61" dur="1" fill="hold">
                                          <p:stCondLst>
                                            <p:cond delay="0"/>
                                          </p:stCondLst>
                                        </p:cTn>
                                        <p:tgtEl>
                                          <p:spTgt spid="27">
                                            <p:txEl>
                                              <p:pRg st="0" end="0"/>
                                            </p:txEl>
                                          </p:spTgt>
                                        </p:tgtEl>
                                        <p:attrNameLst>
                                          <p:attrName>style.visibility</p:attrName>
                                        </p:attrNameLst>
                                      </p:cBhvr>
                                      <p:to>
                                        <p:strVal val="visible"/>
                                      </p:to>
                                    </p:set>
                                    <p:animEffect transition="in" filter="fade">
                                      <p:cBhvr>
                                        <p:cTn id="62" dur="500"/>
                                        <p:tgtEl>
                                          <p:spTgt spid="27">
                                            <p:txEl>
                                              <p:pRg st="0" end="0"/>
                                            </p:txEl>
                                          </p:spTgt>
                                        </p:tgtEl>
                                      </p:cBhvr>
                                    </p:animEffect>
                                  </p:childTnLst>
                                </p:cTn>
                              </p:par>
                              <p:par>
                                <p:cTn id="63" presetID="10" presetClass="entr" presetSubtype="0" fill="hold" grpId="0" nodeType="withEffect">
                                  <p:stCondLst>
                                    <p:cond delay="800"/>
                                  </p:stCondLst>
                                  <p:childTnLst>
                                    <p:set>
                                      <p:cBhvr>
                                        <p:cTn id="64" dur="1" fill="hold">
                                          <p:stCondLst>
                                            <p:cond delay="0"/>
                                          </p:stCondLst>
                                        </p:cTn>
                                        <p:tgtEl>
                                          <p:spTgt spid="14">
                                            <p:txEl>
                                              <p:pRg st="0" end="0"/>
                                            </p:txEl>
                                          </p:spTgt>
                                        </p:tgtEl>
                                        <p:attrNameLst>
                                          <p:attrName>style.visibility</p:attrName>
                                        </p:attrNameLst>
                                      </p:cBhvr>
                                      <p:to>
                                        <p:strVal val="visible"/>
                                      </p:to>
                                    </p:set>
                                    <p:animEffect transition="in" filter="fade">
                                      <p:cBhvr>
                                        <p:cTn id="65" dur="500"/>
                                        <p:tgtEl>
                                          <p:spTgt spid="14">
                                            <p:txEl>
                                              <p:pRg st="0" end="0"/>
                                            </p:txEl>
                                          </p:spTgt>
                                        </p:tgtEl>
                                      </p:cBhvr>
                                    </p:animEffect>
                                  </p:childTnLst>
                                </p:cTn>
                              </p:par>
                              <p:par>
                                <p:cTn id="66" presetID="10" presetClass="entr" presetSubtype="0" fill="hold" grpId="0" nodeType="withEffect">
                                  <p:stCondLst>
                                    <p:cond delay="900"/>
                                  </p:stCondLst>
                                  <p:childTnLst>
                                    <p:set>
                                      <p:cBhvr>
                                        <p:cTn id="67" dur="1" fill="hold">
                                          <p:stCondLst>
                                            <p:cond delay="0"/>
                                          </p:stCondLst>
                                        </p:cTn>
                                        <p:tgtEl>
                                          <p:spTgt spid="28">
                                            <p:txEl>
                                              <p:pRg st="0" end="0"/>
                                            </p:txEl>
                                          </p:spTgt>
                                        </p:tgtEl>
                                        <p:attrNameLst>
                                          <p:attrName>style.visibility</p:attrName>
                                        </p:attrNameLst>
                                      </p:cBhvr>
                                      <p:to>
                                        <p:strVal val="visible"/>
                                      </p:to>
                                    </p:set>
                                    <p:animEffect transition="in" filter="fade">
                                      <p:cBhvr>
                                        <p:cTn id="68" dur="500"/>
                                        <p:tgtEl>
                                          <p:spTgt spid="28">
                                            <p:txEl>
                                              <p:pRg st="0" end="0"/>
                                            </p:txEl>
                                          </p:spTgt>
                                        </p:tgtEl>
                                      </p:cBhvr>
                                    </p:animEffect>
                                  </p:childTnLst>
                                </p:cTn>
                              </p:par>
                              <p:par>
                                <p:cTn id="69" presetID="10" presetClass="entr" presetSubtype="0" fill="hold" grpId="0" nodeType="withEffect">
                                  <p:stCondLst>
                                    <p:cond delay="1000"/>
                                  </p:stCondLst>
                                  <p:childTnLst>
                                    <p:set>
                                      <p:cBhvr>
                                        <p:cTn id="70" dur="1" fill="hold">
                                          <p:stCondLst>
                                            <p:cond delay="0"/>
                                          </p:stCondLst>
                                        </p:cTn>
                                        <p:tgtEl>
                                          <p:spTgt spid="15">
                                            <p:txEl>
                                              <p:pRg st="0" end="0"/>
                                            </p:txEl>
                                          </p:spTgt>
                                        </p:tgtEl>
                                        <p:attrNameLst>
                                          <p:attrName>style.visibility</p:attrName>
                                        </p:attrNameLst>
                                      </p:cBhvr>
                                      <p:to>
                                        <p:strVal val="visible"/>
                                      </p:to>
                                    </p:set>
                                    <p:animEffect transition="in" filter="fade">
                                      <p:cBhvr>
                                        <p:cTn id="71" dur="500"/>
                                        <p:tgtEl>
                                          <p:spTgt spid="15">
                                            <p:txEl>
                                              <p:pRg st="0" end="0"/>
                                            </p:txEl>
                                          </p:spTgt>
                                        </p:tgtEl>
                                      </p:cBhvr>
                                    </p:animEffect>
                                  </p:childTnLst>
                                </p:cTn>
                              </p:par>
                              <p:par>
                                <p:cTn id="72" presetID="10" presetClass="entr" presetSubtype="0" fill="hold" grpId="0" nodeType="withEffect">
                                  <p:stCondLst>
                                    <p:cond delay="1100"/>
                                  </p:stCondLst>
                                  <p:childTnLst>
                                    <p:set>
                                      <p:cBhvr>
                                        <p:cTn id="73" dur="1" fill="hold">
                                          <p:stCondLst>
                                            <p:cond delay="0"/>
                                          </p:stCondLst>
                                        </p:cTn>
                                        <p:tgtEl>
                                          <p:spTgt spid="29">
                                            <p:txEl>
                                              <p:pRg st="0" end="0"/>
                                            </p:txEl>
                                          </p:spTgt>
                                        </p:tgtEl>
                                        <p:attrNameLst>
                                          <p:attrName>style.visibility</p:attrName>
                                        </p:attrNameLst>
                                      </p:cBhvr>
                                      <p:to>
                                        <p:strVal val="visible"/>
                                      </p:to>
                                    </p:set>
                                    <p:animEffect transition="in" filter="fade">
                                      <p:cBhvr>
                                        <p:cTn id="74" dur="500"/>
                                        <p:tgtEl>
                                          <p:spTgt spid="29">
                                            <p:txEl>
                                              <p:pRg st="0" end="0"/>
                                            </p:txEl>
                                          </p:spTgt>
                                        </p:tgtEl>
                                      </p:cBhvr>
                                    </p:animEffect>
                                  </p:childTnLst>
                                </p:cTn>
                              </p:par>
                            </p:childTnLst>
                          </p:cTn>
                        </p:par>
                        <p:par>
                          <p:cTn id="75" fill="hold">
                            <p:stCondLst>
                              <p:cond delay="4600"/>
                            </p:stCondLst>
                            <p:childTnLst>
                              <p:par>
                                <p:cTn id="76" presetID="10" presetClass="entr" presetSubtype="0" fill="hold" grpId="0" nodeType="afterEffect">
                                  <p:stCondLst>
                                    <p:cond delay="0"/>
                                  </p:stCondLst>
                                  <p:childTnLst>
                                    <p:set>
                                      <p:cBhvr>
                                        <p:cTn id="77" dur="1" fill="hold">
                                          <p:stCondLst>
                                            <p:cond delay="0"/>
                                          </p:stCondLst>
                                        </p:cTn>
                                        <p:tgtEl>
                                          <p:spTgt spid="17">
                                            <p:txEl>
                                              <p:pRg st="0" end="0"/>
                                            </p:txEl>
                                          </p:spTgt>
                                        </p:tgtEl>
                                        <p:attrNameLst>
                                          <p:attrName>style.visibility</p:attrName>
                                        </p:attrNameLst>
                                      </p:cBhvr>
                                      <p:to>
                                        <p:strVal val="visible"/>
                                      </p:to>
                                    </p:set>
                                    <p:animEffect transition="in" filter="fade">
                                      <p:cBhvr>
                                        <p:cTn id="78" dur="500"/>
                                        <p:tgtEl>
                                          <p:spTgt spid="17">
                                            <p:txEl>
                                              <p:pRg st="0" end="0"/>
                                            </p:txEl>
                                          </p:spTgt>
                                        </p:tgtEl>
                                      </p:cBhvr>
                                    </p:animEffect>
                                  </p:childTnLst>
                                </p:cTn>
                              </p:par>
                            </p:childTnLst>
                          </p:cTn>
                        </p:par>
                        <p:par>
                          <p:cTn id="79" fill="hold">
                            <p:stCondLst>
                              <p:cond delay="5100"/>
                            </p:stCondLst>
                            <p:childTnLst>
                              <p:par>
                                <p:cTn id="80" presetID="10" presetClass="entr" presetSubtype="0" fill="hold" grpId="0" nodeType="afterEffect">
                                  <p:stCondLst>
                                    <p:cond delay="0"/>
                                  </p:stCondLst>
                                  <p:childTnLst>
                                    <p:set>
                                      <p:cBhvr>
                                        <p:cTn id="81" dur="1" fill="hold">
                                          <p:stCondLst>
                                            <p:cond delay="0"/>
                                          </p:stCondLst>
                                        </p:cTn>
                                        <p:tgtEl>
                                          <p:spTgt spid="31">
                                            <p:txEl>
                                              <p:pRg st="0" end="0"/>
                                            </p:txEl>
                                          </p:spTgt>
                                        </p:tgtEl>
                                        <p:attrNameLst>
                                          <p:attrName>style.visibility</p:attrName>
                                        </p:attrNameLst>
                                      </p:cBhvr>
                                      <p:to>
                                        <p:strVal val="visible"/>
                                      </p:to>
                                    </p:set>
                                    <p:animEffect transition="in" filter="fade">
                                      <p:cBhvr>
                                        <p:cTn id="82" dur="500"/>
                                        <p:tgtEl>
                                          <p:spTgt spid="31">
                                            <p:txEl>
                                              <p:pRg st="0" end="0"/>
                                            </p:txEl>
                                          </p:spTgt>
                                        </p:tgtEl>
                                      </p:cBhvr>
                                    </p:animEffect>
                                  </p:childTnLst>
                                </p:cTn>
                              </p:par>
                            </p:childTnLst>
                          </p:cTn>
                        </p:par>
                        <p:par>
                          <p:cTn id="83" fill="hold">
                            <p:stCondLst>
                              <p:cond delay="5600"/>
                            </p:stCondLst>
                            <p:childTnLst>
                              <p:par>
                                <p:cTn id="84" presetID="10" presetClass="entr" presetSubtype="0" fill="hold" grpId="0" nodeType="afterEffect">
                                  <p:stCondLst>
                                    <p:cond delay="0"/>
                                  </p:stCondLst>
                                  <p:childTnLst>
                                    <p:set>
                                      <p:cBhvr>
                                        <p:cTn id="85" dur="1" fill="hold">
                                          <p:stCondLst>
                                            <p:cond delay="0"/>
                                          </p:stCondLst>
                                        </p:cTn>
                                        <p:tgtEl>
                                          <p:spTgt spid="33">
                                            <p:txEl>
                                              <p:pRg st="0" end="0"/>
                                            </p:txEl>
                                          </p:spTgt>
                                        </p:tgtEl>
                                        <p:attrNameLst>
                                          <p:attrName>style.visibility</p:attrName>
                                        </p:attrNameLst>
                                      </p:cBhvr>
                                      <p:to>
                                        <p:strVal val="visible"/>
                                      </p:to>
                                    </p:set>
                                    <p:animEffect transition="in" filter="fade">
                                      <p:cBhvr>
                                        <p:cTn id="86" dur="500"/>
                                        <p:tgtEl>
                                          <p:spTgt spid="33">
                                            <p:txEl>
                                              <p:pRg st="0" end="0"/>
                                            </p:txEl>
                                          </p:spTgt>
                                        </p:tgtEl>
                                      </p:cBhvr>
                                    </p:animEffect>
                                  </p:childTnLst>
                                </p:cTn>
                              </p:par>
                            </p:childTnLst>
                          </p:cTn>
                        </p:par>
                        <p:par>
                          <p:cTn id="87" fill="hold">
                            <p:stCondLst>
                              <p:cond delay="6100"/>
                            </p:stCondLst>
                            <p:childTnLst>
                              <p:par>
                                <p:cTn id="88" presetID="10" presetClass="entr" presetSubtype="0" fill="hold" grpId="0" nodeType="afterEffect">
                                  <p:stCondLst>
                                    <p:cond delay="0"/>
                                  </p:stCondLst>
                                  <p:childTnLst>
                                    <p:set>
                                      <p:cBhvr>
                                        <p:cTn id="89" dur="1" fill="hold">
                                          <p:stCondLst>
                                            <p:cond delay="0"/>
                                          </p:stCondLst>
                                        </p:cTn>
                                        <p:tgtEl>
                                          <p:spTgt spid="35">
                                            <p:txEl>
                                              <p:pRg st="0" end="0"/>
                                            </p:txEl>
                                          </p:spTgt>
                                        </p:tgtEl>
                                        <p:attrNameLst>
                                          <p:attrName>style.visibility</p:attrName>
                                        </p:attrNameLst>
                                      </p:cBhvr>
                                      <p:to>
                                        <p:strVal val="visible"/>
                                      </p:to>
                                    </p:set>
                                    <p:animEffect transition="in" filter="fade">
                                      <p:cBhvr>
                                        <p:cTn id="90" dur="500"/>
                                        <p:tgtEl>
                                          <p:spTgt spid="35">
                                            <p:txEl>
                                              <p:pRg st="0" end="0"/>
                                            </p:txEl>
                                          </p:spTgt>
                                        </p:tgtEl>
                                      </p:cBhvr>
                                    </p:animEffect>
                                  </p:childTnLst>
                                </p:cTn>
                              </p:par>
                            </p:childTnLst>
                          </p:cTn>
                        </p:par>
                        <p:par>
                          <p:cTn id="91" fill="hold">
                            <p:stCondLst>
                              <p:cond delay="6600"/>
                            </p:stCondLst>
                            <p:childTnLst>
                              <p:par>
                                <p:cTn id="92" presetID="10" presetClass="entr" presetSubtype="0" fill="hold" grpId="0" nodeType="afterEffect">
                                  <p:stCondLst>
                                    <p:cond delay="0"/>
                                  </p:stCondLst>
                                  <p:childTnLst>
                                    <p:set>
                                      <p:cBhvr>
                                        <p:cTn id="93" dur="1" fill="hold">
                                          <p:stCondLst>
                                            <p:cond delay="0"/>
                                          </p:stCondLst>
                                        </p:cTn>
                                        <p:tgtEl>
                                          <p:spTgt spid="37">
                                            <p:txEl>
                                              <p:pRg st="0" end="0"/>
                                            </p:txEl>
                                          </p:spTgt>
                                        </p:tgtEl>
                                        <p:attrNameLst>
                                          <p:attrName>style.visibility</p:attrName>
                                        </p:attrNameLst>
                                      </p:cBhvr>
                                      <p:to>
                                        <p:strVal val="visible"/>
                                      </p:to>
                                    </p:set>
                                    <p:animEffect transition="in" filter="fade">
                                      <p:cBhvr>
                                        <p:cTn id="94" dur="500"/>
                                        <p:tgtEl>
                                          <p:spTgt spid="37">
                                            <p:txEl>
                                              <p:pRg st="0" end="0"/>
                                            </p:txEl>
                                          </p:spTgt>
                                        </p:tgtEl>
                                      </p:cBhvr>
                                    </p:animEffect>
                                  </p:childTnLst>
                                </p:cTn>
                              </p:par>
                            </p:childTnLst>
                          </p:cTn>
                        </p:par>
                        <p:par>
                          <p:cTn id="95" fill="hold">
                            <p:stCondLst>
                              <p:cond delay="7100"/>
                            </p:stCondLst>
                            <p:childTnLst>
                              <p:par>
                                <p:cTn id="96" presetID="10" presetClass="entr" presetSubtype="0" fill="hold" grpId="0" nodeType="afterEffect">
                                  <p:stCondLst>
                                    <p:cond delay="0"/>
                                  </p:stCondLst>
                                  <p:childTnLst>
                                    <p:set>
                                      <p:cBhvr>
                                        <p:cTn id="97" dur="1" fill="hold">
                                          <p:stCondLst>
                                            <p:cond delay="0"/>
                                          </p:stCondLst>
                                        </p:cTn>
                                        <p:tgtEl>
                                          <p:spTgt spid="39">
                                            <p:txEl>
                                              <p:pRg st="0" end="0"/>
                                            </p:txEl>
                                          </p:spTgt>
                                        </p:tgtEl>
                                        <p:attrNameLst>
                                          <p:attrName>style.visibility</p:attrName>
                                        </p:attrNameLst>
                                      </p:cBhvr>
                                      <p:to>
                                        <p:strVal val="visible"/>
                                      </p:to>
                                    </p:set>
                                    <p:animEffect transition="in" filter="fade">
                                      <p:cBhvr>
                                        <p:cTn id="98" dur="500"/>
                                        <p:tgtEl>
                                          <p:spTgt spid="39">
                                            <p:txEl>
                                              <p:pRg st="0" end="0"/>
                                            </p:txEl>
                                          </p:spTgt>
                                        </p:tgtEl>
                                      </p:cBhvr>
                                    </p:animEffect>
                                  </p:childTnLst>
                                </p:cTn>
                              </p:par>
                            </p:childTnLst>
                          </p:cTn>
                        </p:par>
                        <p:par>
                          <p:cTn id="99" fill="hold">
                            <p:stCondLst>
                              <p:cond delay="7600"/>
                            </p:stCondLst>
                            <p:childTnLst>
                              <p:par>
                                <p:cTn id="100" presetID="10" presetClass="entr" presetSubtype="0" fill="hold" grpId="0" nodeType="afterEffect">
                                  <p:stCondLst>
                                    <p:cond delay="0"/>
                                  </p:stCondLst>
                                  <p:childTnLst>
                                    <p:set>
                                      <p:cBhvr>
                                        <p:cTn id="101" dur="1" fill="hold">
                                          <p:stCondLst>
                                            <p:cond delay="0"/>
                                          </p:stCondLst>
                                        </p:cTn>
                                        <p:tgtEl>
                                          <p:spTgt spid="41">
                                            <p:txEl>
                                              <p:pRg st="0" end="0"/>
                                            </p:txEl>
                                          </p:spTgt>
                                        </p:tgtEl>
                                        <p:attrNameLst>
                                          <p:attrName>style.visibility</p:attrName>
                                        </p:attrNameLst>
                                      </p:cBhvr>
                                      <p:to>
                                        <p:strVal val="visible"/>
                                      </p:to>
                                    </p:set>
                                    <p:animEffect transition="in" filter="fade">
                                      <p:cBhvr>
                                        <p:cTn id="102" dur="500"/>
                                        <p:tgtEl>
                                          <p:spTgt spid="41">
                                            <p:txEl>
                                              <p:pRg st="0" end="0"/>
                                            </p:txEl>
                                          </p:spTgt>
                                        </p:tgtEl>
                                      </p:cBhvr>
                                    </p:animEffect>
                                  </p:childTnLst>
                                </p:cTn>
                              </p:par>
                            </p:childTnLst>
                          </p:cTn>
                        </p:par>
                        <p:par>
                          <p:cTn id="103" fill="hold">
                            <p:stCondLst>
                              <p:cond delay="8100"/>
                            </p:stCondLst>
                            <p:childTnLst>
                              <p:par>
                                <p:cTn id="104" presetID="10" presetClass="entr" presetSubtype="0" fill="hold" grpId="0" nodeType="afterEffect">
                                  <p:stCondLst>
                                    <p:cond delay="0"/>
                                  </p:stCondLst>
                                  <p:childTnLst>
                                    <p:set>
                                      <p:cBhvr>
                                        <p:cTn id="105" dur="1" fill="hold">
                                          <p:stCondLst>
                                            <p:cond delay="0"/>
                                          </p:stCondLst>
                                        </p:cTn>
                                        <p:tgtEl>
                                          <p:spTgt spid="43">
                                            <p:txEl>
                                              <p:pRg st="0" end="0"/>
                                            </p:txEl>
                                          </p:spTgt>
                                        </p:tgtEl>
                                        <p:attrNameLst>
                                          <p:attrName>style.visibility</p:attrName>
                                        </p:attrNameLst>
                                      </p:cBhvr>
                                      <p:to>
                                        <p:strVal val="visible"/>
                                      </p:to>
                                    </p:set>
                                    <p:animEffect transition="in" filter="fade">
                                      <p:cBhvr>
                                        <p:cTn id="106" dur="5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2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6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withEffect">
                  <p:stCondLst>
                    <p:cond delay="8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10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4" grpId="0" build="p">
        <p:tmplLst>
          <p:tmpl lvl="1">
            <p:tnLst>
              <p:par>
                <p:cTn presetID="10" presetClass="entr" presetSubtype="0" fill="hold" nodeType="withEffect">
                  <p:stCondLst>
                    <p:cond delay="1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3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withEffect">
                  <p:stCondLst>
                    <p:cond delay="7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withEffect">
                  <p:stCondLst>
                    <p:cond delay="9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11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animBg="1"/>
      <p:bldP spid="31" grpId="0" build="p">
        <p:tmplLst>
          <p:tmpl lvl="1">
            <p:tnLst>
              <p:par>
                <p:cTn presetID="10" presetClass="entr" presetSubtype="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animBg="1"/>
      <p:bldP spid="33" grpId="0" build="p">
        <p:tmplLst>
          <p:tmpl lvl="1">
            <p:tnLst>
              <p:par>
                <p:cTn presetID="10" presetClass="entr" presetSubtype="0"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animBg="1"/>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animBg="1"/>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animBg="1"/>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animBg="1"/>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animBg="1"/>
      <p:bldP spid="43" grpId="0" build="p">
        <p:tmplLst>
          <p:tmpl lvl="1">
            <p:tnLst>
              <p:par>
                <p:cTn presetID="10" presetClass="entr" presetSubtype="0"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p:bldP spid="45" grpId="0">
        <p:tmplLst>
          <p:tmpl>
            <p:tnLst>
              <p:par>
                <p:cTn presetID="10" presetClass="entr" presetSubtype="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57156" y="3349185"/>
            <a:ext cx="4390517" cy="2277311"/>
          </a:xfrm>
        </p:spPr>
        <p:txBody>
          <a:bodyPr anchor="b"/>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cxnSp>
        <p:nvCxnSpPr>
          <p:cNvPr id="6" name="Straight Connector 5"/>
          <p:cNvCxnSpPr/>
          <p:nvPr userDrawn="1"/>
        </p:nvCxnSpPr>
        <p:spPr>
          <a:xfrm flipV="1">
            <a:off x="6028627" y="14"/>
            <a:ext cx="0" cy="5422899"/>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5"/>
          <p:cNvSpPr>
            <a:spLocks noGrp="1"/>
          </p:cNvSpPr>
          <p:nvPr>
            <p:ph type="body" sz="quarter" idx="12" hasCustomPrompt="1"/>
          </p:nvPr>
        </p:nvSpPr>
        <p:spPr>
          <a:xfrm>
            <a:off x="6209589" y="4725988"/>
            <a:ext cx="5238143" cy="3657600"/>
          </a:xfrm>
        </p:spPr>
        <p:txBody>
          <a:bodyPr anchor="t"/>
          <a:lstStyle>
            <a:lvl1pPr marL="0" indent="0" algn="l">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75280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ppt_x"/>
                                          </p:val>
                                        </p:tav>
                                        <p:tav tm="100000">
                                          <p:val>
                                            <p:strVal val="#ppt_x"/>
                                          </p:val>
                                        </p:tav>
                                      </p:tavLst>
                                    </p:anim>
                                    <p:anim calcmode="lin" valueType="num">
                                      <p:cBhvr additive="base">
                                        <p:cTn id="11" dur="1000" fill="hold"/>
                                        <p:tgtEl>
                                          <p:spTgt spid="2"/>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able 5x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6857207" y="3270250"/>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6" name="Rectangle 5"/>
          <p:cNvSpPr/>
          <p:nvPr userDrawn="1"/>
        </p:nvSpPr>
        <p:spPr>
          <a:xfrm>
            <a:off x="6857207" y="4201809"/>
            <a:ext cx="5804817" cy="93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7" name="Rectangle 6"/>
          <p:cNvSpPr/>
          <p:nvPr userDrawn="1"/>
        </p:nvSpPr>
        <p:spPr>
          <a:xfrm>
            <a:off x="6857207" y="5133368"/>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8" name="Rectangle 7"/>
          <p:cNvSpPr/>
          <p:nvPr userDrawn="1"/>
        </p:nvSpPr>
        <p:spPr>
          <a:xfrm>
            <a:off x="6857207" y="6064927"/>
            <a:ext cx="5804817" cy="93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9" name="Rectangle 8"/>
          <p:cNvSpPr/>
          <p:nvPr userDrawn="1"/>
        </p:nvSpPr>
        <p:spPr>
          <a:xfrm>
            <a:off x="6857207" y="6996486"/>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0" name="Rectangle 9"/>
          <p:cNvSpPr/>
          <p:nvPr userDrawn="1"/>
        </p:nvSpPr>
        <p:spPr>
          <a:xfrm>
            <a:off x="4885762" y="2338691"/>
            <a:ext cx="1971446" cy="9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1" name="Rectangle 10"/>
          <p:cNvSpPr/>
          <p:nvPr userDrawn="1"/>
        </p:nvSpPr>
        <p:spPr>
          <a:xfrm>
            <a:off x="6857207" y="2338691"/>
            <a:ext cx="5804817" cy="93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2" name="Rectangle 11"/>
          <p:cNvSpPr/>
          <p:nvPr userDrawn="1"/>
        </p:nvSpPr>
        <p:spPr>
          <a:xfrm>
            <a:off x="4885760" y="3270250"/>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3" name="Rectangle 12"/>
          <p:cNvSpPr/>
          <p:nvPr userDrawn="1"/>
        </p:nvSpPr>
        <p:spPr>
          <a:xfrm>
            <a:off x="4885760" y="4201809"/>
            <a:ext cx="1971447" cy="936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4" name="Rectangle 13"/>
          <p:cNvSpPr/>
          <p:nvPr userDrawn="1"/>
        </p:nvSpPr>
        <p:spPr>
          <a:xfrm>
            <a:off x="4885760" y="5133368"/>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5" name="Rectangle 14"/>
          <p:cNvSpPr/>
          <p:nvPr userDrawn="1"/>
        </p:nvSpPr>
        <p:spPr>
          <a:xfrm>
            <a:off x="4885760" y="6064927"/>
            <a:ext cx="1971447" cy="936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6" name="Rectangle 15"/>
          <p:cNvSpPr/>
          <p:nvPr userDrawn="1"/>
        </p:nvSpPr>
        <p:spPr>
          <a:xfrm>
            <a:off x="4885760" y="6996486"/>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8" name="Text Placeholder 5"/>
          <p:cNvSpPr>
            <a:spLocks noGrp="1"/>
          </p:cNvSpPr>
          <p:nvPr>
            <p:ph type="body" sz="quarter" idx="22" hasCustomPrompt="1"/>
          </p:nvPr>
        </p:nvSpPr>
        <p:spPr>
          <a:xfrm>
            <a:off x="4993553" y="2521982"/>
            <a:ext cx="1755860"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9" name="Text Placeholder 5"/>
          <p:cNvSpPr>
            <a:spLocks noGrp="1"/>
          </p:cNvSpPr>
          <p:nvPr>
            <p:ph type="body" sz="quarter" idx="23" hasCustomPrompt="1"/>
          </p:nvPr>
        </p:nvSpPr>
        <p:spPr>
          <a:xfrm>
            <a:off x="7067170" y="2519762"/>
            <a:ext cx="2631193"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0" name="Text Placeholder 5"/>
          <p:cNvSpPr>
            <a:spLocks noGrp="1"/>
          </p:cNvSpPr>
          <p:nvPr>
            <p:ph type="body" sz="quarter" idx="24" hasCustomPrompt="1"/>
          </p:nvPr>
        </p:nvSpPr>
        <p:spPr>
          <a:xfrm>
            <a:off x="9820877" y="2519762"/>
            <a:ext cx="2631193"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1" name="Text Placeholder 5"/>
          <p:cNvSpPr>
            <a:spLocks noGrp="1"/>
          </p:cNvSpPr>
          <p:nvPr>
            <p:ph type="body" sz="quarter" idx="25" hasCustomPrompt="1"/>
          </p:nvPr>
        </p:nvSpPr>
        <p:spPr>
          <a:xfrm>
            <a:off x="4993553" y="3453541"/>
            <a:ext cx="1755860"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2" name="Text Placeholder 5"/>
          <p:cNvSpPr>
            <a:spLocks noGrp="1"/>
          </p:cNvSpPr>
          <p:nvPr>
            <p:ph type="body" sz="quarter" idx="26" hasCustomPrompt="1"/>
          </p:nvPr>
        </p:nvSpPr>
        <p:spPr>
          <a:xfrm>
            <a:off x="4993553" y="4385100"/>
            <a:ext cx="1755860"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3" name="Text Placeholder 5"/>
          <p:cNvSpPr>
            <a:spLocks noGrp="1"/>
          </p:cNvSpPr>
          <p:nvPr>
            <p:ph type="body" sz="quarter" idx="27" hasCustomPrompt="1"/>
          </p:nvPr>
        </p:nvSpPr>
        <p:spPr>
          <a:xfrm>
            <a:off x="4993553" y="5316659"/>
            <a:ext cx="1755860"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4" name="Text Placeholder 5"/>
          <p:cNvSpPr>
            <a:spLocks noGrp="1"/>
          </p:cNvSpPr>
          <p:nvPr>
            <p:ph type="body" sz="quarter" idx="28" hasCustomPrompt="1"/>
          </p:nvPr>
        </p:nvSpPr>
        <p:spPr>
          <a:xfrm>
            <a:off x="4993553" y="6248218"/>
            <a:ext cx="1755860"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5" name="Text Placeholder 5"/>
          <p:cNvSpPr>
            <a:spLocks noGrp="1"/>
          </p:cNvSpPr>
          <p:nvPr>
            <p:ph type="body" sz="quarter" idx="29" hasCustomPrompt="1"/>
          </p:nvPr>
        </p:nvSpPr>
        <p:spPr>
          <a:xfrm>
            <a:off x="4993553" y="7179777"/>
            <a:ext cx="1755860"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6" name="Text Placeholder 5"/>
          <p:cNvSpPr>
            <a:spLocks noGrp="1"/>
          </p:cNvSpPr>
          <p:nvPr>
            <p:ph type="body" sz="quarter" idx="30" hasCustomPrompt="1"/>
          </p:nvPr>
        </p:nvSpPr>
        <p:spPr>
          <a:xfrm>
            <a:off x="7073658" y="3449442"/>
            <a:ext cx="2626958"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31" hasCustomPrompt="1"/>
          </p:nvPr>
        </p:nvSpPr>
        <p:spPr>
          <a:xfrm>
            <a:off x="7073658" y="4376560"/>
            <a:ext cx="2626958"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28" name="Text Placeholder 5"/>
          <p:cNvSpPr>
            <a:spLocks noGrp="1"/>
          </p:cNvSpPr>
          <p:nvPr>
            <p:ph type="body" sz="quarter" idx="32" hasCustomPrompt="1"/>
          </p:nvPr>
        </p:nvSpPr>
        <p:spPr>
          <a:xfrm>
            <a:off x="7073658" y="5330687"/>
            <a:ext cx="2626958"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33" hasCustomPrompt="1"/>
          </p:nvPr>
        </p:nvSpPr>
        <p:spPr>
          <a:xfrm>
            <a:off x="7073658" y="6259970"/>
            <a:ext cx="2626958"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34" hasCustomPrompt="1"/>
          </p:nvPr>
        </p:nvSpPr>
        <p:spPr>
          <a:xfrm>
            <a:off x="7073658" y="7188997"/>
            <a:ext cx="2626958"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31" name="Text Placeholder 5"/>
          <p:cNvSpPr>
            <a:spLocks noGrp="1"/>
          </p:cNvSpPr>
          <p:nvPr>
            <p:ph type="body" sz="quarter" idx="35" hasCustomPrompt="1"/>
          </p:nvPr>
        </p:nvSpPr>
        <p:spPr>
          <a:xfrm>
            <a:off x="9810481" y="3449442"/>
            <a:ext cx="2626958"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36" hasCustomPrompt="1"/>
          </p:nvPr>
        </p:nvSpPr>
        <p:spPr>
          <a:xfrm>
            <a:off x="9810481" y="4376560"/>
            <a:ext cx="2626958"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33" name="Text Placeholder 5"/>
          <p:cNvSpPr>
            <a:spLocks noGrp="1"/>
          </p:cNvSpPr>
          <p:nvPr>
            <p:ph type="body" sz="quarter" idx="37" hasCustomPrompt="1"/>
          </p:nvPr>
        </p:nvSpPr>
        <p:spPr>
          <a:xfrm>
            <a:off x="9810481" y="5330687"/>
            <a:ext cx="2626958"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34" name="Text Placeholder 5"/>
          <p:cNvSpPr>
            <a:spLocks noGrp="1"/>
          </p:cNvSpPr>
          <p:nvPr>
            <p:ph type="body" sz="quarter" idx="38" hasCustomPrompt="1"/>
          </p:nvPr>
        </p:nvSpPr>
        <p:spPr>
          <a:xfrm>
            <a:off x="9810481" y="6259970"/>
            <a:ext cx="2626958"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39" hasCustomPrompt="1"/>
          </p:nvPr>
        </p:nvSpPr>
        <p:spPr>
          <a:xfrm>
            <a:off x="9810481" y="7188997"/>
            <a:ext cx="2626958"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cxnSp>
        <p:nvCxnSpPr>
          <p:cNvPr id="40" name="Straight Connector 39"/>
          <p:cNvCxnSpPr/>
          <p:nvPr userDrawn="1"/>
        </p:nvCxnSpPr>
        <p:spPr>
          <a:xfrm>
            <a:off x="1138113" y="5141913"/>
            <a:ext cx="3747653"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Title 1"/>
          <p:cNvSpPr>
            <a:spLocks noGrp="1"/>
          </p:cNvSpPr>
          <p:nvPr>
            <p:ph type="title" hasCustomPrompt="1"/>
          </p:nvPr>
        </p:nvSpPr>
        <p:spPr>
          <a:xfrm>
            <a:off x="1052391" y="1398589"/>
            <a:ext cx="3288476"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42" name="Text Placeholder 5"/>
          <p:cNvSpPr>
            <a:spLocks noGrp="1"/>
          </p:cNvSpPr>
          <p:nvPr>
            <p:ph type="body" sz="quarter" idx="12" hasCustomPrompt="1"/>
          </p:nvPr>
        </p:nvSpPr>
        <p:spPr>
          <a:xfrm>
            <a:off x="1066677" y="5360988"/>
            <a:ext cx="3276221" cy="3022600"/>
          </a:xfrm>
        </p:spPr>
        <p:txBody>
          <a:bodyPr anchor="t"/>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76261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8">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 calcmode="lin" valueType="num">
                                      <p:cBhvr additive="base">
                                        <p:cTn id="11"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19">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 calcmode="lin" valueType="num">
                                      <p:cBhvr additive="base">
                                        <p:cTn id="15"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20">
                                            <p:txEl>
                                              <p:pRg st="0" end="0"/>
                                            </p:txEl>
                                          </p:spTgt>
                                        </p:tgtEl>
                                        <p:attrNameLst>
                                          <p:attrName>ppt_y</p:attrName>
                                        </p:attrNameLst>
                                      </p:cBhvr>
                                      <p:tavLst>
                                        <p:tav tm="0">
                                          <p:val>
                                            <p:strVal val="0-#ppt_h/2"/>
                                          </p:val>
                                        </p:tav>
                                        <p:tav tm="100000">
                                          <p:val>
                                            <p:strVal val="#ppt_y"/>
                                          </p:val>
                                        </p:tav>
                                      </p:tavLst>
                                    </p:anim>
                                  </p:childTnLst>
                                </p:cTn>
                              </p:par>
                              <p:par>
                                <p:cTn id="17" presetID="2" presetClass="entr" presetSubtype="1" decel="100000" fill="hold" grpId="0" nodeType="with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 calcmode="lin" valueType="num">
                                      <p:cBhvr additive="base">
                                        <p:cTn id="19"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1">
                                            <p:txEl>
                                              <p:pRg st="0" end="0"/>
                                            </p:txEl>
                                          </p:spTgt>
                                        </p:tgtEl>
                                        <p:attrNameLst>
                                          <p:attrName>ppt_y</p:attrName>
                                        </p:attrNameLst>
                                      </p:cBhvr>
                                      <p:tavLst>
                                        <p:tav tm="0">
                                          <p:val>
                                            <p:strVal val="0-#ppt_h/2"/>
                                          </p:val>
                                        </p:tav>
                                        <p:tav tm="100000">
                                          <p:val>
                                            <p:strVal val="#ppt_y"/>
                                          </p:val>
                                        </p:tav>
                                      </p:tavLst>
                                    </p:anim>
                                  </p:childTnLst>
                                </p:cTn>
                              </p:par>
                              <p:par>
                                <p:cTn id="21" presetID="2" presetClass="entr" presetSubtype="1" decel="100000" fill="hold" grpId="0" nodeType="with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 calcmode="lin" valueType="num">
                                      <p:cBhvr additive="base">
                                        <p:cTn id="2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22">
                                            <p:txEl>
                                              <p:pRg st="0" end="0"/>
                                            </p:txEl>
                                          </p:spTgt>
                                        </p:tgtEl>
                                        <p:attrNameLst>
                                          <p:attrName>ppt_y</p:attrName>
                                        </p:attrNameLst>
                                      </p:cBhvr>
                                      <p:tavLst>
                                        <p:tav tm="0">
                                          <p:val>
                                            <p:strVal val="0-#ppt_h/2"/>
                                          </p:val>
                                        </p:tav>
                                        <p:tav tm="100000">
                                          <p:val>
                                            <p:strVal val="#ppt_y"/>
                                          </p:val>
                                        </p:tav>
                                      </p:tavLst>
                                    </p:anim>
                                  </p:childTnLst>
                                </p:cTn>
                              </p:par>
                              <p:par>
                                <p:cTn id="25" presetID="2" presetClass="entr" presetSubtype="1" decel="10000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 calcmode="lin" valueType="num">
                                      <p:cBhvr additive="base">
                                        <p:cTn id="27"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23">
                                            <p:txEl>
                                              <p:pRg st="0" end="0"/>
                                            </p:txEl>
                                          </p:spTgt>
                                        </p:tgtEl>
                                        <p:attrNameLst>
                                          <p:attrName>ppt_y</p:attrName>
                                        </p:attrNameLst>
                                      </p:cBhvr>
                                      <p:tavLst>
                                        <p:tav tm="0">
                                          <p:val>
                                            <p:strVal val="0-#ppt_h/2"/>
                                          </p:val>
                                        </p:tav>
                                        <p:tav tm="100000">
                                          <p:val>
                                            <p:strVal val="#ppt_y"/>
                                          </p:val>
                                        </p:tav>
                                      </p:tavLst>
                                    </p:anim>
                                  </p:childTnLst>
                                </p:cTn>
                              </p:par>
                              <p:par>
                                <p:cTn id="29" presetID="2" presetClass="entr" presetSubtype="1" decel="100000" fill="hold" grpId="0" nodeType="with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anim calcmode="lin" valueType="num">
                                      <p:cBhvr additive="base">
                                        <p:cTn id="31"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24">
                                            <p:txEl>
                                              <p:pRg st="0" end="0"/>
                                            </p:txEl>
                                          </p:spTgt>
                                        </p:tgtEl>
                                        <p:attrNameLst>
                                          <p:attrName>ppt_y</p:attrName>
                                        </p:attrNameLst>
                                      </p:cBhvr>
                                      <p:tavLst>
                                        <p:tav tm="0">
                                          <p:val>
                                            <p:strVal val="0-#ppt_h/2"/>
                                          </p:val>
                                        </p:tav>
                                        <p:tav tm="100000">
                                          <p:val>
                                            <p:strVal val="#ppt_y"/>
                                          </p:val>
                                        </p:tav>
                                      </p:tavLst>
                                    </p:anim>
                                  </p:childTnLst>
                                </p:cTn>
                              </p:par>
                              <p:par>
                                <p:cTn id="33" presetID="2" presetClass="entr" presetSubtype="1" decel="100000" fill="hold" grpId="0" nodeType="withEffect">
                                  <p:stCondLst>
                                    <p:cond delay="0"/>
                                  </p:stCondLst>
                                  <p:childTnLst>
                                    <p:set>
                                      <p:cBhvr>
                                        <p:cTn id="34" dur="1" fill="hold">
                                          <p:stCondLst>
                                            <p:cond delay="0"/>
                                          </p:stCondLst>
                                        </p:cTn>
                                        <p:tgtEl>
                                          <p:spTgt spid="25">
                                            <p:txEl>
                                              <p:pRg st="0" end="0"/>
                                            </p:txEl>
                                          </p:spTgt>
                                        </p:tgtEl>
                                        <p:attrNameLst>
                                          <p:attrName>style.visibility</p:attrName>
                                        </p:attrNameLst>
                                      </p:cBhvr>
                                      <p:to>
                                        <p:strVal val="visible"/>
                                      </p:to>
                                    </p:set>
                                    <p:anim calcmode="lin" valueType="num">
                                      <p:cBhvr additive="base">
                                        <p:cTn id="35"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36" dur="1000" fill="hold"/>
                                        <p:tgtEl>
                                          <p:spTgt spid="25">
                                            <p:txEl>
                                              <p:pRg st="0" end="0"/>
                                            </p:txEl>
                                          </p:spTgt>
                                        </p:tgtEl>
                                        <p:attrNameLst>
                                          <p:attrName>ppt_y</p:attrName>
                                        </p:attrNameLst>
                                      </p:cBhvr>
                                      <p:tavLst>
                                        <p:tav tm="0">
                                          <p:val>
                                            <p:strVal val="0-#ppt_h/2"/>
                                          </p:val>
                                        </p:tav>
                                        <p:tav tm="100000">
                                          <p:val>
                                            <p:strVal val="#ppt_y"/>
                                          </p:val>
                                        </p:tav>
                                      </p:tavLst>
                                    </p:anim>
                                  </p:childTnLst>
                                </p:cTn>
                              </p:par>
                              <p:par>
                                <p:cTn id="37" presetID="2" presetClass="entr" presetSubtype="1" decel="10000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ppt_x"/>
                                          </p:val>
                                        </p:tav>
                                        <p:tav tm="100000">
                                          <p:val>
                                            <p:strVal val="#ppt_x"/>
                                          </p:val>
                                        </p:tav>
                                      </p:tavLst>
                                    </p:anim>
                                    <p:anim calcmode="lin" valueType="num">
                                      <p:cBhvr additive="base">
                                        <p:cTn id="40" dur="1000" fill="hold"/>
                                        <p:tgtEl>
                                          <p:spTgt spid="10"/>
                                        </p:tgtEl>
                                        <p:attrNameLst>
                                          <p:attrName>ppt_y</p:attrName>
                                        </p:attrNameLst>
                                      </p:cBhvr>
                                      <p:tavLst>
                                        <p:tav tm="0">
                                          <p:val>
                                            <p:strVal val="0-#ppt_h/2"/>
                                          </p:val>
                                        </p:tav>
                                        <p:tav tm="100000">
                                          <p:val>
                                            <p:strVal val="#ppt_y"/>
                                          </p:val>
                                        </p:tav>
                                      </p:tavLst>
                                    </p:anim>
                                  </p:childTnLst>
                                </p:cTn>
                              </p:par>
                              <p:par>
                                <p:cTn id="41" presetID="2" presetClass="entr" presetSubtype="1" decel="10000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1000" fill="hold"/>
                                        <p:tgtEl>
                                          <p:spTgt spid="11"/>
                                        </p:tgtEl>
                                        <p:attrNameLst>
                                          <p:attrName>ppt_x</p:attrName>
                                        </p:attrNameLst>
                                      </p:cBhvr>
                                      <p:tavLst>
                                        <p:tav tm="0">
                                          <p:val>
                                            <p:strVal val="#ppt_x"/>
                                          </p:val>
                                        </p:tav>
                                        <p:tav tm="100000">
                                          <p:val>
                                            <p:strVal val="#ppt_x"/>
                                          </p:val>
                                        </p:tav>
                                      </p:tavLst>
                                    </p:anim>
                                    <p:anim calcmode="lin" valueType="num">
                                      <p:cBhvr additive="base">
                                        <p:cTn id="44" dur="1000" fill="hold"/>
                                        <p:tgtEl>
                                          <p:spTgt spid="11"/>
                                        </p:tgtEl>
                                        <p:attrNameLst>
                                          <p:attrName>ppt_y</p:attrName>
                                        </p:attrNameLst>
                                      </p:cBhvr>
                                      <p:tavLst>
                                        <p:tav tm="0">
                                          <p:val>
                                            <p:strVal val="0-#ppt_h/2"/>
                                          </p:val>
                                        </p:tav>
                                        <p:tav tm="100000">
                                          <p:val>
                                            <p:strVal val="#ppt_y"/>
                                          </p:val>
                                        </p:tav>
                                      </p:tavLst>
                                    </p:anim>
                                  </p:childTnLst>
                                </p:cTn>
                              </p:par>
                              <p:par>
                                <p:cTn id="45" presetID="2" presetClass="entr" presetSubtype="1" decel="10000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1000" fill="hold"/>
                                        <p:tgtEl>
                                          <p:spTgt spid="12"/>
                                        </p:tgtEl>
                                        <p:attrNameLst>
                                          <p:attrName>ppt_x</p:attrName>
                                        </p:attrNameLst>
                                      </p:cBhvr>
                                      <p:tavLst>
                                        <p:tav tm="0">
                                          <p:val>
                                            <p:strVal val="#ppt_x"/>
                                          </p:val>
                                        </p:tav>
                                        <p:tav tm="100000">
                                          <p:val>
                                            <p:strVal val="#ppt_x"/>
                                          </p:val>
                                        </p:tav>
                                      </p:tavLst>
                                    </p:anim>
                                    <p:anim calcmode="lin" valueType="num">
                                      <p:cBhvr additive="base">
                                        <p:cTn id="48" dur="1000" fill="hold"/>
                                        <p:tgtEl>
                                          <p:spTgt spid="12"/>
                                        </p:tgtEl>
                                        <p:attrNameLst>
                                          <p:attrName>ppt_y</p:attrName>
                                        </p:attrNameLst>
                                      </p:cBhvr>
                                      <p:tavLst>
                                        <p:tav tm="0">
                                          <p:val>
                                            <p:strVal val="0-#ppt_h/2"/>
                                          </p:val>
                                        </p:tav>
                                        <p:tav tm="100000">
                                          <p:val>
                                            <p:strVal val="#ppt_y"/>
                                          </p:val>
                                        </p:tav>
                                      </p:tavLst>
                                    </p:anim>
                                  </p:childTnLst>
                                </p:cTn>
                              </p:par>
                              <p:par>
                                <p:cTn id="49" presetID="2" presetClass="entr" presetSubtype="1" decel="10000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1000" fill="hold"/>
                                        <p:tgtEl>
                                          <p:spTgt spid="13"/>
                                        </p:tgtEl>
                                        <p:attrNameLst>
                                          <p:attrName>ppt_x</p:attrName>
                                        </p:attrNameLst>
                                      </p:cBhvr>
                                      <p:tavLst>
                                        <p:tav tm="0">
                                          <p:val>
                                            <p:strVal val="#ppt_x"/>
                                          </p:val>
                                        </p:tav>
                                        <p:tav tm="100000">
                                          <p:val>
                                            <p:strVal val="#ppt_x"/>
                                          </p:val>
                                        </p:tav>
                                      </p:tavLst>
                                    </p:anim>
                                    <p:anim calcmode="lin" valueType="num">
                                      <p:cBhvr additive="base">
                                        <p:cTn id="52" dur="1000" fill="hold"/>
                                        <p:tgtEl>
                                          <p:spTgt spid="13"/>
                                        </p:tgtEl>
                                        <p:attrNameLst>
                                          <p:attrName>ppt_y</p:attrName>
                                        </p:attrNameLst>
                                      </p:cBhvr>
                                      <p:tavLst>
                                        <p:tav tm="0">
                                          <p:val>
                                            <p:strVal val="0-#ppt_h/2"/>
                                          </p:val>
                                        </p:tav>
                                        <p:tav tm="100000">
                                          <p:val>
                                            <p:strVal val="#ppt_y"/>
                                          </p:val>
                                        </p:tav>
                                      </p:tavLst>
                                    </p:anim>
                                  </p:childTnLst>
                                </p:cTn>
                              </p:par>
                              <p:par>
                                <p:cTn id="53" presetID="2" presetClass="entr" presetSubtype="1" decel="10000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1000" fill="hold"/>
                                        <p:tgtEl>
                                          <p:spTgt spid="14"/>
                                        </p:tgtEl>
                                        <p:attrNameLst>
                                          <p:attrName>ppt_x</p:attrName>
                                        </p:attrNameLst>
                                      </p:cBhvr>
                                      <p:tavLst>
                                        <p:tav tm="0">
                                          <p:val>
                                            <p:strVal val="#ppt_x"/>
                                          </p:val>
                                        </p:tav>
                                        <p:tav tm="100000">
                                          <p:val>
                                            <p:strVal val="#ppt_x"/>
                                          </p:val>
                                        </p:tav>
                                      </p:tavLst>
                                    </p:anim>
                                    <p:anim calcmode="lin" valueType="num">
                                      <p:cBhvr additive="base">
                                        <p:cTn id="56" dur="1000" fill="hold"/>
                                        <p:tgtEl>
                                          <p:spTgt spid="14"/>
                                        </p:tgtEl>
                                        <p:attrNameLst>
                                          <p:attrName>ppt_y</p:attrName>
                                        </p:attrNameLst>
                                      </p:cBhvr>
                                      <p:tavLst>
                                        <p:tav tm="0">
                                          <p:val>
                                            <p:strVal val="0-#ppt_h/2"/>
                                          </p:val>
                                        </p:tav>
                                        <p:tav tm="100000">
                                          <p:val>
                                            <p:strVal val="#ppt_y"/>
                                          </p:val>
                                        </p:tav>
                                      </p:tavLst>
                                    </p:anim>
                                  </p:childTnLst>
                                </p:cTn>
                              </p:par>
                              <p:par>
                                <p:cTn id="57" presetID="2" presetClass="entr" presetSubtype="1" decel="10000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1000" fill="hold"/>
                                        <p:tgtEl>
                                          <p:spTgt spid="15"/>
                                        </p:tgtEl>
                                        <p:attrNameLst>
                                          <p:attrName>ppt_x</p:attrName>
                                        </p:attrNameLst>
                                      </p:cBhvr>
                                      <p:tavLst>
                                        <p:tav tm="0">
                                          <p:val>
                                            <p:strVal val="#ppt_x"/>
                                          </p:val>
                                        </p:tav>
                                        <p:tav tm="100000">
                                          <p:val>
                                            <p:strVal val="#ppt_x"/>
                                          </p:val>
                                        </p:tav>
                                      </p:tavLst>
                                    </p:anim>
                                    <p:anim calcmode="lin" valueType="num">
                                      <p:cBhvr additive="base">
                                        <p:cTn id="60" dur="1000" fill="hold"/>
                                        <p:tgtEl>
                                          <p:spTgt spid="15"/>
                                        </p:tgtEl>
                                        <p:attrNameLst>
                                          <p:attrName>ppt_y</p:attrName>
                                        </p:attrNameLst>
                                      </p:cBhvr>
                                      <p:tavLst>
                                        <p:tav tm="0">
                                          <p:val>
                                            <p:strVal val="0-#ppt_h/2"/>
                                          </p:val>
                                        </p:tav>
                                        <p:tav tm="100000">
                                          <p:val>
                                            <p:strVal val="#ppt_y"/>
                                          </p:val>
                                        </p:tav>
                                      </p:tavLst>
                                    </p:anim>
                                  </p:childTnLst>
                                </p:cTn>
                              </p:par>
                              <p:par>
                                <p:cTn id="61" presetID="2" presetClass="entr" presetSubtype="1" decel="10000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1000" fill="hold"/>
                                        <p:tgtEl>
                                          <p:spTgt spid="16"/>
                                        </p:tgtEl>
                                        <p:attrNameLst>
                                          <p:attrName>ppt_x</p:attrName>
                                        </p:attrNameLst>
                                      </p:cBhvr>
                                      <p:tavLst>
                                        <p:tav tm="0">
                                          <p:val>
                                            <p:strVal val="#ppt_x"/>
                                          </p:val>
                                        </p:tav>
                                        <p:tav tm="100000">
                                          <p:val>
                                            <p:strVal val="#ppt_x"/>
                                          </p:val>
                                        </p:tav>
                                      </p:tavLst>
                                    </p:anim>
                                    <p:anim calcmode="lin" valueType="num">
                                      <p:cBhvr additive="base">
                                        <p:cTn id="64" dur="1000" fill="hold"/>
                                        <p:tgtEl>
                                          <p:spTgt spid="16"/>
                                        </p:tgtEl>
                                        <p:attrNameLst>
                                          <p:attrName>ppt_y</p:attrName>
                                        </p:attrNameLst>
                                      </p:cBhvr>
                                      <p:tavLst>
                                        <p:tav tm="0">
                                          <p:val>
                                            <p:strVal val="0-#ppt_h/2"/>
                                          </p:val>
                                        </p:tav>
                                        <p:tav tm="100000">
                                          <p:val>
                                            <p:strVal val="#ppt_y"/>
                                          </p:val>
                                        </p:tav>
                                      </p:tavLst>
                                    </p:anim>
                                  </p:childTnLst>
                                </p:cTn>
                              </p:par>
                              <p:par>
                                <p:cTn id="65" presetID="2" presetClass="entr" presetSubtype="1" decel="100000" fill="hold" grpId="0" nodeType="withEffect">
                                  <p:stCondLst>
                                    <p:cond delay="0"/>
                                  </p:stCondLst>
                                  <p:childTnLst>
                                    <p:set>
                                      <p:cBhvr>
                                        <p:cTn id="66" dur="1" fill="hold">
                                          <p:stCondLst>
                                            <p:cond delay="0"/>
                                          </p:stCondLst>
                                        </p:cTn>
                                        <p:tgtEl>
                                          <p:spTgt spid="5"/>
                                        </p:tgtEl>
                                        <p:attrNameLst>
                                          <p:attrName>style.visibility</p:attrName>
                                        </p:attrNameLst>
                                      </p:cBhvr>
                                      <p:to>
                                        <p:strVal val="visible"/>
                                      </p:to>
                                    </p:set>
                                    <p:anim calcmode="lin" valueType="num">
                                      <p:cBhvr additive="base">
                                        <p:cTn id="67" dur="1000" fill="hold"/>
                                        <p:tgtEl>
                                          <p:spTgt spid="5"/>
                                        </p:tgtEl>
                                        <p:attrNameLst>
                                          <p:attrName>ppt_x</p:attrName>
                                        </p:attrNameLst>
                                      </p:cBhvr>
                                      <p:tavLst>
                                        <p:tav tm="0">
                                          <p:val>
                                            <p:strVal val="#ppt_x"/>
                                          </p:val>
                                        </p:tav>
                                        <p:tav tm="100000">
                                          <p:val>
                                            <p:strVal val="#ppt_x"/>
                                          </p:val>
                                        </p:tav>
                                      </p:tavLst>
                                    </p:anim>
                                    <p:anim calcmode="lin" valueType="num">
                                      <p:cBhvr additive="base">
                                        <p:cTn id="68" dur="1000" fill="hold"/>
                                        <p:tgtEl>
                                          <p:spTgt spid="5"/>
                                        </p:tgtEl>
                                        <p:attrNameLst>
                                          <p:attrName>ppt_y</p:attrName>
                                        </p:attrNameLst>
                                      </p:cBhvr>
                                      <p:tavLst>
                                        <p:tav tm="0">
                                          <p:val>
                                            <p:strVal val="0-#ppt_h/2"/>
                                          </p:val>
                                        </p:tav>
                                        <p:tav tm="100000">
                                          <p:val>
                                            <p:strVal val="#ppt_y"/>
                                          </p:val>
                                        </p:tav>
                                      </p:tavLst>
                                    </p:anim>
                                  </p:childTnLst>
                                </p:cTn>
                              </p:par>
                              <p:par>
                                <p:cTn id="69" presetID="2" presetClass="entr" presetSubtype="1" decel="10000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additive="base">
                                        <p:cTn id="71" dur="1000" fill="hold"/>
                                        <p:tgtEl>
                                          <p:spTgt spid="6"/>
                                        </p:tgtEl>
                                        <p:attrNameLst>
                                          <p:attrName>ppt_x</p:attrName>
                                        </p:attrNameLst>
                                      </p:cBhvr>
                                      <p:tavLst>
                                        <p:tav tm="0">
                                          <p:val>
                                            <p:strVal val="#ppt_x"/>
                                          </p:val>
                                        </p:tav>
                                        <p:tav tm="100000">
                                          <p:val>
                                            <p:strVal val="#ppt_x"/>
                                          </p:val>
                                        </p:tav>
                                      </p:tavLst>
                                    </p:anim>
                                    <p:anim calcmode="lin" valueType="num">
                                      <p:cBhvr additive="base">
                                        <p:cTn id="72" dur="1000" fill="hold"/>
                                        <p:tgtEl>
                                          <p:spTgt spid="6"/>
                                        </p:tgtEl>
                                        <p:attrNameLst>
                                          <p:attrName>ppt_y</p:attrName>
                                        </p:attrNameLst>
                                      </p:cBhvr>
                                      <p:tavLst>
                                        <p:tav tm="0">
                                          <p:val>
                                            <p:strVal val="0-#ppt_h/2"/>
                                          </p:val>
                                        </p:tav>
                                        <p:tav tm="100000">
                                          <p:val>
                                            <p:strVal val="#ppt_y"/>
                                          </p:val>
                                        </p:tav>
                                      </p:tavLst>
                                    </p:anim>
                                  </p:childTnLst>
                                </p:cTn>
                              </p:par>
                              <p:par>
                                <p:cTn id="73" presetID="2" presetClass="entr" presetSubtype="1" decel="100000" fill="hold" grpId="0" nodeType="withEffect">
                                  <p:stCondLst>
                                    <p:cond delay="0"/>
                                  </p:stCondLst>
                                  <p:childTnLst>
                                    <p:set>
                                      <p:cBhvr>
                                        <p:cTn id="74" dur="1" fill="hold">
                                          <p:stCondLst>
                                            <p:cond delay="0"/>
                                          </p:stCondLst>
                                        </p:cTn>
                                        <p:tgtEl>
                                          <p:spTgt spid="7"/>
                                        </p:tgtEl>
                                        <p:attrNameLst>
                                          <p:attrName>style.visibility</p:attrName>
                                        </p:attrNameLst>
                                      </p:cBhvr>
                                      <p:to>
                                        <p:strVal val="visible"/>
                                      </p:to>
                                    </p:set>
                                    <p:anim calcmode="lin" valueType="num">
                                      <p:cBhvr additive="base">
                                        <p:cTn id="75" dur="1000" fill="hold"/>
                                        <p:tgtEl>
                                          <p:spTgt spid="7"/>
                                        </p:tgtEl>
                                        <p:attrNameLst>
                                          <p:attrName>ppt_x</p:attrName>
                                        </p:attrNameLst>
                                      </p:cBhvr>
                                      <p:tavLst>
                                        <p:tav tm="0">
                                          <p:val>
                                            <p:strVal val="#ppt_x"/>
                                          </p:val>
                                        </p:tav>
                                        <p:tav tm="100000">
                                          <p:val>
                                            <p:strVal val="#ppt_x"/>
                                          </p:val>
                                        </p:tav>
                                      </p:tavLst>
                                    </p:anim>
                                    <p:anim calcmode="lin" valueType="num">
                                      <p:cBhvr additive="base">
                                        <p:cTn id="76" dur="1000" fill="hold"/>
                                        <p:tgtEl>
                                          <p:spTgt spid="7"/>
                                        </p:tgtEl>
                                        <p:attrNameLst>
                                          <p:attrName>ppt_y</p:attrName>
                                        </p:attrNameLst>
                                      </p:cBhvr>
                                      <p:tavLst>
                                        <p:tav tm="0">
                                          <p:val>
                                            <p:strVal val="0-#ppt_h/2"/>
                                          </p:val>
                                        </p:tav>
                                        <p:tav tm="100000">
                                          <p:val>
                                            <p:strVal val="#ppt_y"/>
                                          </p:val>
                                        </p:tav>
                                      </p:tavLst>
                                    </p:anim>
                                  </p:childTnLst>
                                </p:cTn>
                              </p:par>
                              <p:par>
                                <p:cTn id="77" presetID="2" presetClass="entr" presetSubtype="1" decel="100000" fill="hold" grpId="0" nodeType="with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additive="base">
                                        <p:cTn id="79" dur="1000" fill="hold"/>
                                        <p:tgtEl>
                                          <p:spTgt spid="8"/>
                                        </p:tgtEl>
                                        <p:attrNameLst>
                                          <p:attrName>ppt_x</p:attrName>
                                        </p:attrNameLst>
                                      </p:cBhvr>
                                      <p:tavLst>
                                        <p:tav tm="0">
                                          <p:val>
                                            <p:strVal val="#ppt_x"/>
                                          </p:val>
                                        </p:tav>
                                        <p:tav tm="100000">
                                          <p:val>
                                            <p:strVal val="#ppt_x"/>
                                          </p:val>
                                        </p:tav>
                                      </p:tavLst>
                                    </p:anim>
                                    <p:anim calcmode="lin" valueType="num">
                                      <p:cBhvr additive="base">
                                        <p:cTn id="80" dur="1000" fill="hold"/>
                                        <p:tgtEl>
                                          <p:spTgt spid="8"/>
                                        </p:tgtEl>
                                        <p:attrNameLst>
                                          <p:attrName>ppt_y</p:attrName>
                                        </p:attrNameLst>
                                      </p:cBhvr>
                                      <p:tavLst>
                                        <p:tav tm="0">
                                          <p:val>
                                            <p:strVal val="0-#ppt_h/2"/>
                                          </p:val>
                                        </p:tav>
                                        <p:tav tm="100000">
                                          <p:val>
                                            <p:strVal val="#ppt_y"/>
                                          </p:val>
                                        </p:tav>
                                      </p:tavLst>
                                    </p:anim>
                                  </p:childTnLst>
                                </p:cTn>
                              </p:par>
                              <p:par>
                                <p:cTn id="81" presetID="2" presetClass="entr" presetSubtype="1" decel="100000" fill="hold" grpId="0" nodeType="withEffect">
                                  <p:stCondLst>
                                    <p:cond delay="0"/>
                                  </p:stCondLst>
                                  <p:childTnLst>
                                    <p:set>
                                      <p:cBhvr>
                                        <p:cTn id="82" dur="1" fill="hold">
                                          <p:stCondLst>
                                            <p:cond delay="0"/>
                                          </p:stCondLst>
                                        </p:cTn>
                                        <p:tgtEl>
                                          <p:spTgt spid="9"/>
                                        </p:tgtEl>
                                        <p:attrNameLst>
                                          <p:attrName>style.visibility</p:attrName>
                                        </p:attrNameLst>
                                      </p:cBhvr>
                                      <p:to>
                                        <p:strVal val="visible"/>
                                      </p:to>
                                    </p:set>
                                    <p:anim calcmode="lin" valueType="num">
                                      <p:cBhvr additive="base">
                                        <p:cTn id="83" dur="1000" fill="hold"/>
                                        <p:tgtEl>
                                          <p:spTgt spid="9"/>
                                        </p:tgtEl>
                                        <p:attrNameLst>
                                          <p:attrName>ppt_x</p:attrName>
                                        </p:attrNameLst>
                                      </p:cBhvr>
                                      <p:tavLst>
                                        <p:tav tm="0">
                                          <p:val>
                                            <p:strVal val="#ppt_x"/>
                                          </p:val>
                                        </p:tav>
                                        <p:tav tm="100000">
                                          <p:val>
                                            <p:strVal val="#ppt_x"/>
                                          </p:val>
                                        </p:tav>
                                      </p:tavLst>
                                    </p:anim>
                                    <p:anim calcmode="lin" valueType="num">
                                      <p:cBhvr additive="base">
                                        <p:cTn id="84" dur="1000" fill="hold"/>
                                        <p:tgtEl>
                                          <p:spTgt spid="9"/>
                                        </p:tgtEl>
                                        <p:attrNameLst>
                                          <p:attrName>ppt_y</p:attrName>
                                        </p:attrNameLst>
                                      </p:cBhvr>
                                      <p:tavLst>
                                        <p:tav tm="0">
                                          <p:val>
                                            <p:strVal val="0-#ppt_h/2"/>
                                          </p:val>
                                        </p:tav>
                                        <p:tav tm="100000">
                                          <p:val>
                                            <p:strVal val="#ppt_y"/>
                                          </p:val>
                                        </p:tav>
                                      </p:tavLst>
                                    </p:anim>
                                  </p:childTnLst>
                                </p:cTn>
                              </p:par>
                              <p:par>
                                <p:cTn id="85" presetID="10" presetClass="entr" presetSubtype="0" fill="hold" grpId="1" nodeType="withEffect">
                                  <p:stCondLst>
                                    <p:cond delay="0"/>
                                  </p:stCondLst>
                                  <p:childTnLst>
                                    <p:set>
                                      <p:cBhvr>
                                        <p:cTn id="86" dur="1" fill="hold">
                                          <p:stCondLst>
                                            <p:cond delay="0"/>
                                          </p:stCondLst>
                                        </p:cTn>
                                        <p:tgtEl>
                                          <p:spTgt spid="18">
                                            <p:txEl>
                                              <p:pRg st="0" end="0"/>
                                            </p:txEl>
                                          </p:spTgt>
                                        </p:tgtEl>
                                        <p:attrNameLst>
                                          <p:attrName>style.visibility</p:attrName>
                                        </p:attrNameLst>
                                      </p:cBhvr>
                                      <p:to>
                                        <p:strVal val="visible"/>
                                      </p:to>
                                    </p:set>
                                    <p:animEffect transition="in" filter="fade">
                                      <p:cBhvr>
                                        <p:cTn id="87" dur="1000"/>
                                        <p:tgtEl>
                                          <p:spTgt spid="18">
                                            <p:txEl>
                                              <p:pRg st="0" end="0"/>
                                            </p:txEl>
                                          </p:spTgt>
                                        </p:tgtEl>
                                      </p:cBhvr>
                                    </p:animEffect>
                                  </p:childTnLst>
                                </p:cTn>
                              </p:par>
                              <p:par>
                                <p:cTn id="88" presetID="10" presetClass="entr" presetSubtype="0" fill="hold" grpId="1" nodeType="withEffect">
                                  <p:stCondLst>
                                    <p:cond delay="0"/>
                                  </p:stCondLst>
                                  <p:childTnLst>
                                    <p:set>
                                      <p:cBhvr>
                                        <p:cTn id="89" dur="1" fill="hold">
                                          <p:stCondLst>
                                            <p:cond delay="0"/>
                                          </p:stCondLst>
                                        </p:cTn>
                                        <p:tgtEl>
                                          <p:spTgt spid="19">
                                            <p:txEl>
                                              <p:pRg st="0" end="0"/>
                                            </p:txEl>
                                          </p:spTgt>
                                        </p:tgtEl>
                                        <p:attrNameLst>
                                          <p:attrName>style.visibility</p:attrName>
                                        </p:attrNameLst>
                                      </p:cBhvr>
                                      <p:to>
                                        <p:strVal val="visible"/>
                                      </p:to>
                                    </p:set>
                                    <p:animEffect transition="in" filter="fade">
                                      <p:cBhvr>
                                        <p:cTn id="90" dur="1000"/>
                                        <p:tgtEl>
                                          <p:spTgt spid="19">
                                            <p:txEl>
                                              <p:pRg st="0" end="0"/>
                                            </p:txEl>
                                          </p:spTgt>
                                        </p:tgtEl>
                                      </p:cBhvr>
                                    </p:animEffect>
                                  </p:childTnLst>
                                </p:cTn>
                              </p:par>
                              <p:par>
                                <p:cTn id="91" presetID="10" presetClass="entr" presetSubtype="0" fill="hold" grpId="1" nodeType="withEffect">
                                  <p:stCondLst>
                                    <p:cond delay="0"/>
                                  </p:stCondLst>
                                  <p:childTnLst>
                                    <p:set>
                                      <p:cBhvr>
                                        <p:cTn id="92" dur="1" fill="hold">
                                          <p:stCondLst>
                                            <p:cond delay="0"/>
                                          </p:stCondLst>
                                        </p:cTn>
                                        <p:tgtEl>
                                          <p:spTgt spid="20">
                                            <p:txEl>
                                              <p:pRg st="0" end="0"/>
                                            </p:txEl>
                                          </p:spTgt>
                                        </p:tgtEl>
                                        <p:attrNameLst>
                                          <p:attrName>style.visibility</p:attrName>
                                        </p:attrNameLst>
                                      </p:cBhvr>
                                      <p:to>
                                        <p:strVal val="visible"/>
                                      </p:to>
                                    </p:set>
                                    <p:animEffect transition="in" filter="fade">
                                      <p:cBhvr>
                                        <p:cTn id="93" dur="1000"/>
                                        <p:tgtEl>
                                          <p:spTgt spid="20">
                                            <p:txEl>
                                              <p:pRg st="0" end="0"/>
                                            </p:txEl>
                                          </p:spTgt>
                                        </p:tgtEl>
                                      </p:cBhvr>
                                    </p:animEffect>
                                  </p:childTnLst>
                                </p:cTn>
                              </p:par>
                              <p:par>
                                <p:cTn id="94" presetID="10" presetClass="entr" presetSubtype="0" fill="hold" grpId="1" nodeType="withEffect">
                                  <p:stCondLst>
                                    <p:cond delay="0"/>
                                  </p:stCondLst>
                                  <p:childTnLst>
                                    <p:set>
                                      <p:cBhvr>
                                        <p:cTn id="95" dur="1" fill="hold">
                                          <p:stCondLst>
                                            <p:cond delay="0"/>
                                          </p:stCondLst>
                                        </p:cTn>
                                        <p:tgtEl>
                                          <p:spTgt spid="21">
                                            <p:txEl>
                                              <p:pRg st="0" end="0"/>
                                            </p:txEl>
                                          </p:spTgt>
                                        </p:tgtEl>
                                        <p:attrNameLst>
                                          <p:attrName>style.visibility</p:attrName>
                                        </p:attrNameLst>
                                      </p:cBhvr>
                                      <p:to>
                                        <p:strVal val="visible"/>
                                      </p:to>
                                    </p:set>
                                    <p:animEffect transition="in" filter="fade">
                                      <p:cBhvr>
                                        <p:cTn id="96" dur="1000"/>
                                        <p:tgtEl>
                                          <p:spTgt spid="21">
                                            <p:txEl>
                                              <p:pRg st="0" end="0"/>
                                            </p:txEl>
                                          </p:spTgt>
                                        </p:tgtEl>
                                      </p:cBhvr>
                                    </p:animEffect>
                                  </p:childTnLst>
                                </p:cTn>
                              </p:par>
                              <p:par>
                                <p:cTn id="97" presetID="10" presetClass="entr" presetSubtype="0" fill="hold" grpId="1" nodeType="withEffect">
                                  <p:stCondLst>
                                    <p:cond delay="0"/>
                                  </p:stCondLst>
                                  <p:childTnLst>
                                    <p:set>
                                      <p:cBhvr>
                                        <p:cTn id="98" dur="1" fill="hold">
                                          <p:stCondLst>
                                            <p:cond delay="0"/>
                                          </p:stCondLst>
                                        </p:cTn>
                                        <p:tgtEl>
                                          <p:spTgt spid="22">
                                            <p:txEl>
                                              <p:pRg st="0" end="0"/>
                                            </p:txEl>
                                          </p:spTgt>
                                        </p:tgtEl>
                                        <p:attrNameLst>
                                          <p:attrName>style.visibility</p:attrName>
                                        </p:attrNameLst>
                                      </p:cBhvr>
                                      <p:to>
                                        <p:strVal val="visible"/>
                                      </p:to>
                                    </p:set>
                                    <p:animEffect transition="in" filter="fade">
                                      <p:cBhvr>
                                        <p:cTn id="99" dur="1000"/>
                                        <p:tgtEl>
                                          <p:spTgt spid="22">
                                            <p:txEl>
                                              <p:pRg st="0" end="0"/>
                                            </p:txEl>
                                          </p:spTgt>
                                        </p:tgtEl>
                                      </p:cBhvr>
                                    </p:animEffect>
                                  </p:childTnLst>
                                </p:cTn>
                              </p:par>
                              <p:par>
                                <p:cTn id="100" presetID="10" presetClass="entr" presetSubtype="0" fill="hold" grpId="1" nodeType="withEffect">
                                  <p:stCondLst>
                                    <p:cond delay="0"/>
                                  </p:stCondLst>
                                  <p:childTnLst>
                                    <p:set>
                                      <p:cBhvr>
                                        <p:cTn id="101" dur="1" fill="hold">
                                          <p:stCondLst>
                                            <p:cond delay="0"/>
                                          </p:stCondLst>
                                        </p:cTn>
                                        <p:tgtEl>
                                          <p:spTgt spid="23">
                                            <p:txEl>
                                              <p:pRg st="0" end="0"/>
                                            </p:txEl>
                                          </p:spTgt>
                                        </p:tgtEl>
                                        <p:attrNameLst>
                                          <p:attrName>style.visibility</p:attrName>
                                        </p:attrNameLst>
                                      </p:cBhvr>
                                      <p:to>
                                        <p:strVal val="visible"/>
                                      </p:to>
                                    </p:set>
                                    <p:animEffect transition="in" filter="fade">
                                      <p:cBhvr>
                                        <p:cTn id="102" dur="1000"/>
                                        <p:tgtEl>
                                          <p:spTgt spid="23">
                                            <p:txEl>
                                              <p:pRg st="0" end="0"/>
                                            </p:txEl>
                                          </p:spTgt>
                                        </p:tgtEl>
                                      </p:cBhvr>
                                    </p:animEffect>
                                  </p:childTnLst>
                                </p:cTn>
                              </p:par>
                              <p:par>
                                <p:cTn id="103" presetID="10" presetClass="entr" presetSubtype="0" fill="hold" grpId="1" nodeType="withEffect">
                                  <p:stCondLst>
                                    <p:cond delay="0"/>
                                  </p:stCondLst>
                                  <p:childTnLst>
                                    <p:set>
                                      <p:cBhvr>
                                        <p:cTn id="104" dur="1" fill="hold">
                                          <p:stCondLst>
                                            <p:cond delay="0"/>
                                          </p:stCondLst>
                                        </p:cTn>
                                        <p:tgtEl>
                                          <p:spTgt spid="24">
                                            <p:txEl>
                                              <p:pRg st="0" end="0"/>
                                            </p:txEl>
                                          </p:spTgt>
                                        </p:tgtEl>
                                        <p:attrNameLst>
                                          <p:attrName>style.visibility</p:attrName>
                                        </p:attrNameLst>
                                      </p:cBhvr>
                                      <p:to>
                                        <p:strVal val="visible"/>
                                      </p:to>
                                    </p:set>
                                    <p:animEffect transition="in" filter="fade">
                                      <p:cBhvr>
                                        <p:cTn id="105" dur="1000"/>
                                        <p:tgtEl>
                                          <p:spTgt spid="24">
                                            <p:txEl>
                                              <p:pRg st="0" end="0"/>
                                            </p:txEl>
                                          </p:spTgt>
                                        </p:tgtEl>
                                      </p:cBhvr>
                                    </p:animEffect>
                                  </p:childTnLst>
                                </p:cTn>
                              </p:par>
                              <p:par>
                                <p:cTn id="106" presetID="10" presetClass="entr" presetSubtype="0" fill="hold" grpId="1" nodeType="withEffect">
                                  <p:stCondLst>
                                    <p:cond delay="0"/>
                                  </p:stCondLst>
                                  <p:childTnLst>
                                    <p:set>
                                      <p:cBhvr>
                                        <p:cTn id="107" dur="1" fill="hold">
                                          <p:stCondLst>
                                            <p:cond delay="0"/>
                                          </p:stCondLst>
                                        </p:cTn>
                                        <p:tgtEl>
                                          <p:spTgt spid="25">
                                            <p:txEl>
                                              <p:pRg st="0" end="0"/>
                                            </p:txEl>
                                          </p:spTgt>
                                        </p:tgtEl>
                                        <p:attrNameLst>
                                          <p:attrName>style.visibility</p:attrName>
                                        </p:attrNameLst>
                                      </p:cBhvr>
                                      <p:to>
                                        <p:strVal val="visible"/>
                                      </p:to>
                                    </p:set>
                                    <p:animEffect transition="in" filter="fade">
                                      <p:cBhvr>
                                        <p:cTn id="108" dur="1000"/>
                                        <p:tgtEl>
                                          <p:spTgt spid="25">
                                            <p:txEl>
                                              <p:pRg st="0" end="0"/>
                                            </p:txEl>
                                          </p:spTgt>
                                        </p:tgtEl>
                                      </p:cBhvr>
                                    </p:animEffect>
                                  </p:childTnLst>
                                </p:cTn>
                              </p:par>
                              <p:par>
                                <p:cTn id="109" presetID="10" presetClass="entr" presetSubtype="0" fill="hold" grpId="1" nodeType="withEffect">
                                  <p:stCondLst>
                                    <p:cond delay="0"/>
                                  </p:stCondLst>
                                  <p:childTnLst>
                                    <p:set>
                                      <p:cBhvr>
                                        <p:cTn id="110" dur="1" fill="hold">
                                          <p:stCondLst>
                                            <p:cond delay="0"/>
                                          </p:stCondLst>
                                        </p:cTn>
                                        <p:tgtEl>
                                          <p:spTgt spid="10"/>
                                        </p:tgtEl>
                                        <p:attrNameLst>
                                          <p:attrName>style.visibility</p:attrName>
                                        </p:attrNameLst>
                                      </p:cBhvr>
                                      <p:to>
                                        <p:strVal val="visible"/>
                                      </p:to>
                                    </p:set>
                                    <p:animEffect transition="in" filter="fade">
                                      <p:cBhvr>
                                        <p:cTn id="111" dur="1000"/>
                                        <p:tgtEl>
                                          <p:spTgt spid="10"/>
                                        </p:tgtEl>
                                      </p:cBhvr>
                                    </p:animEffect>
                                  </p:childTnLst>
                                </p:cTn>
                              </p:par>
                              <p:par>
                                <p:cTn id="112" presetID="10" presetClass="entr" presetSubtype="0" fill="hold" grpId="1" nodeType="withEffect">
                                  <p:stCondLst>
                                    <p:cond delay="0"/>
                                  </p:stCondLst>
                                  <p:childTnLst>
                                    <p:set>
                                      <p:cBhvr>
                                        <p:cTn id="113" dur="1" fill="hold">
                                          <p:stCondLst>
                                            <p:cond delay="0"/>
                                          </p:stCondLst>
                                        </p:cTn>
                                        <p:tgtEl>
                                          <p:spTgt spid="11"/>
                                        </p:tgtEl>
                                        <p:attrNameLst>
                                          <p:attrName>style.visibility</p:attrName>
                                        </p:attrNameLst>
                                      </p:cBhvr>
                                      <p:to>
                                        <p:strVal val="visible"/>
                                      </p:to>
                                    </p:set>
                                    <p:animEffect transition="in" filter="fade">
                                      <p:cBhvr>
                                        <p:cTn id="114" dur="1000"/>
                                        <p:tgtEl>
                                          <p:spTgt spid="11"/>
                                        </p:tgtEl>
                                      </p:cBhvr>
                                    </p:animEffect>
                                  </p:childTnLst>
                                </p:cTn>
                              </p:par>
                              <p:par>
                                <p:cTn id="115" presetID="10" presetClass="entr" presetSubtype="0" fill="hold" grpId="1" nodeType="withEffect">
                                  <p:stCondLst>
                                    <p:cond delay="0"/>
                                  </p:stCondLst>
                                  <p:childTnLst>
                                    <p:set>
                                      <p:cBhvr>
                                        <p:cTn id="116" dur="1" fill="hold">
                                          <p:stCondLst>
                                            <p:cond delay="0"/>
                                          </p:stCondLst>
                                        </p:cTn>
                                        <p:tgtEl>
                                          <p:spTgt spid="12"/>
                                        </p:tgtEl>
                                        <p:attrNameLst>
                                          <p:attrName>style.visibility</p:attrName>
                                        </p:attrNameLst>
                                      </p:cBhvr>
                                      <p:to>
                                        <p:strVal val="visible"/>
                                      </p:to>
                                    </p:set>
                                    <p:animEffect transition="in" filter="fade">
                                      <p:cBhvr>
                                        <p:cTn id="117" dur="1000"/>
                                        <p:tgtEl>
                                          <p:spTgt spid="12"/>
                                        </p:tgtEl>
                                      </p:cBhvr>
                                    </p:animEffect>
                                  </p:childTnLst>
                                </p:cTn>
                              </p:par>
                              <p:par>
                                <p:cTn id="118" presetID="10" presetClass="entr" presetSubtype="0" fill="hold" grpId="1" nodeType="withEffect">
                                  <p:stCondLst>
                                    <p:cond delay="0"/>
                                  </p:stCondLst>
                                  <p:childTnLst>
                                    <p:set>
                                      <p:cBhvr>
                                        <p:cTn id="119" dur="1" fill="hold">
                                          <p:stCondLst>
                                            <p:cond delay="0"/>
                                          </p:stCondLst>
                                        </p:cTn>
                                        <p:tgtEl>
                                          <p:spTgt spid="13"/>
                                        </p:tgtEl>
                                        <p:attrNameLst>
                                          <p:attrName>style.visibility</p:attrName>
                                        </p:attrNameLst>
                                      </p:cBhvr>
                                      <p:to>
                                        <p:strVal val="visible"/>
                                      </p:to>
                                    </p:set>
                                    <p:animEffect transition="in" filter="fade">
                                      <p:cBhvr>
                                        <p:cTn id="120" dur="1000"/>
                                        <p:tgtEl>
                                          <p:spTgt spid="13"/>
                                        </p:tgtEl>
                                      </p:cBhvr>
                                    </p:animEffect>
                                  </p:childTnLst>
                                </p:cTn>
                              </p:par>
                              <p:par>
                                <p:cTn id="121" presetID="10" presetClass="entr" presetSubtype="0" fill="hold" grpId="1" nodeType="withEffect">
                                  <p:stCondLst>
                                    <p:cond delay="0"/>
                                  </p:stCondLst>
                                  <p:childTnLst>
                                    <p:set>
                                      <p:cBhvr>
                                        <p:cTn id="122" dur="1" fill="hold">
                                          <p:stCondLst>
                                            <p:cond delay="0"/>
                                          </p:stCondLst>
                                        </p:cTn>
                                        <p:tgtEl>
                                          <p:spTgt spid="14"/>
                                        </p:tgtEl>
                                        <p:attrNameLst>
                                          <p:attrName>style.visibility</p:attrName>
                                        </p:attrNameLst>
                                      </p:cBhvr>
                                      <p:to>
                                        <p:strVal val="visible"/>
                                      </p:to>
                                    </p:set>
                                    <p:animEffect transition="in" filter="fade">
                                      <p:cBhvr>
                                        <p:cTn id="123" dur="1000"/>
                                        <p:tgtEl>
                                          <p:spTgt spid="14"/>
                                        </p:tgtEl>
                                      </p:cBhvr>
                                    </p:animEffect>
                                  </p:childTnLst>
                                </p:cTn>
                              </p:par>
                              <p:par>
                                <p:cTn id="124" presetID="10" presetClass="entr" presetSubtype="0" fill="hold" grpId="1" nodeType="withEffect">
                                  <p:stCondLst>
                                    <p:cond delay="0"/>
                                  </p:stCondLst>
                                  <p:childTnLst>
                                    <p:set>
                                      <p:cBhvr>
                                        <p:cTn id="125" dur="1" fill="hold">
                                          <p:stCondLst>
                                            <p:cond delay="0"/>
                                          </p:stCondLst>
                                        </p:cTn>
                                        <p:tgtEl>
                                          <p:spTgt spid="15"/>
                                        </p:tgtEl>
                                        <p:attrNameLst>
                                          <p:attrName>style.visibility</p:attrName>
                                        </p:attrNameLst>
                                      </p:cBhvr>
                                      <p:to>
                                        <p:strVal val="visible"/>
                                      </p:to>
                                    </p:set>
                                    <p:animEffect transition="in" filter="fade">
                                      <p:cBhvr>
                                        <p:cTn id="126" dur="1000"/>
                                        <p:tgtEl>
                                          <p:spTgt spid="15"/>
                                        </p:tgtEl>
                                      </p:cBhvr>
                                    </p:animEffect>
                                  </p:childTnLst>
                                </p:cTn>
                              </p:par>
                              <p:par>
                                <p:cTn id="127" presetID="10" presetClass="entr" presetSubtype="0" fill="hold" grpId="1" nodeType="withEffect">
                                  <p:stCondLst>
                                    <p:cond delay="0"/>
                                  </p:stCondLst>
                                  <p:childTnLst>
                                    <p:set>
                                      <p:cBhvr>
                                        <p:cTn id="128" dur="1" fill="hold">
                                          <p:stCondLst>
                                            <p:cond delay="0"/>
                                          </p:stCondLst>
                                        </p:cTn>
                                        <p:tgtEl>
                                          <p:spTgt spid="16"/>
                                        </p:tgtEl>
                                        <p:attrNameLst>
                                          <p:attrName>style.visibility</p:attrName>
                                        </p:attrNameLst>
                                      </p:cBhvr>
                                      <p:to>
                                        <p:strVal val="visible"/>
                                      </p:to>
                                    </p:set>
                                    <p:animEffect transition="in" filter="fade">
                                      <p:cBhvr>
                                        <p:cTn id="129" dur="1000"/>
                                        <p:tgtEl>
                                          <p:spTgt spid="16"/>
                                        </p:tgtEl>
                                      </p:cBhvr>
                                    </p:animEffect>
                                  </p:childTnLst>
                                </p:cTn>
                              </p:par>
                              <p:par>
                                <p:cTn id="130" presetID="10" presetClass="entr" presetSubtype="0" fill="hold" grpId="1" nodeType="withEffect">
                                  <p:stCondLst>
                                    <p:cond delay="0"/>
                                  </p:stCondLst>
                                  <p:childTnLst>
                                    <p:set>
                                      <p:cBhvr>
                                        <p:cTn id="131" dur="1" fill="hold">
                                          <p:stCondLst>
                                            <p:cond delay="0"/>
                                          </p:stCondLst>
                                        </p:cTn>
                                        <p:tgtEl>
                                          <p:spTgt spid="5"/>
                                        </p:tgtEl>
                                        <p:attrNameLst>
                                          <p:attrName>style.visibility</p:attrName>
                                        </p:attrNameLst>
                                      </p:cBhvr>
                                      <p:to>
                                        <p:strVal val="visible"/>
                                      </p:to>
                                    </p:set>
                                    <p:animEffect transition="in" filter="fade">
                                      <p:cBhvr>
                                        <p:cTn id="132" dur="1000"/>
                                        <p:tgtEl>
                                          <p:spTgt spid="5"/>
                                        </p:tgtEl>
                                      </p:cBhvr>
                                    </p:animEffect>
                                  </p:childTnLst>
                                </p:cTn>
                              </p:par>
                              <p:par>
                                <p:cTn id="133" presetID="10" presetClass="entr" presetSubtype="0" fill="hold" grpId="1" nodeType="withEffect">
                                  <p:stCondLst>
                                    <p:cond delay="0"/>
                                  </p:stCondLst>
                                  <p:childTnLst>
                                    <p:set>
                                      <p:cBhvr>
                                        <p:cTn id="134" dur="1" fill="hold">
                                          <p:stCondLst>
                                            <p:cond delay="0"/>
                                          </p:stCondLst>
                                        </p:cTn>
                                        <p:tgtEl>
                                          <p:spTgt spid="6"/>
                                        </p:tgtEl>
                                        <p:attrNameLst>
                                          <p:attrName>style.visibility</p:attrName>
                                        </p:attrNameLst>
                                      </p:cBhvr>
                                      <p:to>
                                        <p:strVal val="visible"/>
                                      </p:to>
                                    </p:set>
                                    <p:animEffect transition="in" filter="fade">
                                      <p:cBhvr>
                                        <p:cTn id="135" dur="1000"/>
                                        <p:tgtEl>
                                          <p:spTgt spid="6"/>
                                        </p:tgtEl>
                                      </p:cBhvr>
                                    </p:animEffect>
                                  </p:childTnLst>
                                </p:cTn>
                              </p:par>
                              <p:par>
                                <p:cTn id="136" presetID="10" presetClass="entr" presetSubtype="0" fill="hold" grpId="1" nodeType="withEffect">
                                  <p:stCondLst>
                                    <p:cond delay="0"/>
                                  </p:stCondLst>
                                  <p:childTnLst>
                                    <p:set>
                                      <p:cBhvr>
                                        <p:cTn id="137" dur="1" fill="hold">
                                          <p:stCondLst>
                                            <p:cond delay="0"/>
                                          </p:stCondLst>
                                        </p:cTn>
                                        <p:tgtEl>
                                          <p:spTgt spid="7"/>
                                        </p:tgtEl>
                                        <p:attrNameLst>
                                          <p:attrName>style.visibility</p:attrName>
                                        </p:attrNameLst>
                                      </p:cBhvr>
                                      <p:to>
                                        <p:strVal val="visible"/>
                                      </p:to>
                                    </p:set>
                                    <p:animEffect transition="in" filter="fade">
                                      <p:cBhvr>
                                        <p:cTn id="138" dur="1000"/>
                                        <p:tgtEl>
                                          <p:spTgt spid="7"/>
                                        </p:tgtEl>
                                      </p:cBhvr>
                                    </p:animEffect>
                                  </p:childTnLst>
                                </p:cTn>
                              </p:par>
                              <p:par>
                                <p:cTn id="139" presetID="10" presetClass="entr" presetSubtype="0" fill="hold" grpId="1" nodeType="withEffect">
                                  <p:stCondLst>
                                    <p:cond delay="0"/>
                                  </p:stCondLst>
                                  <p:childTnLst>
                                    <p:set>
                                      <p:cBhvr>
                                        <p:cTn id="140" dur="1" fill="hold">
                                          <p:stCondLst>
                                            <p:cond delay="0"/>
                                          </p:stCondLst>
                                        </p:cTn>
                                        <p:tgtEl>
                                          <p:spTgt spid="8"/>
                                        </p:tgtEl>
                                        <p:attrNameLst>
                                          <p:attrName>style.visibility</p:attrName>
                                        </p:attrNameLst>
                                      </p:cBhvr>
                                      <p:to>
                                        <p:strVal val="visible"/>
                                      </p:to>
                                    </p:set>
                                    <p:animEffect transition="in" filter="fade">
                                      <p:cBhvr>
                                        <p:cTn id="141" dur="1000"/>
                                        <p:tgtEl>
                                          <p:spTgt spid="8"/>
                                        </p:tgtEl>
                                      </p:cBhvr>
                                    </p:animEffect>
                                  </p:childTnLst>
                                </p:cTn>
                              </p:par>
                              <p:par>
                                <p:cTn id="142" presetID="10" presetClass="entr" presetSubtype="0" fill="hold" grpId="1" nodeType="withEffect">
                                  <p:stCondLst>
                                    <p:cond delay="0"/>
                                  </p:stCondLst>
                                  <p:childTnLst>
                                    <p:set>
                                      <p:cBhvr>
                                        <p:cTn id="143" dur="1" fill="hold">
                                          <p:stCondLst>
                                            <p:cond delay="0"/>
                                          </p:stCondLst>
                                        </p:cTn>
                                        <p:tgtEl>
                                          <p:spTgt spid="9"/>
                                        </p:tgtEl>
                                        <p:attrNameLst>
                                          <p:attrName>style.visibility</p:attrName>
                                        </p:attrNameLst>
                                      </p:cBhvr>
                                      <p:to>
                                        <p:strVal val="visible"/>
                                      </p:to>
                                    </p:set>
                                    <p:animEffect transition="in" filter="fade">
                                      <p:cBhvr>
                                        <p:cTn id="144" dur="1000"/>
                                        <p:tgtEl>
                                          <p:spTgt spid="9"/>
                                        </p:tgtEl>
                                      </p:cBhvr>
                                    </p:animEffect>
                                  </p:childTnLst>
                                </p:cTn>
                              </p:par>
                            </p:childTnLst>
                          </p:cTn>
                        </p:par>
                        <p:par>
                          <p:cTn id="145" fill="hold">
                            <p:stCondLst>
                              <p:cond delay="1000"/>
                            </p:stCondLst>
                            <p:childTnLst>
                              <p:par>
                                <p:cTn id="146" presetID="10" presetClass="entr" presetSubtype="0" fill="hold" grpId="0" nodeType="afterEffect">
                                  <p:stCondLst>
                                    <p:cond delay="0"/>
                                  </p:stCondLst>
                                  <p:childTnLst>
                                    <p:set>
                                      <p:cBhvr>
                                        <p:cTn id="147" dur="1" fill="hold">
                                          <p:stCondLst>
                                            <p:cond delay="0"/>
                                          </p:stCondLst>
                                        </p:cTn>
                                        <p:tgtEl>
                                          <p:spTgt spid="26">
                                            <p:txEl>
                                              <p:pRg st="0" end="0"/>
                                            </p:txEl>
                                          </p:spTgt>
                                        </p:tgtEl>
                                        <p:attrNameLst>
                                          <p:attrName>style.visibility</p:attrName>
                                        </p:attrNameLst>
                                      </p:cBhvr>
                                      <p:to>
                                        <p:strVal val="visible"/>
                                      </p:to>
                                    </p:set>
                                    <p:animEffect transition="in" filter="fade">
                                      <p:cBhvr>
                                        <p:cTn id="148" dur="500"/>
                                        <p:tgtEl>
                                          <p:spTgt spid="26">
                                            <p:txEl>
                                              <p:pRg st="0" end="0"/>
                                            </p:txEl>
                                          </p:spTgt>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27">
                                            <p:txEl>
                                              <p:pRg st="0" end="0"/>
                                            </p:txEl>
                                          </p:spTgt>
                                        </p:tgtEl>
                                        <p:attrNameLst>
                                          <p:attrName>style.visibility</p:attrName>
                                        </p:attrNameLst>
                                      </p:cBhvr>
                                      <p:to>
                                        <p:strVal val="visible"/>
                                      </p:to>
                                    </p:set>
                                    <p:animEffect transition="in" filter="fade">
                                      <p:cBhvr>
                                        <p:cTn id="151" dur="500"/>
                                        <p:tgtEl>
                                          <p:spTgt spid="27">
                                            <p:txEl>
                                              <p:pRg st="0" end="0"/>
                                            </p:txEl>
                                          </p:spTgt>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8">
                                            <p:txEl>
                                              <p:pRg st="0" end="0"/>
                                            </p:txEl>
                                          </p:spTgt>
                                        </p:tgtEl>
                                        <p:attrNameLst>
                                          <p:attrName>style.visibility</p:attrName>
                                        </p:attrNameLst>
                                      </p:cBhvr>
                                      <p:to>
                                        <p:strVal val="visible"/>
                                      </p:to>
                                    </p:set>
                                    <p:animEffect transition="in" filter="fade">
                                      <p:cBhvr>
                                        <p:cTn id="154" dur="500"/>
                                        <p:tgtEl>
                                          <p:spTgt spid="28">
                                            <p:txEl>
                                              <p:pRg st="0" end="0"/>
                                            </p:txEl>
                                          </p:spTgt>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29">
                                            <p:txEl>
                                              <p:pRg st="0" end="0"/>
                                            </p:txEl>
                                          </p:spTgt>
                                        </p:tgtEl>
                                        <p:attrNameLst>
                                          <p:attrName>style.visibility</p:attrName>
                                        </p:attrNameLst>
                                      </p:cBhvr>
                                      <p:to>
                                        <p:strVal val="visible"/>
                                      </p:to>
                                    </p:set>
                                    <p:animEffect transition="in" filter="fade">
                                      <p:cBhvr>
                                        <p:cTn id="157" dur="500"/>
                                        <p:tgtEl>
                                          <p:spTgt spid="29">
                                            <p:txEl>
                                              <p:pRg st="0" end="0"/>
                                            </p:txEl>
                                          </p:spTgt>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30">
                                            <p:txEl>
                                              <p:pRg st="0" end="0"/>
                                            </p:txEl>
                                          </p:spTgt>
                                        </p:tgtEl>
                                        <p:attrNameLst>
                                          <p:attrName>style.visibility</p:attrName>
                                        </p:attrNameLst>
                                      </p:cBhvr>
                                      <p:to>
                                        <p:strVal val="visible"/>
                                      </p:to>
                                    </p:set>
                                    <p:animEffect transition="in" filter="fade">
                                      <p:cBhvr>
                                        <p:cTn id="160" dur="500"/>
                                        <p:tgtEl>
                                          <p:spTgt spid="30">
                                            <p:txEl>
                                              <p:pRg st="0" end="0"/>
                                            </p:txEl>
                                          </p:spTgt>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31">
                                            <p:txEl>
                                              <p:pRg st="0" end="0"/>
                                            </p:txEl>
                                          </p:spTgt>
                                        </p:tgtEl>
                                        <p:attrNameLst>
                                          <p:attrName>style.visibility</p:attrName>
                                        </p:attrNameLst>
                                      </p:cBhvr>
                                      <p:to>
                                        <p:strVal val="visible"/>
                                      </p:to>
                                    </p:set>
                                    <p:animEffect transition="in" filter="fade">
                                      <p:cBhvr>
                                        <p:cTn id="163" dur="500"/>
                                        <p:tgtEl>
                                          <p:spTgt spid="31">
                                            <p:txEl>
                                              <p:pRg st="0" end="0"/>
                                            </p:txEl>
                                          </p:spTgt>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32">
                                            <p:txEl>
                                              <p:pRg st="0" end="0"/>
                                            </p:txEl>
                                          </p:spTgt>
                                        </p:tgtEl>
                                        <p:attrNameLst>
                                          <p:attrName>style.visibility</p:attrName>
                                        </p:attrNameLst>
                                      </p:cBhvr>
                                      <p:to>
                                        <p:strVal val="visible"/>
                                      </p:to>
                                    </p:set>
                                    <p:animEffect transition="in" filter="fade">
                                      <p:cBhvr>
                                        <p:cTn id="166" dur="500"/>
                                        <p:tgtEl>
                                          <p:spTgt spid="32">
                                            <p:txEl>
                                              <p:pRg st="0" end="0"/>
                                            </p:txEl>
                                          </p:spTgt>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33">
                                            <p:txEl>
                                              <p:pRg st="0" end="0"/>
                                            </p:txEl>
                                          </p:spTgt>
                                        </p:tgtEl>
                                        <p:attrNameLst>
                                          <p:attrName>style.visibility</p:attrName>
                                        </p:attrNameLst>
                                      </p:cBhvr>
                                      <p:to>
                                        <p:strVal val="visible"/>
                                      </p:to>
                                    </p:set>
                                    <p:animEffect transition="in" filter="fade">
                                      <p:cBhvr>
                                        <p:cTn id="169" dur="500"/>
                                        <p:tgtEl>
                                          <p:spTgt spid="33">
                                            <p:txEl>
                                              <p:pRg st="0" end="0"/>
                                            </p:txEl>
                                          </p:spTgt>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34">
                                            <p:txEl>
                                              <p:pRg st="0" end="0"/>
                                            </p:txEl>
                                          </p:spTgt>
                                        </p:tgtEl>
                                        <p:attrNameLst>
                                          <p:attrName>style.visibility</p:attrName>
                                        </p:attrNameLst>
                                      </p:cBhvr>
                                      <p:to>
                                        <p:strVal val="visible"/>
                                      </p:to>
                                    </p:set>
                                    <p:animEffect transition="in" filter="fade">
                                      <p:cBhvr>
                                        <p:cTn id="172" dur="500"/>
                                        <p:tgtEl>
                                          <p:spTgt spid="34">
                                            <p:txEl>
                                              <p:pRg st="0" end="0"/>
                                            </p:txEl>
                                          </p:spTgt>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35">
                                            <p:txEl>
                                              <p:pRg st="0" end="0"/>
                                            </p:txEl>
                                          </p:spTgt>
                                        </p:tgtEl>
                                        <p:attrNameLst>
                                          <p:attrName>style.visibility</p:attrName>
                                        </p:attrNameLst>
                                      </p:cBhvr>
                                      <p:to>
                                        <p:strVal val="visible"/>
                                      </p:to>
                                    </p:set>
                                    <p:animEffect transition="in" filter="fade">
                                      <p:cBhvr>
                                        <p:cTn id="175" dur="500"/>
                                        <p:tgtEl>
                                          <p:spTgt spid="35">
                                            <p:txEl>
                                              <p:pRg st="0" end="0"/>
                                            </p:txEl>
                                          </p:spTgt>
                                        </p:tgtEl>
                                      </p:cBhvr>
                                    </p:animEffect>
                                  </p:childTnLst>
                                </p:cTn>
                              </p:par>
                            </p:childTnLst>
                          </p:cTn>
                        </p:par>
                        <p:par>
                          <p:cTn id="176" fill="hold">
                            <p:stCondLst>
                              <p:cond delay="1500"/>
                            </p:stCondLst>
                            <p:childTnLst>
                              <p:par>
                                <p:cTn id="177" presetID="22" presetClass="entr" presetSubtype="2" fill="hold" nodeType="afterEffect">
                                  <p:stCondLst>
                                    <p:cond delay="0"/>
                                  </p:stCondLst>
                                  <p:childTnLst>
                                    <p:set>
                                      <p:cBhvr>
                                        <p:cTn id="178" dur="1" fill="hold">
                                          <p:stCondLst>
                                            <p:cond delay="0"/>
                                          </p:stCondLst>
                                        </p:cTn>
                                        <p:tgtEl>
                                          <p:spTgt spid="40"/>
                                        </p:tgtEl>
                                        <p:attrNameLst>
                                          <p:attrName>style.visibility</p:attrName>
                                        </p:attrNameLst>
                                      </p:cBhvr>
                                      <p:to>
                                        <p:strVal val="visible"/>
                                      </p:to>
                                    </p:set>
                                    <p:animEffect transition="in" filter="wipe(right)">
                                      <p:cBhvr>
                                        <p:cTn id="179" dur="500"/>
                                        <p:tgtEl>
                                          <p:spTgt spid="40"/>
                                        </p:tgtEl>
                                      </p:cBhvr>
                                    </p:animEffect>
                                  </p:childTnLst>
                                </p:cTn>
                              </p:par>
                              <p:par>
                                <p:cTn id="180" presetID="2" presetClass="entr" presetSubtype="1" decel="100000" fill="hold" grpId="0" nodeType="withEffect">
                                  <p:stCondLst>
                                    <p:cond delay="250"/>
                                  </p:stCondLst>
                                  <p:iterate type="wd">
                                    <p:tmPct val="10000"/>
                                  </p:iterate>
                                  <p:childTnLst>
                                    <p:set>
                                      <p:cBhvr>
                                        <p:cTn id="181" dur="1" fill="hold">
                                          <p:stCondLst>
                                            <p:cond delay="0"/>
                                          </p:stCondLst>
                                        </p:cTn>
                                        <p:tgtEl>
                                          <p:spTgt spid="41"/>
                                        </p:tgtEl>
                                        <p:attrNameLst>
                                          <p:attrName>style.visibility</p:attrName>
                                        </p:attrNameLst>
                                      </p:cBhvr>
                                      <p:to>
                                        <p:strVal val="visible"/>
                                      </p:to>
                                    </p:set>
                                    <p:anim calcmode="lin" valueType="num">
                                      <p:cBhvr additive="base">
                                        <p:cTn id="182" dur="1000" fill="hold"/>
                                        <p:tgtEl>
                                          <p:spTgt spid="41"/>
                                        </p:tgtEl>
                                        <p:attrNameLst>
                                          <p:attrName>ppt_x</p:attrName>
                                        </p:attrNameLst>
                                      </p:cBhvr>
                                      <p:tavLst>
                                        <p:tav tm="0">
                                          <p:val>
                                            <p:strVal val="#ppt_x"/>
                                          </p:val>
                                        </p:tav>
                                        <p:tav tm="100000">
                                          <p:val>
                                            <p:strVal val="#ppt_x"/>
                                          </p:val>
                                        </p:tav>
                                      </p:tavLst>
                                    </p:anim>
                                    <p:anim calcmode="lin" valueType="num">
                                      <p:cBhvr additive="base">
                                        <p:cTn id="183" dur="1000" fill="hold"/>
                                        <p:tgtEl>
                                          <p:spTgt spid="41"/>
                                        </p:tgtEl>
                                        <p:attrNameLst>
                                          <p:attrName>ppt_y</p:attrName>
                                        </p:attrNameLst>
                                      </p:cBhvr>
                                      <p:tavLst>
                                        <p:tav tm="0">
                                          <p:val>
                                            <p:strVal val="0-#ppt_h/2"/>
                                          </p:val>
                                        </p:tav>
                                        <p:tav tm="100000">
                                          <p:val>
                                            <p:strVal val="#ppt_y"/>
                                          </p:val>
                                        </p:tav>
                                      </p:tavLst>
                                    </p:anim>
                                  </p:childTnLst>
                                </p:cTn>
                              </p:par>
                            </p:childTnLst>
                          </p:cTn>
                        </p:par>
                        <p:par>
                          <p:cTn id="184" fill="hold">
                            <p:stCondLst>
                              <p:cond delay="3050"/>
                            </p:stCondLst>
                            <p:childTnLst>
                              <p:par>
                                <p:cTn id="185" presetID="10" presetClass="entr" presetSubtype="0" fill="hold" grpId="0" nodeType="afterEffect">
                                  <p:stCondLst>
                                    <p:cond delay="250"/>
                                  </p:stCondLst>
                                  <p:childTnLst>
                                    <p:set>
                                      <p:cBhvr>
                                        <p:cTn id="186" dur="1" fill="hold">
                                          <p:stCondLst>
                                            <p:cond delay="0"/>
                                          </p:stCondLst>
                                        </p:cTn>
                                        <p:tgtEl>
                                          <p:spTgt spid="42"/>
                                        </p:tgtEl>
                                        <p:attrNameLst>
                                          <p:attrName>style.visibility</p:attrName>
                                        </p:attrNameLst>
                                      </p:cBhvr>
                                      <p:to>
                                        <p:strVal val="visible"/>
                                      </p:to>
                                    </p:set>
                                    <p:animEffect transition="in" filter="fade">
                                      <p:cBhvr>
                                        <p:cTn id="18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8" grpId="0" build="p">
        <p:tmplLst>
          <p:tmpl lvl="1">
            <p:tnLst>
              <p:par>
                <p:cTn presetID="2" presetClass="entr" presetSubtype="1"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ppt_x"/>
                          </p:val>
                        </p:tav>
                        <p:tav tm="100000">
                          <p:val>
                            <p:strVal val="#ppt_x"/>
                          </p:val>
                        </p:tav>
                      </p:tavLst>
                    </p:anim>
                    <p:anim calcmode="lin" valueType="num">
                      <p:cBhvr additive="base">
                        <p:cTn dur="1000" fill="hold"/>
                        <p:tgtEl>
                          <p:spTgt spid="18"/>
                        </p:tgtEl>
                        <p:attrNameLst>
                          <p:attrName>ppt_y</p:attrName>
                        </p:attrNameLst>
                      </p:cBhvr>
                      <p:tavLst>
                        <p:tav tm="0">
                          <p:val>
                            <p:strVal val="0-#ppt_h/2"/>
                          </p:val>
                        </p:tav>
                        <p:tav tm="100000">
                          <p:val>
                            <p:strVal val="#ppt_y"/>
                          </p:val>
                        </p:tav>
                      </p:tavLst>
                    </p:anim>
                  </p:childTnLst>
                </p:cTn>
              </p:par>
            </p:tnLst>
          </p:tmpl>
        </p:tmplLst>
      </p:bldP>
      <p:bldP spid="18" grpId="1"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1000"/>
                        <p:tgtEl>
                          <p:spTgt spid="18"/>
                        </p:tgtEl>
                      </p:cBhvr>
                    </p:animEffect>
                  </p:childTnLst>
                </p:cTn>
              </p:par>
            </p:tnLst>
          </p:tmpl>
        </p:tmplLst>
      </p:bldP>
      <p:bldP spid="19" grpId="0" build="p">
        <p:tmplLst>
          <p:tmpl lvl="1">
            <p:tnLst>
              <p:par>
                <p:cTn presetID="2" presetClass="entr" presetSubtype="1" decel="100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ppt_x"/>
                          </p:val>
                        </p:tav>
                        <p:tav tm="100000">
                          <p:val>
                            <p:strVal val="#ppt_x"/>
                          </p:val>
                        </p:tav>
                      </p:tavLst>
                    </p:anim>
                    <p:anim calcmode="lin" valueType="num">
                      <p:cBhvr additive="base">
                        <p:cTn dur="1000" fill="hold"/>
                        <p:tgtEl>
                          <p:spTgt spid="19"/>
                        </p:tgtEl>
                        <p:attrNameLst>
                          <p:attrName>ppt_y</p:attrName>
                        </p:attrNameLst>
                      </p:cBhvr>
                      <p:tavLst>
                        <p:tav tm="0">
                          <p:val>
                            <p:strVal val="0-#ppt_h/2"/>
                          </p:val>
                        </p:tav>
                        <p:tav tm="100000">
                          <p:val>
                            <p:strVal val="#ppt_y"/>
                          </p:val>
                        </p:tav>
                      </p:tavLst>
                    </p:anim>
                  </p:childTnLst>
                </p:cTn>
              </p:par>
            </p:tnLst>
          </p:tmpl>
        </p:tmplLst>
      </p:bldP>
      <p:bldP spid="19" grpId="1"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childTnLst>
                </p:cTn>
              </p:par>
            </p:tnLst>
          </p:tmpl>
        </p:tmplLst>
      </p:bldP>
      <p:bldP spid="20" grpId="0" build="p">
        <p:tmplLst>
          <p:tmpl lvl="1">
            <p:tnLst>
              <p:par>
                <p:cTn presetID="2" presetClass="entr" presetSubtype="1" decel="10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000" fill="hold"/>
                        <p:tgtEl>
                          <p:spTgt spid="20"/>
                        </p:tgtEl>
                        <p:attrNameLst>
                          <p:attrName>ppt_x</p:attrName>
                        </p:attrNameLst>
                      </p:cBhvr>
                      <p:tavLst>
                        <p:tav tm="0">
                          <p:val>
                            <p:strVal val="#ppt_x"/>
                          </p:val>
                        </p:tav>
                        <p:tav tm="100000">
                          <p:val>
                            <p:strVal val="#ppt_x"/>
                          </p:val>
                        </p:tav>
                      </p:tavLst>
                    </p:anim>
                    <p:anim calcmode="lin" valueType="num">
                      <p:cBhvr additive="base">
                        <p:cTn dur="1000" fill="hold"/>
                        <p:tgtEl>
                          <p:spTgt spid="20"/>
                        </p:tgtEl>
                        <p:attrNameLst>
                          <p:attrName>ppt_y</p:attrName>
                        </p:attrNameLst>
                      </p:cBhvr>
                      <p:tavLst>
                        <p:tav tm="0">
                          <p:val>
                            <p:strVal val="0-#ppt_h/2"/>
                          </p:val>
                        </p:tav>
                        <p:tav tm="100000">
                          <p:val>
                            <p:strVal val="#ppt_y"/>
                          </p:val>
                        </p:tav>
                      </p:tavLst>
                    </p:anim>
                  </p:childTnLst>
                </p:cTn>
              </p:par>
            </p:tnLst>
          </p:tmpl>
        </p:tmplLst>
      </p:bldP>
      <p:bldP spid="20" grpId="1"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1000"/>
                        <p:tgtEl>
                          <p:spTgt spid="20"/>
                        </p:tgtEl>
                      </p:cBhvr>
                    </p:animEffect>
                  </p:childTnLst>
                </p:cTn>
              </p:par>
            </p:tnLst>
          </p:tmpl>
        </p:tmplLst>
      </p:bldP>
      <p:bldP spid="21" grpId="0" build="p">
        <p:tmplLst>
          <p:tmpl lvl="1">
            <p:tnLst>
              <p:par>
                <p:cTn presetID="2" presetClass="entr" presetSubtype="1" decel="10000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1000" fill="hold"/>
                        <p:tgtEl>
                          <p:spTgt spid="21"/>
                        </p:tgtEl>
                        <p:attrNameLst>
                          <p:attrName>ppt_x</p:attrName>
                        </p:attrNameLst>
                      </p:cBhvr>
                      <p:tavLst>
                        <p:tav tm="0">
                          <p:val>
                            <p:strVal val="#ppt_x"/>
                          </p:val>
                        </p:tav>
                        <p:tav tm="100000">
                          <p:val>
                            <p:strVal val="#ppt_x"/>
                          </p:val>
                        </p:tav>
                      </p:tavLst>
                    </p:anim>
                    <p:anim calcmode="lin" valueType="num">
                      <p:cBhvr additive="base">
                        <p:cTn dur="1000" fill="hold"/>
                        <p:tgtEl>
                          <p:spTgt spid="21"/>
                        </p:tgtEl>
                        <p:attrNameLst>
                          <p:attrName>ppt_y</p:attrName>
                        </p:attrNameLst>
                      </p:cBhvr>
                      <p:tavLst>
                        <p:tav tm="0">
                          <p:val>
                            <p:strVal val="0-#ppt_h/2"/>
                          </p:val>
                        </p:tav>
                        <p:tav tm="100000">
                          <p:val>
                            <p:strVal val="#ppt_y"/>
                          </p:val>
                        </p:tav>
                      </p:tavLst>
                    </p:anim>
                  </p:childTnLst>
                </p:cTn>
              </p:par>
            </p:tnLst>
          </p:tmpl>
        </p:tmplLst>
      </p:bldP>
      <p:bldP spid="21" grpId="1"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Lst>
      </p:bldP>
      <p:bldP spid="22" grpId="0" build="p">
        <p:tmplLst>
          <p:tmpl lvl="1">
            <p:tnLst>
              <p:par>
                <p:cTn presetID="2" presetClass="entr" presetSubtype="1"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ppt_x"/>
                          </p:val>
                        </p:tav>
                        <p:tav tm="100000">
                          <p:val>
                            <p:strVal val="#ppt_x"/>
                          </p:val>
                        </p:tav>
                      </p:tavLst>
                    </p:anim>
                    <p:anim calcmode="lin" valueType="num">
                      <p:cBhvr additive="base">
                        <p:cTn dur="1000" fill="hold"/>
                        <p:tgtEl>
                          <p:spTgt spid="22"/>
                        </p:tgtEl>
                        <p:attrNameLst>
                          <p:attrName>ppt_y</p:attrName>
                        </p:attrNameLst>
                      </p:cBhvr>
                      <p:tavLst>
                        <p:tav tm="0">
                          <p:val>
                            <p:strVal val="0-#ppt_h/2"/>
                          </p:val>
                        </p:tav>
                        <p:tav tm="100000">
                          <p:val>
                            <p:strVal val="#ppt_y"/>
                          </p:val>
                        </p:tav>
                      </p:tavLst>
                    </p:anim>
                  </p:childTnLst>
                </p:cTn>
              </p:par>
            </p:tnLst>
          </p:tmpl>
        </p:tmplLst>
      </p:bldP>
      <p:bldP spid="22" grpId="1"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000"/>
                        <p:tgtEl>
                          <p:spTgt spid="22"/>
                        </p:tgtEl>
                      </p:cBhvr>
                    </p:animEffect>
                  </p:childTnLst>
                </p:cTn>
              </p:par>
            </p:tnLst>
          </p:tmpl>
        </p:tmplLst>
      </p:bldP>
      <p:bldP spid="23" grpId="0" build="p">
        <p:tmplLst>
          <p:tmpl lvl="1">
            <p:tnLst>
              <p:par>
                <p:cTn presetID="2" presetClass="entr" presetSubtype="1"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1000" fill="hold"/>
                        <p:tgtEl>
                          <p:spTgt spid="23"/>
                        </p:tgtEl>
                        <p:attrNameLst>
                          <p:attrName>ppt_x</p:attrName>
                        </p:attrNameLst>
                      </p:cBhvr>
                      <p:tavLst>
                        <p:tav tm="0">
                          <p:val>
                            <p:strVal val="#ppt_x"/>
                          </p:val>
                        </p:tav>
                        <p:tav tm="100000">
                          <p:val>
                            <p:strVal val="#ppt_x"/>
                          </p:val>
                        </p:tav>
                      </p:tavLst>
                    </p:anim>
                    <p:anim calcmode="lin" valueType="num">
                      <p:cBhvr additive="base">
                        <p:cTn dur="1000" fill="hold"/>
                        <p:tgtEl>
                          <p:spTgt spid="23"/>
                        </p:tgtEl>
                        <p:attrNameLst>
                          <p:attrName>ppt_y</p:attrName>
                        </p:attrNameLst>
                      </p:cBhvr>
                      <p:tavLst>
                        <p:tav tm="0">
                          <p:val>
                            <p:strVal val="0-#ppt_h/2"/>
                          </p:val>
                        </p:tav>
                        <p:tav tm="100000">
                          <p:val>
                            <p:strVal val="#ppt_y"/>
                          </p:val>
                        </p:tav>
                      </p:tavLst>
                    </p:anim>
                  </p:childTnLst>
                </p:cTn>
              </p:par>
            </p:tnLst>
          </p:tmpl>
        </p:tmplLst>
      </p:bldP>
      <p:bldP spid="23" grpId="1"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1000"/>
                        <p:tgtEl>
                          <p:spTgt spid="23"/>
                        </p:tgtEl>
                      </p:cBhvr>
                    </p:animEffect>
                  </p:childTnLst>
                </p:cTn>
              </p:par>
            </p:tnLst>
          </p:tmpl>
        </p:tmplLst>
      </p:bldP>
      <p:bldP spid="24" grpId="0" build="p">
        <p:tmplLst>
          <p:tmpl lvl="1">
            <p:tnLst>
              <p:par>
                <p:cTn presetID="2" presetClass="entr" presetSubtype="1" decel="10000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1000" fill="hold"/>
                        <p:tgtEl>
                          <p:spTgt spid="24"/>
                        </p:tgtEl>
                        <p:attrNameLst>
                          <p:attrName>ppt_x</p:attrName>
                        </p:attrNameLst>
                      </p:cBhvr>
                      <p:tavLst>
                        <p:tav tm="0">
                          <p:val>
                            <p:strVal val="#ppt_x"/>
                          </p:val>
                        </p:tav>
                        <p:tav tm="100000">
                          <p:val>
                            <p:strVal val="#ppt_x"/>
                          </p:val>
                        </p:tav>
                      </p:tavLst>
                    </p:anim>
                    <p:anim calcmode="lin" valueType="num">
                      <p:cBhvr additive="base">
                        <p:cTn dur="1000" fill="hold"/>
                        <p:tgtEl>
                          <p:spTgt spid="24"/>
                        </p:tgtEl>
                        <p:attrNameLst>
                          <p:attrName>ppt_y</p:attrName>
                        </p:attrNameLst>
                      </p:cBhvr>
                      <p:tavLst>
                        <p:tav tm="0">
                          <p:val>
                            <p:strVal val="0-#ppt_h/2"/>
                          </p:val>
                        </p:tav>
                        <p:tav tm="100000">
                          <p:val>
                            <p:strVal val="#ppt_y"/>
                          </p:val>
                        </p:tav>
                      </p:tavLst>
                    </p:anim>
                  </p:childTnLst>
                </p:cTn>
              </p:par>
            </p:tnLst>
          </p:tmpl>
        </p:tmplLst>
      </p:bldP>
      <p:bldP spid="24" grpId="1"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1000"/>
                        <p:tgtEl>
                          <p:spTgt spid="24"/>
                        </p:tgtEl>
                      </p:cBhvr>
                    </p:animEffect>
                  </p:childTnLst>
                </p:cTn>
              </p:par>
            </p:tnLst>
          </p:tmpl>
        </p:tmplLst>
      </p:bldP>
      <p:bldP spid="25" grpId="0" build="p">
        <p:tmplLst>
          <p:tmpl lvl="1">
            <p:tnLst>
              <p:par>
                <p:cTn presetID="2" presetClass="entr" presetSubtype="1"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ppt_x"/>
                          </p:val>
                        </p:tav>
                        <p:tav tm="100000">
                          <p:val>
                            <p:strVal val="#ppt_x"/>
                          </p:val>
                        </p:tav>
                      </p:tavLst>
                    </p:anim>
                    <p:anim calcmode="lin" valueType="num">
                      <p:cBhvr additive="base">
                        <p:cTn dur="1000" fill="hold"/>
                        <p:tgtEl>
                          <p:spTgt spid="25"/>
                        </p:tgtEl>
                        <p:attrNameLst>
                          <p:attrName>ppt_y</p:attrName>
                        </p:attrNameLst>
                      </p:cBhvr>
                      <p:tavLst>
                        <p:tav tm="0">
                          <p:val>
                            <p:strVal val="0-#ppt_h/2"/>
                          </p:val>
                        </p:tav>
                        <p:tav tm="100000">
                          <p:val>
                            <p:strVal val="#ppt_y"/>
                          </p:val>
                        </p:tav>
                      </p:tavLst>
                    </p:anim>
                  </p:childTnLst>
                </p:cTn>
              </p:par>
            </p:tnLst>
          </p:tmpl>
        </p:tmplLst>
      </p:bldP>
      <p:bldP spid="25" grpId="1"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childTnLst>
                </p:cTn>
              </p:par>
            </p:tnLst>
          </p:tmpl>
        </p:tmplLst>
      </p:bldP>
      <p:bldP spid="26" grpId="0" build="p">
        <p:tmplLst>
          <p:tmpl lvl="1">
            <p:tnLst>
              <p:par>
                <p:cTn presetID="10"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1" grpId="0"/>
      <p:bldP spid="42" grpId="0">
        <p:tmplLst>
          <p:tmpl>
            <p:tnLst>
              <p:par>
                <p:cTn presetID="10" presetClass="entr" presetSubtype="0" fill="hold" nodeType="after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able 5x3">
    <p:bg>
      <p:bgPr>
        <a:solidFill>
          <a:schemeClr val="tx1"/>
        </a:solidFill>
        <a:effectLst/>
      </p:bgPr>
    </p:bg>
    <p:spTree>
      <p:nvGrpSpPr>
        <p:cNvPr id="1" name=""/>
        <p:cNvGrpSpPr/>
        <p:nvPr/>
      </p:nvGrpSpPr>
      <p:grpSpPr>
        <a:xfrm>
          <a:off x="0" y="0"/>
          <a:ext cx="0" cy="0"/>
          <a:chOff x="0" y="0"/>
          <a:chExt cx="0" cy="0"/>
        </a:xfrm>
      </p:grpSpPr>
      <p:sp>
        <p:nvSpPr>
          <p:cNvPr id="5" name="Rectangle 4"/>
          <p:cNvSpPr/>
          <p:nvPr userDrawn="1"/>
        </p:nvSpPr>
        <p:spPr>
          <a:xfrm>
            <a:off x="6857207" y="2332814"/>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6" name="Rectangle 5"/>
          <p:cNvSpPr/>
          <p:nvPr userDrawn="1"/>
        </p:nvSpPr>
        <p:spPr>
          <a:xfrm>
            <a:off x="6857207" y="3269260"/>
            <a:ext cx="5804817" cy="93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7" name="Rectangle 6"/>
          <p:cNvSpPr/>
          <p:nvPr userDrawn="1"/>
        </p:nvSpPr>
        <p:spPr>
          <a:xfrm>
            <a:off x="6857207" y="4205706"/>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8" name="Rectangle 7"/>
          <p:cNvSpPr/>
          <p:nvPr userDrawn="1"/>
        </p:nvSpPr>
        <p:spPr>
          <a:xfrm>
            <a:off x="6857207" y="5142152"/>
            <a:ext cx="5804817" cy="93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9" name="Rectangle 8"/>
          <p:cNvSpPr/>
          <p:nvPr userDrawn="1"/>
        </p:nvSpPr>
        <p:spPr>
          <a:xfrm>
            <a:off x="6857207" y="6078598"/>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0" name="Rectangle 9"/>
          <p:cNvSpPr/>
          <p:nvPr userDrawn="1"/>
        </p:nvSpPr>
        <p:spPr>
          <a:xfrm>
            <a:off x="4885762" y="1396368"/>
            <a:ext cx="1971446" cy="93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1" name="Rectangle 10"/>
          <p:cNvSpPr/>
          <p:nvPr userDrawn="1"/>
        </p:nvSpPr>
        <p:spPr>
          <a:xfrm>
            <a:off x="6857207" y="1396368"/>
            <a:ext cx="5804817" cy="9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2" name="Rectangle 11"/>
          <p:cNvSpPr/>
          <p:nvPr userDrawn="1"/>
        </p:nvSpPr>
        <p:spPr>
          <a:xfrm>
            <a:off x="4885760" y="2332814"/>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3" name="Rectangle 12"/>
          <p:cNvSpPr/>
          <p:nvPr userDrawn="1"/>
        </p:nvSpPr>
        <p:spPr>
          <a:xfrm>
            <a:off x="4885760" y="3269260"/>
            <a:ext cx="1971447" cy="936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4" name="Rectangle 13"/>
          <p:cNvSpPr/>
          <p:nvPr userDrawn="1"/>
        </p:nvSpPr>
        <p:spPr>
          <a:xfrm>
            <a:off x="4885760" y="4205706"/>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5" name="Rectangle 14"/>
          <p:cNvSpPr/>
          <p:nvPr userDrawn="1"/>
        </p:nvSpPr>
        <p:spPr>
          <a:xfrm>
            <a:off x="4885760" y="5142152"/>
            <a:ext cx="1971447" cy="936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6" name="Rectangle 15"/>
          <p:cNvSpPr/>
          <p:nvPr userDrawn="1"/>
        </p:nvSpPr>
        <p:spPr>
          <a:xfrm>
            <a:off x="4885760" y="6078598"/>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8" name="Text Placeholder 5"/>
          <p:cNvSpPr>
            <a:spLocks noGrp="1"/>
          </p:cNvSpPr>
          <p:nvPr>
            <p:ph type="body" sz="quarter" idx="22" hasCustomPrompt="1"/>
          </p:nvPr>
        </p:nvSpPr>
        <p:spPr>
          <a:xfrm>
            <a:off x="4993553" y="1557228"/>
            <a:ext cx="1755860"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19" name="Text Placeholder 5"/>
          <p:cNvSpPr>
            <a:spLocks noGrp="1"/>
          </p:cNvSpPr>
          <p:nvPr>
            <p:ph type="body" sz="quarter" idx="23" hasCustomPrompt="1"/>
          </p:nvPr>
        </p:nvSpPr>
        <p:spPr>
          <a:xfrm>
            <a:off x="6982830" y="1557228"/>
            <a:ext cx="1784627"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0" name="Text Placeholder 5"/>
          <p:cNvSpPr>
            <a:spLocks noGrp="1"/>
          </p:cNvSpPr>
          <p:nvPr>
            <p:ph type="body" sz="quarter" idx="24" hasCustomPrompt="1"/>
          </p:nvPr>
        </p:nvSpPr>
        <p:spPr>
          <a:xfrm>
            <a:off x="8880940" y="1557228"/>
            <a:ext cx="1784627"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1" name="Text Placeholder 5"/>
          <p:cNvSpPr>
            <a:spLocks noGrp="1"/>
          </p:cNvSpPr>
          <p:nvPr>
            <p:ph type="body" sz="quarter" idx="25" hasCustomPrompt="1"/>
          </p:nvPr>
        </p:nvSpPr>
        <p:spPr>
          <a:xfrm>
            <a:off x="4993553" y="2549866"/>
            <a:ext cx="1755860"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2" name="Text Placeholder 5"/>
          <p:cNvSpPr>
            <a:spLocks noGrp="1"/>
          </p:cNvSpPr>
          <p:nvPr>
            <p:ph type="body" sz="quarter" idx="26" hasCustomPrompt="1"/>
          </p:nvPr>
        </p:nvSpPr>
        <p:spPr>
          <a:xfrm>
            <a:off x="4993553" y="3481425"/>
            <a:ext cx="1755860"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3" name="Text Placeholder 5"/>
          <p:cNvSpPr>
            <a:spLocks noGrp="1"/>
          </p:cNvSpPr>
          <p:nvPr>
            <p:ph type="body" sz="quarter" idx="27" hasCustomPrompt="1"/>
          </p:nvPr>
        </p:nvSpPr>
        <p:spPr>
          <a:xfrm>
            <a:off x="4993553" y="4412984"/>
            <a:ext cx="1755860"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4" name="Text Placeholder 5"/>
          <p:cNvSpPr>
            <a:spLocks noGrp="1"/>
          </p:cNvSpPr>
          <p:nvPr>
            <p:ph type="body" sz="quarter" idx="28" hasCustomPrompt="1"/>
          </p:nvPr>
        </p:nvSpPr>
        <p:spPr>
          <a:xfrm>
            <a:off x="4993553" y="5344543"/>
            <a:ext cx="1755860"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5" name="Text Placeholder 5"/>
          <p:cNvSpPr>
            <a:spLocks noGrp="1"/>
          </p:cNvSpPr>
          <p:nvPr>
            <p:ph type="body" sz="quarter" idx="29" hasCustomPrompt="1"/>
          </p:nvPr>
        </p:nvSpPr>
        <p:spPr>
          <a:xfrm>
            <a:off x="4993553" y="6276102"/>
            <a:ext cx="1755860"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26" name="Text Placeholder 5"/>
          <p:cNvSpPr>
            <a:spLocks noGrp="1"/>
          </p:cNvSpPr>
          <p:nvPr>
            <p:ph type="body" sz="quarter" idx="30" hasCustomPrompt="1"/>
          </p:nvPr>
        </p:nvSpPr>
        <p:spPr>
          <a:xfrm>
            <a:off x="6989322" y="2545767"/>
            <a:ext cx="1781755"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31" hasCustomPrompt="1"/>
          </p:nvPr>
        </p:nvSpPr>
        <p:spPr>
          <a:xfrm>
            <a:off x="6989322" y="3472885"/>
            <a:ext cx="1781755"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28" name="Text Placeholder 5"/>
          <p:cNvSpPr>
            <a:spLocks noGrp="1"/>
          </p:cNvSpPr>
          <p:nvPr>
            <p:ph type="body" sz="quarter" idx="32" hasCustomPrompt="1"/>
          </p:nvPr>
        </p:nvSpPr>
        <p:spPr>
          <a:xfrm>
            <a:off x="6989322" y="4427012"/>
            <a:ext cx="1781755"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33" hasCustomPrompt="1"/>
          </p:nvPr>
        </p:nvSpPr>
        <p:spPr>
          <a:xfrm>
            <a:off x="6989322" y="5356306"/>
            <a:ext cx="1781755"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34" hasCustomPrompt="1"/>
          </p:nvPr>
        </p:nvSpPr>
        <p:spPr>
          <a:xfrm>
            <a:off x="6989322" y="6285322"/>
            <a:ext cx="1781755"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31" name="Text Placeholder 5"/>
          <p:cNvSpPr>
            <a:spLocks noGrp="1"/>
          </p:cNvSpPr>
          <p:nvPr>
            <p:ph type="body" sz="quarter" idx="35" hasCustomPrompt="1"/>
          </p:nvPr>
        </p:nvSpPr>
        <p:spPr>
          <a:xfrm>
            <a:off x="8870547" y="2545767"/>
            <a:ext cx="1781755"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36" hasCustomPrompt="1"/>
          </p:nvPr>
        </p:nvSpPr>
        <p:spPr>
          <a:xfrm>
            <a:off x="8870547" y="3472885"/>
            <a:ext cx="1781755"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33" name="Text Placeholder 5"/>
          <p:cNvSpPr>
            <a:spLocks noGrp="1"/>
          </p:cNvSpPr>
          <p:nvPr>
            <p:ph type="body" sz="quarter" idx="37" hasCustomPrompt="1"/>
          </p:nvPr>
        </p:nvSpPr>
        <p:spPr>
          <a:xfrm>
            <a:off x="8870547" y="4427012"/>
            <a:ext cx="1781755"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34" name="Text Placeholder 5"/>
          <p:cNvSpPr>
            <a:spLocks noGrp="1"/>
          </p:cNvSpPr>
          <p:nvPr>
            <p:ph type="body" sz="quarter" idx="38" hasCustomPrompt="1"/>
          </p:nvPr>
        </p:nvSpPr>
        <p:spPr>
          <a:xfrm>
            <a:off x="8870547" y="5356306"/>
            <a:ext cx="1781755"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39" hasCustomPrompt="1"/>
          </p:nvPr>
        </p:nvSpPr>
        <p:spPr>
          <a:xfrm>
            <a:off x="8870547" y="6285322"/>
            <a:ext cx="1781755"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cxnSp>
        <p:nvCxnSpPr>
          <p:cNvPr id="40" name="Straight Connector 39"/>
          <p:cNvCxnSpPr/>
          <p:nvPr userDrawn="1"/>
        </p:nvCxnSpPr>
        <p:spPr>
          <a:xfrm>
            <a:off x="1138113" y="5141913"/>
            <a:ext cx="3747653"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Title 1"/>
          <p:cNvSpPr>
            <a:spLocks noGrp="1"/>
          </p:cNvSpPr>
          <p:nvPr>
            <p:ph type="title" hasCustomPrompt="1"/>
          </p:nvPr>
        </p:nvSpPr>
        <p:spPr>
          <a:xfrm>
            <a:off x="1052391" y="1398589"/>
            <a:ext cx="3233851"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42" name="Text Placeholder 5"/>
          <p:cNvSpPr>
            <a:spLocks noGrp="1"/>
          </p:cNvSpPr>
          <p:nvPr>
            <p:ph type="body" sz="quarter" idx="12" hasCustomPrompt="1"/>
          </p:nvPr>
        </p:nvSpPr>
        <p:spPr>
          <a:xfrm>
            <a:off x="1066683" y="5360988"/>
            <a:ext cx="3221799" cy="3022600"/>
          </a:xfrm>
        </p:spPr>
        <p:txBody>
          <a:bodyPr anchor="t"/>
          <a:lstStyle>
            <a:lvl1pPr marL="0" indent="0" algn="just">
              <a:spcBef>
                <a:spcPts val="0"/>
              </a:spcBef>
              <a:buFontTx/>
              <a:buNone/>
              <a:defRPr>
                <a:solidFill>
                  <a:schemeClr val="bg1"/>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37"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38" name="Slide Number Placeholder 3"/>
          <p:cNvSpPr>
            <a:spLocks noGrp="1"/>
          </p:cNvSpPr>
          <p:nvPr>
            <p:ph type="sldNum" sz="quarter" idx="11"/>
          </p:nvPr>
        </p:nvSpPr>
        <p:spPr>
          <a:xfrm>
            <a:off x="12566783" y="8877368"/>
            <a:ext cx="914294" cy="1012858"/>
          </a:xfrm>
          <a:prstGeom prst="rect">
            <a:avLst/>
          </a:prstGeom>
        </p:spPr>
        <p:txBody>
          <a:bodyPr/>
          <a:lstStyle>
            <a:lvl1pPr>
              <a:defRPr>
                <a:solidFill>
                  <a:schemeClr val="tx2"/>
                </a:solidFill>
              </a:defRPr>
            </a:lvl1pPr>
          </a:lstStyle>
          <a:p>
            <a:fld id="{B54AD89C-DF1E-4948-B597-5DD47B34A9CA}" type="slidenum">
              <a:rPr kumimoji="1" lang="ja-JP" altLang="en-US" smtClean="0"/>
              <a:pPr/>
              <a:t>‹#›</a:t>
            </a:fld>
            <a:endParaRPr kumimoji="1" lang="ja-JP" altLang="en-US" dirty="0"/>
          </a:p>
        </p:txBody>
      </p:sp>
      <p:sp>
        <p:nvSpPr>
          <p:cNvPr id="39" name="Rectangle 38"/>
          <p:cNvSpPr/>
          <p:nvPr userDrawn="1"/>
        </p:nvSpPr>
        <p:spPr>
          <a:xfrm>
            <a:off x="6857207" y="7015044"/>
            <a:ext cx="5804817" cy="93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43" name="Rectangle 42"/>
          <p:cNvSpPr/>
          <p:nvPr userDrawn="1"/>
        </p:nvSpPr>
        <p:spPr>
          <a:xfrm>
            <a:off x="6857207" y="7951488"/>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44" name="Rectangle 43"/>
          <p:cNvSpPr/>
          <p:nvPr userDrawn="1"/>
        </p:nvSpPr>
        <p:spPr>
          <a:xfrm>
            <a:off x="4885760" y="7015044"/>
            <a:ext cx="1971447" cy="936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45" name="Rectangle 44"/>
          <p:cNvSpPr/>
          <p:nvPr userDrawn="1"/>
        </p:nvSpPr>
        <p:spPr>
          <a:xfrm>
            <a:off x="4885760" y="7951488"/>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46" name="Text Placeholder 5"/>
          <p:cNvSpPr>
            <a:spLocks noGrp="1"/>
          </p:cNvSpPr>
          <p:nvPr>
            <p:ph type="body" sz="quarter" idx="40" hasCustomPrompt="1"/>
          </p:nvPr>
        </p:nvSpPr>
        <p:spPr>
          <a:xfrm>
            <a:off x="4993553" y="7203220"/>
            <a:ext cx="1755860"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47" name="Text Placeholder 5"/>
          <p:cNvSpPr>
            <a:spLocks noGrp="1"/>
          </p:cNvSpPr>
          <p:nvPr>
            <p:ph type="body" sz="quarter" idx="41" hasCustomPrompt="1"/>
          </p:nvPr>
        </p:nvSpPr>
        <p:spPr>
          <a:xfrm>
            <a:off x="4993553" y="8134779"/>
            <a:ext cx="1755860"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48" name="Text Placeholder 5"/>
          <p:cNvSpPr>
            <a:spLocks noGrp="1"/>
          </p:cNvSpPr>
          <p:nvPr>
            <p:ph type="body" sz="quarter" idx="42" hasCustomPrompt="1"/>
          </p:nvPr>
        </p:nvSpPr>
        <p:spPr>
          <a:xfrm>
            <a:off x="6989322" y="7214983"/>
            <a:ext cx="1781755"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49" name="Text Placeholder 5"/>
          <p:cNvSpPr>
            <a:spLocks noGrp="1"/>
          </p:cNvSpPr>
          <p:nvPr>
            <p:ph type="body" sz="quarter" idx="43" hasCustomPrompt="1"/>
          </p:nvPr>
        </p:nvSpPr>
        <p:spPr>
          <a:xfrm>
            <a:off x="6989322" y="8143999"/>
            <a:ext cx="1781755"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50" name="Text Placeholder 5"/>
          <p:cNvSpPr>
            <a:spLocks noGrp="1"/>
          </p:cNvSpPr>
          <p:nvPr>
            <p:ph type="body" sz="quarter" idx="44" hasCustomPrompt="1"/>
          </p:nvPr>
        </p:nvSpPr>
        <p:spPr>
          <a:xfrm>
            <a:off x="8870547" y="7214983"/>
            <a:ext cx="1781755"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51" name="Text Placeholder 5"/>
          <p:cNvSpPr>
            <a:spLocks noGrp="1"/>
          </p:cNvSpPr>
          <p:nvPr>
            <p:ph type="body" sz="quarter" idx="45" hasCustomPrompt="1"/>
          </p:nvPr>
        </p:nvSpPr>
        <p:spPr>
          <a:xfrm>
            <a:off x="8870547" y="8143999"/>
            <a:ext cx="1781755"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52" name="Text Placeholder 5"/>
          <p:cNvSpPr>
            <a:spLocks noGrp="1"/>
          </p:cNvSpPr>
          <p:nvPr>
            <p:ph type="body" sz="quarter" idx="46" hasCustomPrompt="1"/>
          </p:nvPr>
        </p:nvSpPr>
        <p:spPr>
          <a:xfrm>
            <a:off x="10751774" y="1557228"/>
            <a:ext cx="1784627"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sp>
        <p:nvSpPr>
          <p:cNvPr id="53" name="Text Placeholder 5"/>
          <p:cNvSpPr>
            <a:spLocks noGrp="1"/>
          </p:cNvSpPr>
          <p:nvPr>
            <p:ph type="body" sz="quarter" idx="47" hasCustomPrompt="1"/>
          </p:nvPr>
        </p:nvSpPr>
        <p:spPr>
          <a:xfrm>
            <a:off x="10741381" y="2545767"/>
            <a:ext cx="1781755"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54" name="Text Placeholder 5"/>
          <p:cNvSpPr>
            <a:spLocks noGrp="1"/>
          </p:cNvSpPr>
          <p:nvPr>
            <p:ph type="body" sz="quarter" idx="48" hasCustomPrompt="1"/>
          </p:nvPr>
        </p:nvSpPr>
        <p:spPr>
          <a:xfrm>
            <a:off x="10741381" y="3472885"/>
            <a:ext cx="1781755"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55" name="Text Placeholder 5"/>
          <p:cNvSpPr>
            <a:spLocks noGrp="1"/>
          </p:cNvSpPr>
          <p:nvPr>
            <p:ph type="body" sz="quarter" idx="49" hasCustomPrompt="1"/>
          </p:nvPr>
        </p:nvSpPr>
        <p:spPr>
          <a:xfrm>
            <a:off x="10741381" y="4427012"/>
            <a:ext cx="1781755"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56" name="Text Placeholder 5"/>
          <p:cNvSpPr>
            <a:spLocks noGrp="1"/>
          </p:cNvSpPr>
          <p:nvPr>
            <p:ph type="body" sz="quarter" idx="50" hasCustomPrompt="1"/>
          </p:nvPr>
        </p:nvSpPr>
        <p:spPr>
          <a:xfrm>
            <a:off x="10741381" y="5356306"/>
            <a:ext cx="1781755"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57" name="Text Placeholder 5"/>
          <p:cNvSpPr>
            <a:spLocks noGrp="1"/>
          </p:cNvSpPr>
          <p:nvPr>
            <p:ph type="body" sz="quarter" idx="51" hasCustomPrompt="1"/>
          </p:nvPr>
        </p:nvSpPr>
        <p:spPr>
          <a:xfrm>
            <a:off x="10741381" y="6285322"/>
            <a:ext cx="1781755"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58" name="Text Placeholder 5"/>
          <p:cNvSpPr>
            <a:spLocks noGrp="1"/>
          </p:cNvSpPr>
          <p:nvPr>
            <p:ph type="body" sz="quarter" idx="52" hasCustomPrompt="1"/>
          </p:nvPr>
        </p:nvSpPr>
        <p:spPr>
          <a:xfrm>
            <a:off x="10741381" y="7214983"/>
            <a:ext cx="1781755"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59" name="Text Placeholder 5"/>
          <p:cNvSpPr>
            <a:spLocks noGrp="1"/>
          </p:cNvSpPr>
          <p:nvPr>
            <p:ph type="body" sz="quarter" idx="53" hasCustomPrompt="1"/>
          </p:nvPr>
        </p:nvSpPr>
        <p:spPr>
          <a:xfrm>
            <a:off x="10741381" y="8143999"/>
            <a:ext cx="1781755" cy="542247"/>
          </a:xfrm>
        </p:spPr>
        <p:txBody>
          <a:bodyPr anchor="ctr"/>
          <a:lstStyle>
            <a:lvl1pPr marL="0" indent="0" algn="ctr">
              <a:lnSpc>
                <a:spcPct val="100000"/>
              </a:lnSpc>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26373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8">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 calcmode="lin" valueType="num">
                                      <p:cBhvr additive="base">
                                        <p:cTn id="11"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19">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 calcmode="lin" valueType="num">
                                      <p:cBhvr additive="base">
                                        <p:cTn id="15"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20">
                                            <p:txEl>
                                              <p:pRg st="0" end="0"/>
                                            </p:txEl>
                                          </p:spTgt>
                                        </p:tgtEl>
                                        <p:attrNameLst>
                                          <p:attrName>ppt_y</p:attrName>
                                        </p:attrNameLst>
                                      </p:cBhvr>
                                      <p:tavLst>
                                        <p:tav tm="0">
                                          <p:val>
                                            <p:strVal val="0-#ppt_h/2"/>
                                          </p:val>
                                        </p:tav>
                                        <p:tav tm="100000">
                                          <p:val>
                                            <p:strVal val="#ppt_y"/>
                                          </p:val>
                                        </p:tav>
                                      </p:tavLst>
                                    </p:anim>
                                  </p:childTnLst>
                                </p:cTn>
                              </p:par>
                              <p:par>
                                <p:cTn id="17" presetID="2" presetClass="entr" presetSubtype="1" decel="100000" fill="hold" grpId="0" nodeType="with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 calcmode="lin" valueType="num">
                                      <p:cBhvr additive="base">
                                        <p:cTn id="19"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1">
                                            <p:txEl>
                                              <p:pRg st="0" end="0"/>
                                            </p:txEl>
                                          </p:spTgt>
                                        </p:tgtEl>
                                        <p:attrNameLst>
                                          <p:attrName>ppt_y</p:attrName>
                                        </p:attrNameLst>
                                      </p:cBhvr>
                                      <p:tavLst>
                                        <p:tav tm="0">
                                          <p:val>
                                            <p:strVal val="0-#ppt_h/2"/>
                                          </p:val>
                                        </p:tav>
                                        <p:tav tm="100000">
                                          <p:val>
                                            <p:strVal val="#ppt_y"/>
                                          </p:val>
                                        </p:tav>
                                      </p:tavLst>
                                    </p:anim>
                                  </p:childTnLst>
                                </p:cTn>
                              </p:par>
                              <p:par>
                                <p:cTn id="21" presetID="2" presetClass="entr" presetSubtype="1" decel="100000" fill="hold" grpId="0" nodeType="with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 calcmode="lin" valueType="num">
                                      <p:cBhvr additive="base">
                                        <p:cTn id="2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22">
                                            <p:txEl>
                                              <p:pRg st="0" end="0"/>
                                            </p:txEl>
                                          </p:spTgt>
                                        </p:tgtEl>
                                        <p:attrNameLst>
                                          <p:attrName>ppt_y</p:attrName>
                                        </p:attrNameLst>
                                      </p:cBhvr>
                                      <p:tavLst>
                                        <p:tav tm="0">
                                          <p:val>
                                            <p:strVal val="0-#ppt_h/2"/>
                                          </p:val>
                                        </p:tav>
                                        <p:tav tm="100000">
                                          <p:val>
                                            <p:strVal val="#ppt_y"/>
                                          </p:val>
                                        </p:tav>
                                      </p:tavLst>
                                    </p:anim>
                                  </p:childTnLst>
                                </p:cTn>
                              </p:par>
                              <p:par>
                                <p:cTn id="25" presetID="2" presetClass="entr" presetSubtype="1" decel="10000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 calcmode="lin" valueType="num">
                                      <p:cBhvr additive="base">
                                        <p:cTn id="27"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23">
                                            <p:txEl>
                                              <p:pRg st="0" end="0"/>
                                            </p:txEl>
                                          </p:spTgt>
                                        </p:tgtEl>
                                        <p:attrNameLst>
                                          <p:attrName>ppt_y</p:attrName>
                                        </p:attrNameLst>
                                      </p:cBhvr>
                                      <p:tavLst>
                                        <p:tav tm="0">
                                          <p:val>
                                            <p:strVal val="0-#ppt_h/2"/>
                                          </p:val>
                                        </p:tav>
                                        <p:tav tm="100000">
                                          <p:val>
                                            <p:strVal val="#ppt_y"/>
                                          </p:val>
                                        </p:tav>
                                      </p:tavLst>
                                    </p:anim>
                                  </p:childTnLst>
                                </p:cTn>
                              </p:par>
                              <p:par>
                                <p:cTn id="29" presetID="2" presetClass="entr" presetSubtype="1" decel="100000" fill="hold" grpId="0" nodeType="with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anim calcmode="lin" valueType="num">
                                      <p:cBhvr additive="base">
                                        <p:cTn id="31"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24">
                                            <p:txEl>
                                              <p:pRg st="0" end="0"/>
                                            </p:txEl>
                                          </p:spTgt>
                                        </p:tgtEl>
                                        <p:attrNameLst>
                                          <p:attrName>ppt_y</p:attrName>
                                        </p:attrNameLst>
                                      </p:cBhvr>
                                      <p:tavLst>
                                        <p:tav tm="0">
                                          <p:val>
                                            <p:strVal val="0-#ppt_h/2"/>
                                          </p:val>
                                        </p:tav>
                                        <p:tav tm="100000">
                                          <p:val>
                                            <p:strVal val="#ppt_y"/>
                                          </p:val>
                                        </p:tav>
                                      </p:tavLst>
                                    </p:anim>
                                  </p:childTnLst>
                                </p:cTn>
                              </p:par>
                              <p:par>
                                <p:cTn id="33" presetID="2" presetClass="entr" presetSubtype="1" decel="100000" fill="hold" grpId="0" nodeType="withEffect">
                                  <p:stCondLst>
                                    <p:cond delay="0"/>
                                  </p:stCondLst>
                                  <p:childTnLst>
                                    <p:set>
                                      <p:cBhvr>
                                        <p:cTn id="34" dur="1" fill="hold">
                                          <p:stCondLst>
                                            <p:cond delay="0"/>
                                          </p:stCondLst>
                                        </p:cTn>
                                        <p:tgtEl>
                                          <p:spTgt spid="25">
                                            <p:txEl>
                                              <p:pRg st="0" end="0"/>
                                            </p:txEl>
                                          </p:spTgt>
                                        </p:tgtEl>
                                        <p:attrNameLst>
                                          <p:attrName>style.visibility</p:attrName>
                                        </p:attrNameLst>
                                      </p:cBhvr>
                                      <p:to>
                                        <p:strVal val="visible"/>
                                      </p:to>
                                    </p:set>
                                    <p:anim calcmode="lin" valueType="num">
                                      <p:cBhvr additive="base">
                                        <p:cTn id="35"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36" dur="1000" fill="hold"/>
                                        <p:tgtEl>
                                          <p:spTgt spid="25">
                                            <p:txEl>
                                              <p:pRg st="0" end="0"/>
                                            </p:txEl>
                                          </p:spTgt>
                                        </p:tgtEl>
                                        <p:attrNameLst>
                                          <p:attrName>ppt_y</p:attrName>
                                        </p:attrNameLst>
                                      </p:cBhvr>
                                      <p:tavLst>
                                        <p:tav tm="0">
                                          <p:val>
                                            <p:strVal val="0-#ppt_h/2"/>
                                          </p:val>
                                        </p:tav>
                                        <p:tav tm="100000">
                                          <p:val>
                                            <p:strVal val="#ppt_y"/>
                                          </p:val>
                                        </p:tav>
                                      </p:tavLst>
                                    </p:anim>
                                  </p:childTnLst>
                                </p:cTn>
                              </p:par>
                              <p:par>
                                <p:cTn id="37" presetID="2" presetClass="entr" presetSubtype="1" decel="10000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ppt_x"/>
                                          </p:val>
                                        </p:tav>
                                        <p:tav tm="100000">
                                          <p:val>
                                            <p:strVal val="#ppt_x"/>
                                          </p:val>
                                        </p:tav>
                                      </p:tavLst>
                                    </p:anim>
                                    <p:anim calcmode="lin" valueType="num">
                                      <p:cBhvr additive="base">
                                        <p:cTn id="40" dur="1000" fill="hold"/>
                                        <p:tgtEl>
                                          <p:spTgt spid="10"/>
                                        </p:tgtEl>
                                        <p:attrNameLst>
                                          <p:attrName>ppt_y</p:attrName>
                                        </p:attrNameLst>
                                      </p:cBhvr>
                                      <p:tavLst>
                                        <p:tav tm="0">
                                          <p:val>
                                            <p:strVal val="0-#ppt_h/2"/>
                                          </p:val>
                                        </p:tav>
                                        <p:tav tm="100000">
                                          <p:val>
                                            <p:strVal val="#ppt_y"/>
                                          </p:val>
                                        </p:tav>
                                      </p:tavLst>
                                    </p:anim>
                                  </p:childTnLst>
                                </p:cTn>
                              </p:par>
                              <p:par>
                                <p:cTn id="41" presetID="2" presetClass="entr" presetSubtype="1" decel="10000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1000" fill="hold"/>
                                        <p:tgtEl>
                                          <p:spTgt spid="11"/>
                                        </p:tgtEl>
                                        <p:attrNameLst>
                                          <p:attrName>ppt_x</p:attrName>
                                        </p:attrNameLst>
                                      </p:cBhvr>
                                      <p:tavLst>
                                        <p:tav tm="0">
                                          <p:val>
                                            <p:strVal val="#ppt_x"/>
                                          </p:val>
                                        </p:tav>
                                        <p:tav tm="100000">
                                          <p:val>
                                            <p:strVal val="#ppt_x"/>
                                          </p:val>
                                        </p:tav>
                                      </p:tavLst>
                                    </p:anim>
                                    <p:anim calcmode="lin" valueType="num">
                                      <p:cBhvr additive="base">
                                        <p:cTn id="44" dur="1000" fill="hold"/>
                                        <p:tgtEl>
                                          <p:spTgt spid="11"/>
                                        </p:tgtEl>
                                        <p:attrNameLst>
                                          <p:attrName>ppt_y</p:attrName>
                                        </p:attrNameLst>
                                      </p:cBhvr>
                                      <p:tavLst>
                                        <p:tav tm="0">
                                          <p:val>
                                            <p:strVal val="0-#ppt_h/2"/>
                                          </p:val>
                                        </p:tav>
                                        <p:tav tm="100000">
                                          <p:val>
                                            <p:strVal val="#ppt_y"/>
                                          </p:val>
                                        </p:tav>
                                      </p:tavLst>
                                    </p:anim>
                                  </p:childTnLst>
                                </p:cTn>
                              </p:par>
                              <p:par>
                                <p:cTn id="45" presetID="2" presetClass="entr" presetSubtype="1" decel="10000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1000" fill="hold"/>
                                        <p:tgtEl>
                                          <p:spTgt spid="12"/>
                                        </p:tgtEl>
                                        <p:attrNameLst>
                                          <p:attrName>ppt_x</p:attrName>
                                        </p:attrNameLst>
                                      </p:cBhvr>
                                      <p:tavLst>
                                        <p:tav tm="0">
                                          <p:val>
                                            <p:strVal val="#ppt_x"/>
                                          </p:val>
                                        </p:tav>
                                        <p:tav tm="100000">
                                          <p:val>
                                            <p:strVal val="#ppt_x"/>
                                          </p:val>
                                        </p:tav>
                                      </p:tavLst>
                                    </p:anim>
                                    <p:anim calcmode="lin" valueType="num">
                                      <p:cBhvr additive="base">
                                        <p:cTn id="48" dur="1000" fill="hold"/>
                                        <p:tgtEl>
                                          <p:spTgt spid="12"/>
                                        </p:tgtEl>
                                        <p:attrNameLst>
                                          <p:attrName>ppt_y</p:attrName>
                                        </p:attrNameLst>
                                      </p:cBhvr>
                                      <p:tavLst>
                                        <p:tav tm="0">
                                          <p:val>
                                            <p:strVal val="0-#ppt_h/2"/>
                                          </p:val>
                                        </p:tav>
                                        <p:tav tm="100000">
                                          <p:val>
                                            <p:strVal val="#ppt_y"/>
                                          </p:val>
                                        </p:tav>
                                      </p:tavLst>
                                    </p:anim>
                                  </p:childTnLst>
                                </p:cTn>
                              </p:par>
                              <p:par>
                                <p:cTn id="49" presetID="2" presetClass="entr" presetSubtype="1" decel="10000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1000" fill="hold"/>
                                        <p:tgtEl>
                                          <p:spTgt spid="13"/>
                                        </p:tgtEl>
                                        <p:attrNameLst>
                                          <p:attrName>ppt_x</p:attrName>
                                        </p:attrNameLst>
                                      </p:cBhvr>
                                      <p:tavLst>
                                        <p:tav tm="0">
                                          <p:val>
                                            <p:strVal val="#ppt_x"/>
                                          </p:val>
                                        </p:tav>
                                        <p:tav tm="100000">
                                          <p:val>
                                            <p:strVal val="#ppt_x"/>
                                          </p:val>
                                        </p:tav>
                                      </p:tavLst>
                                    </p:anim>
                                    <p:anim calcmode="lin" valueType="num">
                                      <p:cBhvr additive="base">
                                        <p:cTn id="52" dur="1000" fill="hold"/>
                                        <p:tgtEl>
                                          <p:spTgt spid="13"/>
                                        </p:tgtEl>
                                        <p:attrNameLst>
                                          <p:attrName>ppt_y</p:attrName>
                                        </p:attrNameLst>
                                      </p:cBhvr>
                                      <p:tavLst>
                                        <p:tav tm="0">
                                          <p:val>
                                            <p:strVal val="0-#ppt_h/2"/>
                                          </p:val>
                                        </p:tav>
                                        <p:tav tm="100000">
                                          <p:val>
                                            <p:strVal val="#ppt_y"/>
                                          </p:val>
                                        </p:tav>
                                      </p:tavLst>
                                    </p:anim>
                                  </p:childTnLst>
                                </p:cTn>
                              </p:par>
                              <p:par>
                                <p:cTn id="53" presetID="2" presetClass="entr" presetSubtype="1" decel="10000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1000" fill="hold"/>
                                        <p:tgtEl>
                                          <p:spTgt spid="14"/>
                                        </p:tgtEl>
                                        <p:attrNameLst>
                                          <p:attrName>ppt_x</p:attrName>
                                        </p:attrNameLst>
                                      </p:cBhvr>
                                      <p:tavLst>
                                        <p:tav tm="0">
                                          <p:val>
                                            <p:strVal val="#ppt_x"/>
                                          </p:val>
                                        </p:tav>
                                        <p:tav tm="100000">
                                          <p:val>
                                            <p:strVal val="#ppt_x"/>
                                          </p:val>
                                        </p:tav>
                                      </p:tavLst>
                                    </p:anim>
                                    <p:anim calcmode="lin" valueType="num">
                                      <p:cBhvr additive="base">
                                        <p:cTn id="56" dur="1000" fill="hold"/>
                                        <p:tgtEl>
                                          <p:spTgt spid="14"/>
                                        </p:tgtEl>
                                        <p:attrNameLst>
                                          <p:attrName>ppt_y</p:attrName>
                                        </p:attrNameLst>
                                      </p:cBhvr>
                                      <p:tavLst>
                                        <p:tav tm="0">
                                          <p:val>
                                            <p:strVal val="0-#ppt_h/2"/>
                                          </p:val>
                                        </p:tav>
                                        <p:tav tm="100000">
                                          <p:val>
                                            <p:strVal val="#ppt_y"/>
                                          </p:val>
                                        </p:tav>
                                      </p:tavLst>
                                    </p:anim>
                                  </p:childTnLst>
                                </p:cTn>
                              </p:par>
                              <p:par>
                                <p:cTn id="57" presetID="2" presetClass="entr" presetSubtype="1" decel="10000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1000" fill="hold"/>
                                        <p:tgtEl>
                                          <p:spTgt spid="15"/>
                                        </p:tgtEl>
                                        <p:attrNameLst>
                                          <p:attrName>ppt_x</p:attrName>
                                        </p:attrNameLst>
                                      </p:cBhvr>
                                      <p:tavLst>
                                        <p:tav tm="0">
                                          <p:val>
                                            <p:strVal val="#ppt_x"/>
                                          </p:val>
                                        </p:tav>
                                        <p:tav tm="100000">
                                          <p:val>
                                            <p:strVal val="#ppt_x"/>
                                          </p:val>
                                        </p:tav>
                                      </p:tavLst>
                                    </p:anim>
                                    <p:anim calcmode="lin" valueType="num">
                                      <p:cBhvr additive="base">
                                        <p:cTn id="60" dur="1000" fill="hold"/>
                                        <p:tgtEl>
                                          <p:spTgt spid="15"/>
                                        </p:tgtEl>
                                        <p:attrNameLst>
                                          <p:attrName>ppt_y</p:attrName>
                                        </p:attrNameLst>
                                      </p:cBhvr>
                                      <p:tavLst>
                                        <p:tav tm="0">
                                          <p:val>
                                            <p:strVal val="0-#ppt_h/2"/>
                                          </p:val>
                                        </p:tav>
                                        <p:tav tm="100000">
                                          <p:val>
                                            <p:strVal val="#ppt_y"/>
                                          </p:val>
                                        </p:tav>
                                      </p:tavLst>
                                    </p:anim>
                                  </p:childTnLst>
                                </p:cTn>
                              </p:par>
                              <p:par>
                                <p:cTn id="61" presetID="2" presetClass="entr" presetSubtype="1" decel="10000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1000" fill="hold"/>
                                        <p:tgtEl>
                                          <p:spTgt spid="16"/>
                                        </p:tgtEl>
                                        <p:attrNameLst>
                                          <p:attrName>ppt_x</p:attrName>
                                        </p:attrNameLst>
                                      </p:cBhvr>
                                      <p:tavLst>
                                        <p:tav tm="0">
                                          <p:val>
                                            <p:strVal val="#ppt_x"/>
                                          </p:val>
                                        </p:tav>
                                        <p:tav tm="100000">
                                          <p:val>
                                            <p:strVal val="#ppt_x"/>
                                          </p:val>
                                        </p:tav>
                                      </p:tavLst>
                                    </p:anim>
                                    <p:anim calcmode="lin" valueType="num">
                                      <p:cBhvr additive="base">
                                        <p:cTn id="64" dur="1000" fill="hold"/>
                                        <p:tgtEl>
                                          <p:spTgt spid="16"/>
                                        </p:tgtEl>
                                        <p:attrNameLst>
                                          <p:attrName>ppt_y</p:attrName>
                                        </p:attrNameLst>
                                      </p:cBhvr>
                                      <p:tavLst>
                                        <p:tav tm="0">
                                          <p:val>
                                            <p:strVal val="0-#ppt_h/2"/>
                                          </p:val>
                                        </p:tav>
                                        <p:tav tm="100000">
                                          <p:val>
                                            <p:strVal val="#ppt_y"/>
                                          </p:val>
                                        </p:tav>
                                      </p:tavLst>
                                    </p:anim>
                                  </p:childTnLst>
                                </p:cTn>
                              </p:par>
                              <p:par>
                                <p:cTn id="65" presetID="2" presetClass="entr" presetSubtype="1" decel="100000" fill="hold" grpId="0" nodeType="withEffect">
                                  <p:stCondLst>
                                    <p:cond delay="0"/>
                                  </p:stCondLst>
                                  <p:childTnLst>
                                    <p:set>
                                      <p:cBhvr>
                                        <p:cTn id="66" dur="1" fill="hold">
                                          <p:stCondLst>
                                            <p:cond delay="0"/>
                                          </p:stCondLst>
                                        </p:cTn>
                                        <p:tgtEl>
                                          <p:spTgt spid="5"/>
                                        </p:tgtEl>
                                        <p:attrNameLst>
                                          <p:attrName>style.visibility</p:attrName>
                                        </p:attrNameLst>
                                      </p:cBhvr>
                                      <p:to>
                                        <p:strVal val="visible"/>
                                      </p:to>
                                    </p:set>
                                    <p:anim calcmode="lin" valueType="num">
                                      <p:cBhvr additive="base">
                                        <p:cTn id="67" dur="1000" fill="hold"/>
                                        <p:tgtEl>
                                          <p:spTgt spid="5"/>
                                        </p:tgtEl>
                                        <p:attrNameLst>
                                          <p:attrName>ppt_x</p:attrName>
                                        </p:attrNameLst>
                                      </p:cBhvr>
                                      <p:tavLst>
                                        <p:tav tm="0">
                                          <p:val>
                                            <p:strVal val="#ppt_x"/>
                                          </p:val>
                                        </p:tav>
                                        <p:tav tm="100000">
                                          <p:val>
                                            <p:strVal val="#ppt_x"/>
                                          </p:val>
                                        </p:tav>
                                      </p:tavLst>
                                    </p:anim>
                                    <p:anim calcmode="lin" valueType="num">
                                      <p:cBhvr additive="base">
                                        <p:cTn id="68" dur="1000" fill="hold"/>
                                        <p:tgtEl>
                                          <p:spTgt spid="5"/>
                                        </p:tgtEl>
                                        <p:attrNameLst>
                                          <p:attrName>ppt_y</p:attrName>
                                        </p:attrNameLst>
                                      </p:cBhvr>
                                      <p:tavLst>
                                        <p:tav tm="0">
                                          <p:val>
                                            <p:strVal val="0-#ppt_h/2"/>
                                          </p:val>
                                        </p:tav>
                                        <p:tav tm="100000">
                                          <p:val>
                                            <p:strVal val="#ppt_y"/>
                                          </p:val>
                                        </p:tav>
                                      </p:tavLst>
                                    </p:anim>
                                  </p:childTnLst>
                                </p:cTn>
                              </p:par>
                              <p:par>
                                <p:cTn id="69" presetID="2" presetClass="entr" presetSubtype="1" decel="10000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additive="base">
                                        <p:cTn id="71" dur="1000" fill="hold"/>
                                        <p:tgtEl>
                                          <p:spTgt spid="6"/>
                                        </p:tgtEl>
                                        <p:attrNameLst>
                                          <p:attrName>ppt_x</p:attrName>
                                        </p:attrNameLst>
                                      </p:cBhvr>
                                      <p:tavLst>
                                        <p:tav tm="0">
                                          <p:val>
                                            <p:strVal val="#ppt_x"/>
                                          </p:val>
                                        </p:tav>
                                        <p:tav tm="100000">
                                          <p:val>
                                            <p:strVal val="#ppt_x"/>
                                          </p:val>
                                        </p:tav>
                                      </p:tavLst>
                                    </p:anim>
                                    <p:anim calcmode="lin" valueType="num">
                                      <p:cBhvr additive="base">
                                        <p:cTn id="72" dur="1000" fill="hold"/>
                                        <p:tgtEl>
                                          <p:spTgt spid="6"/>
                                        </p:tgtEl>
                                        <p:attrNameLst>
                                          <p:attrName>ppt_y</p:attrName>
                                        </p:attrNameLst>
                                      </p:cBhvr>
                                      <p:tavLst>
                                        <p:tav tm="0">
                                          <p:val>
                                            <p:strVal val="0-#ppt_h/2"/>
                                          </p:val>
                                        </p:tav>
                                        <p:tav tm="100000">
                                          <p:val>
                                            <p:strVal val="#ppt_y"/>
                                          </p:val>
                                        </p:tav>
                                      </p:tavLst>
                                    </p:anim>
                                  </p:childTnLst>
                                </p:cTn>
                              </p:par>
                              <p:par>
                                <p:cTn id="73" presetID="2" presetClass="entr" presetSubtype="1" decel="100000" fill="hold" grpId="0" nodeType="withEffect">
                                  <p:stCondLst>
                                    <p:cond delay="0"/>
                                  </p:stCondLst>
                                  <p:childTnLst>
                                    <p:set>
                                      <p:cBhvr>
                                        <p:cTn id="74" dur="1" fill="hold">
                                          <p:stCondLst>
                                            <p:cond delay="0"/>
                                          </p:stCondLst>
                                        </p:cTn>
                                        <p:tgtEl>
                                          <p:spTgt spid="7"/>
                                        </p:tgtEl>
                                        <p:attrNameLst>
                                          <p:attrName>style.visibility</p:attrName>
                                        </p:attrNameLst>
                                      </p:cBhvr>
                                      <p:to>
                                        <p:strVal val="visible"/>
                                      </p:to>
                                    </p:set>
                                    <p:anim calcmode="lin" valueType="num">
                                      <p:cBhvr additive="base">
                                        <p:cTn id="75" dur="1000" fill="hold"/>
                                        <p:tgtEl>
                                          <p:spTgt spid="7"/>
                                        </p:tgtEl>
                                        <p:attrNameLst>
                                          <p:attrName>ppt_x</p:attrName>
                                        </p:attrNameLst>
                                      </p:cBhvr>
                                      <p:tavLst>
                                        <p:tav tm="0">
                                          <p:val>
                                            <p:strVal val="#ppt_x"/>
                                          </p:val>
                                        </p:tav>
                                        <p:tav tm="100000">
                                          <p:val>
                                            <p:strVal val="#ppt_x"/>
                                          </p:val>
                                        </p:tav>
                                      </p:tavLst>
                                    </p:anim>
                                    <p:anim calcmode="lin" valueType="num">
                                      <p:cBhvr additive="base">
                                        <p:cTn id="76" dur="1000" fill="hold"/>
                                        <p:tgtEl>
                                          <p:spTgt spid="7"/>
                                        </p:tgtEl>
                                        <p:attrNameLst>
                                          <p:attrName>ppt_y</p:attrName>
                                        </p:attrNameLst>
                                      </p:cBhvr>
                                      <p:tavLst>
                                        <p:tav tm="0">
                                          <p:val>
                                            <p:strVal val="0-#ppt_h/2"/>
                                          </p:val>
                                        </p:tav>
                                        <p:tav tm="100000">
                                          <p:val>
                                            <p:strVal val="#ppt_y"/>
                                          </p:val>
                                        </p:tav>
                                      </p:tavLst>
                                    </p:anim>
                                  </p:childTnLst>
                                </p:cTn>
                              </p:par>
                              <p:par>
                                <p:cTn id="77" presetID="2" presetClass="entr" presetSubtype="1" decel="100000" fill="hold" grpId="0" nodeType="with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additive="base">
                                        <p:cTn id="79" dur="1000" fill="hold"/>
                                        <p:tgtEl>
                                          <p:spTgt spid="8"/>
                                        </p:tgtEl>
                                        <p:attrNameLst>
                                          <p:attrName>ppt_x</p:attrName>
                                        </p:attrNameLst>
                                      </p:cBhvr>
                                      <p:tavLst>
                                        <p:tav tm="0">
                                          <p:val>
                                            <p:strVal val="#ppt_x"/>
                                          </p:val>
                                        </p:tav>
                                        <p:tav tm="100000">
                                          <p:val>
                                            <p:strVal val="#ppt_x"/>
                                          </p:val>
                                        </p:tav>
                                      </p:tavLst>
                                    </p:anim>
                                    <p:anim calcmode="lin" valueType="num">
                                      <p:cBhvr additive="base">
                                        <p:cTn id="80" dur="1000" fill="hold"/>
                                        <p:tgtEl>
                                          <p:spTgt spid="8"/>
                                        </p:tgtEl>
                                        <p:attrNameLst>
                                          <p:attrName>ppt_y</p:attrName>
                                        </p:attrNameLst>
                                      </p:cBhvr>
                                      <p:tavLst>
                                        <p:tav tm="0">
                                          <p:val>
                                            <p:strVal val="0-#ppt_h/2"/>
                                          </p:val>
                                        </p:tav>
                                        <p:tav tm="100000">
                                          <p:val>
                                            <p:strVal val="#ppt_y"/>
                                          </p:val>
                                        </p:tav>
                                      </p:tavLst>
                                    </p:anim>
                                  </p:childTnLst>
                                </p:cTn>
                              </p:par>
                              <p:par>
                                <p:cTn id="81" presetID="2" presetClass="entr" presetSubtype="1" decel="100000" fill="hold" grpId="0" nodeType="withEffect">
                                  <p:stCondLst>
                                    <p:cond delay="0"/>
                                  </p:stCondLst>
                                  <p:childTnLst>
                                    <p:set>
                                      <p:cBhvr>
                                        <p:cTn id="82" dur="1" fill="hold">
                                          <p:stCondLst>
                                            <p:cond delay="0"/>
                                          </p:stCondLst>
                                        </p:cTn>
                                        <p:tgtEl>
                                          <p:spTgt spid="9"/>
                                        </p:tgtEl>
                                        <p:attrNameLst>
                                          <p:attrName>style.visibility</p:attrName>
                                        </p:attrNameLst>
                                      </p:cBhvr>
                                      <p:to>
                                        <p:strVal val="visible"/>
                                      </p:to>
                                    </p:set>
                                    <p:anim calcmode="lin" valueType="num">
                                      <p:cBhvr additive="base">
                                        <p:cTn id="83" dur="1000" fill="hold"/>
                                        <p:tgtEl>
                                          <p:spTgt spid="9"/>
                                        </p:tgtEl>
                                        <p:attrNameLst>
                                          <p:attrName>ppt_x</p:attrName>
                                        </p:attrNameLst>
                                      </p:cBhvr>
                                      <p:tavLst>
                                        <p:tav tm="0">
                                          <p:val>
                                            <p:strVal val="#ppt_x"/>
                                          </p:val>
                                        </p:tav>
                                        <p:tav tm="100000">
                                          <p:val>
                                            <p:strVal val="#ppt_x"/>
                                          </p:val>
                                        </p:tav>
                                      </p:tavLst>
                                    </p:anim>
                                    <p:anim calcmode="lin" valueType="num">
                                      <p:cBhvr additive="base">
                                        <p:cTn id="84" dur="1000" fill="hold"/>
                                        <p:tgtEl>
                                          <p:spTgt spid="9"/>
                                        </p:tgtEl>
                                        <p:attrNameLst>
                                          <p:attrName>ppt_y</p:attrName>
                                        </p:attrNameLst>
                                      </p:cBhvr>
                                      <p:tavLst>
                                        <p:tav tm="0">
                                          <p:val>
                                            <p:strVal val="0-#ppt_h/2"/>
                                          </p:val>
                                        </p:tav>
                                        <p:tav tm="100000">
                                          <p:val>
                                            <p:strVal val="#ppt_y"/>
                                          </p:val>
                                        </p:tav>
                                      </p:tavLst>
                                    </p:anim>
                                  </p:childTnLst>
                                </p:cTn>
                              </p:par>
                              <p:par>
                                <p:cTn id="85" presetID="10" presetClass="entr" presetSubtype="0" fill="hold" grpId="1" nodeType="withEffect">
                                  <p:stCondLst>
                                    <p:cond delay="0"/>
                                  </p:stCondLst>
                                  <p:childTnLst>
                                    <p:set>
                                      <p:cBhvr>
                                        <p:cTn id="86" dur="1" fill="hold">
                                          <p:stCondLst>
                                            <p:cond delay="0"/>
                                          </p:stCondLst>
                                        </p:cTn>
                                        <p:tgtEl>
                                          <p:spTgt spid="18">
                                            <p:txEl>
                                              <p:pRg st="0" end="0"/>
                                            </p:txEl>
                                          </p:spTgt>
                                        </p:tgtEl>
                                        <p:attrNameLst>
                                          <p:attrName>style.visibility</p:attrName>
                                        </p:attrNameLst>
                                      </p:cBhvr>
                                      <p:to>
                                        <p:strVal val="visible"/>
                                      </p:to>
                                    </p:set>
                                    <p:animEffect transition="in" filter="fade">
                                      <p:cBhvr>
                                        <p:cTn id="87" dur="1000"/>
                                        <p:tgtEl>
                                          <p:spTgt spid="18">
                                            <p:txEl>
                                              <p:pRg st="0" end="0"/>
                                            </p:txEl>
                                          </p:spTgt>
                                        </p:tgtEl>
                                      </p:cBhvr>
                                    </p:animEffect>
                                  </p:childTnLst>
                                </p:cTn>
                              </p:par>
                              <p:par>
                                <p:cTn id="88" presetID="10" presetClass="entr" presetSubtype="0" fill="hold" grpId="1" nodeType="withEffect">
                                  <p:stCondLst>
                                    <p:cond delay="0"/>
                                  </p:stCondLst>
                                  <p:childTnLst>
                                    <p:set>
                                      <p:cBhvr>
                                        <p:cTn id="89" dur="1" fill="hold">
                                          <p:stCondLst>
                                            <p:cond delay="0"/>
                                          </p:stCondLst>
                                        </p:cTn>
                                        <p:tgtEl>
                                          <p:spTgt spid="19">
                                            <p:txEl>
                                              <p:pRg st="0" end="0"/>
                                            </p:txEl>
                                          </p:spTgt>
                                        </p:tgtEl>
                                        <p:attrNameLst>
                                          <p:attrName>style.visibility</p:attrName>
                                        </p:attrNameLst>
                                      </p:cBhvr>
                                      <p:to>
                                        <p:strVal val="visible"/>
                                      </p:to>
                                    </p:set>
                                    <p:animEffect transition="in" filter="fade">
                                      <p:cBhvr>
                                        <p:cTn id="90" dur="1000"/>
                                        <p:tgtEl>
                                          <p:spTgt spid="19">
                                            <p:txEl>
                                              <p:pRg st="0" end="0"/>
                                            </p:txEl>
                                          </p:spTgt>
                                        </p:tgtEl>
                                      </p:cBhvr>
                                    </p:animEffect>
                                  </p:childTnLst>
                                </p:cTn>
                              </p:par>
                              <p:par>
                                <p:cTn id="91" presetID="10" presetClass="entr" presetSubtype="0" fill="hold" grpId="1" nodeType="withEffect">
                                  <p:stCondLst>
                                    <p:cond delay="0"/>
                                  </p:stCondLst>
                                  <p:childTnLst>
                                    <p:set>
                                      <p:cBhvr>
                                        <p:cTn id="92" dur="1" fill="hold">
                                          <p:stCondLst>
                                            <p:cond delay="0"/>
                                          </p:stCondLst>
                                        </p:cTn>
                                        <p:tgtEl>
                                          <p:spTgt spid="20">
                                            <p:txEl>
                                              <p:pRg st="0" end="0"/>
                                            </p:txEl>
                                          </p:spTgt>
                                        </p:tgtEl>
                                        <p:attrNameLst>
                                          <p:attrName>style.visibility</p:attrName>
                                        </p:attrNameLst>
                                      </p:cBhvr>
                                      <p:to>
                                        <p:strVal val="visible"/>
                                      </p:to>
                                    </p:set>
                                    <p:animEffect transition="in" filter="fade">
                                      <p:cBhvr>
                                        <p:cTn id="93" dur="1000"/>
                                        <p:tgtEl>
                                          <p:spTgt spid="20">
                                            <p:txEl>
                                              <p:pRg st="0" end="0"/>
                                            </p:txEl>
                                          </p:spTgt>
                                        </p:tgtEl>
                                      </p:cBhvr>
                                    </p:animEffect>
                                  </p:childTnLst>
                                </p:cTn>
                              </p:par>
                              <p:par>
                                <p:cTn id="94" presetID="10" presetClass="entr" presetSubtype="0" fill="hold" grpId="1" nodeType="withEffect">
                                  <p:stCondLst>
                                    <p:cond delay="0"/>
                                  </p:stCondLst>
                                  <p:childTnLst>
                                    <p:set>
                                      <p:cBhvr>
                                        <p:cTn id="95" dur="1" fill="hold">
                                          <p:stCondLst>
                                            <p:cond delay="0"/>
                                          </p:stCondLst>
                                        </p:cTn>
                                        <p:tgtEl>
                                          <p:spTgt spid="21">
                                            <p:txEl>
                                              <p:pRg st="0" end="0"/>
                                            </p:txEl>
                                          </p:spTgt>
                                        </p:tgtEl>
                                        <p:attrNameLst>
                                          <p:attrName>style.visibility</p:attrName>
                                        </p:attrNameLst>
                                      </p:cBhvr>
                                      <p:to>
                                        <p:strVal val="visible"/>
                                      </p:to>
                                    </p:set>
                                    <p:animEffect transition="in" filter="fade">
                                      <p:cBhvr>
                                        <p:cTn id="96" dur="1000"/>
                                        <p:tgtEl>
                                          <p:spTgt spid="21">
                                            <p:txEl>
                                              <p:pRg st="0" end="0"/>
                                            </p:txEl>
                                          </p:spTgt>
                                        </p:tgtEl>
                                      </p:cBhvr>
                                    </p:animEffect>
                                  </p:childTnLst>
                                </p:cTn>
                              </p:par>
                              <p:par>
                                <p:cTn id="97" presetID="10" presetClass="entr" presetSubtype="0" fill="hold" grpId="1" nodeType="withEffect">
                                  <p:stCondLst>
                                    <p:cond delay="0"/>
                                  </p:stCondLst>
                                  <p:childTnLst>
                                    <p:set>
                                      <p:cBhvr>
                                        <p:cTn id="98" dur="1" fill="hold">
                                          <p:stCondLst>
                                            <p:cond delay="0"/>
                                          </p:stCondLst>
                                        </p:cTn>
                                        <p:tgtEl>
                                          <p:spTgt spid="22">
                                            <p:txEl>
                                              <p:pRg st="0" end="0"/>
                                            </p:txEl>
                                          </p:spTgt>
                                        </p:tgtEl>
                                        <p:attrNameLst>
                                          <p:attrName>style.visibility</p:attrName>
                                        </p:attrNameLst>
                                      </p:cBhvr>
                                      <p:to>
                                        <p:strVal val="visible"/>
                                      </p:to>
                                    </p:set>
                                    <p:animEffect transition="in" filter="fade">
                                      <p:cBhvr>
                                        <p:cTn id="99" dur="1000"/>
                                        <p:tgtEl>
                                          <p:spTgt spid="22">
                                            <p:txEl>
                                              <p:pRg st="0" end="0"/>
                                            </p:txEl>
                                          </p:spTgt>
                                        </p:tgtEl>
                                      </p:cBhvr>
                                    </p:animEffect>
                                  </p:childTnLst>
                                </p:cTn>
                              </p:par>
                              <p:par>
                                <p:cTn id="100" presetID="10" presetClass="entr" presetSubtype="0" fill="hold" grpId="1" nodeType="withEffect">
                                  <p:stCondLst>
                                    <p:cond delay="0"/>
                                  </p:stCondLst>
                                  <p:childTnLst>
                                    <p:set>
                                      <p:cBhvr>
                                        <p:cTn id="101" dur="1" fill="hold">
                                          <p:stCondLst>
                                            <p:cond delay="0"/>
                                          </p:stCondLst>
                                        </p:cTn>
                                        <p:tgtEl>
                                          <p:spTgt spid="23">
                                            <p:txEl>
                                              <p:pRg st="0" end="0"/>
                                            </p:txEl>
                                          </p:spTgt>
                                        </p:tgtEl>
                                        <p:attrNameLst>
                                          <p:attrName>style.visibility</p:attrName>
                                        </p:attrNameLst>
                                      </p:cBhvr>
                                      <p:to>
                                        <p:strVal val="visible"/>
                                      </p:to>
                                    </p:set>
                                    <p:animEffect transition="in" filter="fade">
                                      <p:cBhvr>
                                        <p:cTn id="102" dur="1000"/>
                                        <p:tgtEl>
                                          <p:spTgt spid="23">
                                            <p:txEl>
                                              <p:pRg st="0" end="0"/>
                                            </p:txEl>
                                          </p:spTgt>
                                        </p:tgtEl>
                                      </p:cBhvr>
                                    </p:animEffect>
                                  </p:childTnLst>
                                </p:cTn>
                              </p:par>
                              <p:par>
                                <p:cTn id="103" presetID="10" presetClass="entr" presetSubtype="0" fill="hold" grpId="1" nodeType="withEffect">
                                  <p:stCondLst>
                                    <p:cond delay="0"/>
                                  </p:stCondLst>
                                  <p:childTnLst>
                                    <p:set>
                                      <p:cBhvr>
                                        <p:cTn id="104" dur="1" fill="hold">
                                          <p:stCondLst>
                                            <p:cond delay="0"/>
                                          </p:stCondLst>
                                        </p:cTn>
                                        <p:tgtEl>
                                          <p:spTgt spid="24">
                                            <p:txEl>
                                              <p:pRg st="0" end="0"/>
                                            </p:txEl>
                                          </p:spTgt>
                                        </p:tgtEl>
                                        <p:attrNameLst>
                                          <p:attrName>style.visibility</p:attrName>
                                        </p:attrNameLst>
                                      </p:cBhvr>
                                      <p:to>
                                        <p:strVal val="visible"/>
                                      </p:to>
                                    </p:set>
                                    <p:animEffect transition="in" filter="fade">
                                      <p:cBhvr>
                                        <p:cTn id="105" dur="1000"/>
                                        <p:tgtEl>
                                          <p:spTgt spid="24">
                                            <p:txEl>
                                              <p:pRg st="0" end="0"/>
                                            </p:txEl>
                                          </p:spTgt>
                                        </p:tgtEl>
                                      </p:cBhvr>
                                    </p:animEffect>
                                  </p:childTnLst>
                                </p:cTn>
                              </p:par>
                              <p:par>
                                <p:cTn id="106" presetID="10" presetClass="entr" presetSubtype="0" fill="hold" grpId="1" nodeType="withEffect">
                                  <p:stCondLst>
                                    <p:cond delay="0"/>
                                  </p:stCondLst>
                                  <p:childTnLst>
                                    <p:set>
                                      <p:cBhvr>
                                        <p:cTn id="107" dur="1" fill="hold">
                                          <p:stCondLst>
                                            <p:cond delay="0"/>
                                          </p:stCondLst>
                                        </p:cTn>
                                        <p:tgtEl>
                                          <p:spTgt spid="25">
                                            <p:txEl>
                                              <p:pRg st="0" end="0"/>
                                            </p:txEl>
                                          </p:spTgt>
                                        </p:tgtEl>
                                        <p:attrNameLst>
                                          <p:attrName>style.visibility</p:attrName>
                                        </p:attrNameLst>
                                      </p:cBhvr>
                                      <p:to>
                                        <p:strVal val="visible"/>
                                      </p:to>
                                    </p:set>
                                    <p:animEffect transition="in" filter="fade">
                                      <p:cBhvr>
                                        <p:cTn id="108" dur="1000"/>
                                        <p:tgtEl>
                                          <p:spTgt spid="25">
                                            <p:txEl>
                                              <p:pRg st="0" end="0"/>
                                            </p:txEl>
                                          </p:spTgt>
                                        </p:tgtEl>
                                      </p:cBhvr>
                                    </p:animEffect>
                                  </p:childTnLst>
                                </p:cTn>
                              </p:par>
                              <p:par>
                                <p:cTn id="109" presetID="10" presetClass="entr" presetSubtype="0" fill="hold" grpId="1" nodeType="withEffect">
                                  <p:stCondLst>
                                    <p:cond delay="0"/>
                                  </p:stCondLst>
                                  <p:childTnLst>
                                    <p:set>
                                      <p:cBhvr>
                                        <p:cTn id="110" dur="1" fill="hold">
                                          <p:stCondLst>
                                            <p:cond delay="0"/>
                                          </p:stCondLst>
                                        </p:cTn>
                                        <p:tgtEl>
                                          <p:spTgt spid="10"/>
                                        </p:tgtEl>
                                        <p:attrNameLst>
                                          <p:attrName>style.visibility</p:attrName>
                                        </p:attrNameLst>
                                      </p:cBhvr>
                                      <p:to>
                                        <p:strVal val="visible"/>
                                      </p:to>
                                    </p:set>
                                    <p:animEffect transition="in" filter="fade">
                                      <p:cBhvr>
                                        <p:cTn id="111" dur="1000"/>
                                        <p:tgtEl>
                                          <p:spTgt spid="10"/>
                                        </p:tgtEl>
                                      </p:cBhvr>
                                    </p:animEffect>
                                  </p:childTnLst>
                                </p:cTn>
                              </p:par>
                              <p:par>
                                <p:cTn id="112" presetID="10" presetClass="entr" presetSubtype="0" fill="hold" grpId="1" nodeType="withEffect">
                                  <p:stCondLst>
                                    <p:cond delay="0"/>
                                  </p:stCondLst>
                                  <p:childTnLst>
                                    <p:set>
                                      <p:cBhvr>
                                        <p:cTn id="113" dur="1" fill="hold">
                                          <p:stCondLst>
                                            <p:cond delay="0"/>
                                          </p:stCondLst>
                                        </p:cTn>
                                        <p:tgtEl>
                                          <p:spTgt spid="11"/>
                                        </p:tgtEl>
                                        <p:attrNameLst>
                                          <p:attrName>style.visibility</p:attrName>
                                        </p:attrNameLst>
                                      </p:cBhvr>
                                      <p:to>
                                        <p:strVal val="visible"/>
                                      </p:to>
                                    </p:set>
                                    <p:animEffect transition="in" filter="fade">
                                      <p:cBhvr>
                                        <p:cTn id="114" dur="1000"/>
                                        <p:tgtEl>
                                          <p:spTgt spid="11"/>
                                        </p:tgtEl>
                                      </p:cBhvr>
                                    </p:animEffect>
                                  </p:childTnLst>
                                </p:cTn>
                              </p:par>
                              <p:par>
                                <p:cTn id="115" presetID="10" presetClass="entr" presetSubtype="0" fill="hold" grpId="1" nodeType="withEffect">
                                  <p:stCondLst>
                                    <p:cond delay="0"/>
                                  </p:stCondLst>
                                  <p:childTnLst>
                                    <p:set>
                                      <p:cBhvr>
                                        <p:cTn id="116" dur="1" fill="hold">
                                          <p:stCondLst>
                                            <p:cond delay="0"/>
                                          </p:stCondLst>
                                        </p:cTn>
                                        <p:tgtEl>
                                          <p:spTgt spid="12"/>
                                        </p:tgtEl>
                                        <p:attrNameLst>
                                          <p:attrName>style.visibility</p:attrName>
                                        </p:attrNameLst>
                                      </p:cBhvr>
                                      <p:to>
                                        <p:strVal val="visible"/>
                                      </p:to>
                                    </p:set>
                                    <p:animEffect transition="in" filter="fade">
                                      <p:cBhvr>
                                        <p:cTn id="117" dur="1000"/>
                                        <p:tgtEl>
                                          <p:spTgt spid="12"/>
                                        </p:tgtEl>
                                      </p:cBhvr>
                                    </p:animEffect>
                                  </p:childTnLst>
                                </p:cTn>
                              </p:par>
                              <p:par>
                                <p:cTn id="118" presetID="10" presetClass="entr" presetSubtype="0" fill="hold" grpId="1" nodeType="withEffect">
                                  <p:stCondLst>
                                    <p:cond delay="0"/>
                                  </p:stCondLst>
                                  <p:childTnLst>
                                    <p:set>
                                      <p:cBhvr>
                                        <p:cTn id="119" dur="1" fill="hold">
                                          <p:stCondLst>
                                            <p:cond delay="0"/>
                                          </p:stCondLst>
                                        </p:cTn>
                                        <p:tgtEl>
                                          <p:spTgt spid="13"/>
                                        </p:tgtEl>
                                        <p:attrNameLst>
                                          <p:attrName>style.visibility</p:attrName>
                                        </p:attrNameLst>
                                      </p:cBhvr>
                                      <p:to>
                                        <p:strVal val="visible"/>
                                      </p:to>
                                    </p:set>
                                    <p:animEffect transition="in" filter="fade">
                                      <p:cBhvr>
                                        <p:cTn id="120" dur="1000"/>
                                        <p:tgtEl>
                                          <p:spTgt spid="13"/>
                                        </p:tgtEl>
                                      </p:cBhvr>
                                    </p:animEffect>
                                  </p:childTnLst>
                                </p:cTn>
                              </p:par>
                              <p:par>
                                <p:cTn id="121" presetID="10" presetClass="entr" presetSubtype="0" fill="hold" grpId="1" nodeType="withEffect">
                                  <p:stCondLst>
                                    <p:cond delay="0"/>
                                  </p:stCondLst>
                                  <p:childTnLst>
                                    <p:set>
                                      <p:cBhvr>
                                        <p:cTn id="122" dur="1" fill="hold">
                                          <p:stCondLst>
                                            <p:cond delay="0"/>
                                          </p:stCondLst>
                                        </p:cTn>
                                        <p:tgtEl>
                                          <p:spTgt spid="14"/>
                                        </p:tgtEl>
                                        <p:attrNameLst>
                                          <p:attrName>style.visibility</p:attrName>
                                        </p:attrNameLst>
                                      </p:cBhvr>
                                      <p:to>
                                        <p:strVal val="visible"/>
                                      </p:to>
                                    </p:set>
                                    <p:animEffect transition="in" filter="fade">
                                      <p:cBhvr>
                                        <p:cTn id="123" dur="1000"/>
                                        <p:tgtEl>
                                          <p:spTgt spid="14"/>
                                        </p:tgtEl>
                                      </p:cBhvr>
                                    </p:animEffect>
                                  </p:childTnLst>
                                </p:cTn>
                              </p:par>
                              <p:par>
                                <p:cTn id="124" presetID="10" presetClass="entr" presetSubtype="0" fill="hold" grpId="1" nodeType="withEffect">
                                  <p:stCondLst>
                                    <p:cond delay="0"/>
                                  </p:stCondLst>
                                  <p:childTnLst>
                                    <p:set>
                                      <p:cBhvr>
                                        <p:cTn id="125" dur="1" fill="hold">
                                          <p:stCondLst>
                                            <p:cond delay="0"/>
                                          </p:stCondLst>
                                        </p:cTn>
                                        <p:tgtEl>
                                          <p:spTgt spid="15"/>
                                        </p:tgtEl>
                                        <p:attrNameLst>
                                          <p:attrName>style.visibility</p:attrName>
                                        </p:attrNameLst>
                                      </p:cBhvr>
                                      <p:to>
                                        <p:strVal val="visible"/>
                                      </p:to>
                                    </p:set>
                                    <p:animEffect transition="in" filter="fade">
                                      <p:cBhvr>
                                        <p:cTn id="126" dur="1000"/>
                                        <p:tgtEl>
                                          <p:spTgt spid="15"/>
                                        </p:tgtEl>
                                      </p:cBhvr>
                                    </p:animEffect>
                                  </p:childTnLst>
                                </p:cTn>
                              </p:par>
                              <p:par>
                                <p:cTn id="127" presetID="10" presetClass="entr" presetSubtype="0" fill="hold" grpId="1" nodeType="withEffect">
                                  <p:stCondLst>
                                    <p:cond delay="0"/>
                                  </p:stCondLst>
                                  <p:childTnLst>
                                    <p:set>
                                      <p:cBhvr>
                                        <p:cTn id="128" dur="1" fill="hold">
                                          <p:stCondLst>
                                            <p:cond delay="0"/>
                                          </p:stCondLst>
                                        </p:cTn>
                                        <p:tgtEl>
                                          <p:spTgt spid="16"/>
                                        </p:tgtEl>
                                        <p:attrNameLst>
                                          <p:attrName>style.visibility</p:attrName>
                                        </p:attrNameLst>
                                      </p:cBhvr>
                                      <p:to>
                                        <p:strVal val="visible"/>
                                      </p:to>
                                    </p:set>
                                    <p:animEffect transition="in" filter="fade">
                                      <p:cBhvr>
                                        <p:cTn id="129" dur="1000"/>
                                        <p:tgtEl>
                                          <p:spTgt spid="16"/>
                                        </p:tgtEl>
                                      </p:cBhvr>
                                    </p:animEffect>
                                  </p:childTnLst>
                                </p:cTn>
                              </p:par>
                              <p:par>
                                <p:cTn id="130" presetID="10" presetClass="entr" presetSubtype="0" fill="hold" grpId="1" nodeType="withEffect">
                                  <p:stCondLst>
                                    <p:cond delay="0"/>
                                  </p:stCondLst>
                                  <p:childTnLst>
                                    <p:set>
                                      <p:cBhvr>
                                        <p:cTn id="131" dur="1" fill="hold">
                                          <p:stCondLst>
                                            <p:cond delay="0"/>
                                          </p:stCondLst>
                                        </p:cTn>
                                        <p:tgtEl>
                                          <p:spTgt spid="5"/>
                                        </p:tgtEl>
                                        <p:attrNameLst>
                                          <p:attrName>style.visibility</p:attrName>
                                        </p:attrNameLst>
                                      </p:cBhvr>
                                      <p:to>
                                        <p:strVal val="visible"/>
                                      </p:to>
                                    </p:set>
                                    <p:animEffect transition="in" filter="fade">
                                      <p:cBhvr>
                                        <p:cTn id="132" dur="1000"/>
                                        <p:tgtEl>
                                          <p:spTgt spid="5"/>
                                        </p:tgtEl>
                                      </p:cBhvr>
                                    </p:animEffect>
                                  </p:childTnLst>
                                </p:cTn>
                              </p:par>
                              <p:par>
                                <p:cTn id="133" presetID="10" presetClass="entr" presetSubtype="0" fill="hold" grpId="1" nodeType="withEffect">
                                  <p:stCondLst>
                                    <p:cond delay="0"/>
                                  </p:stCondLst>
                                  <p:childTnLst>
                                    <p:set>
                                      <p:cBhvr>
                                        <p:cTn id="134" dur="1" fill="hold">
                                          <p:stCondLst>
                                            <p:cond delay="0"/>
                                          </p:stCondLst>
                                        </p:cTn>
                                        <p:tgtEl>
                                          <p:spTgt spid="6"/>
                                        </p:tgtEl>
                                        <p:attrNameLst>
                                          <p:attrName>style.visibility</p:attrName>
                                        </p:attrNameLst>
                                      </p:cBhvr>
                                      <p:to>
                                        <p:strVal val="visible"/>
                                      </p:to>
                                    </p:set>
                                    <p:animEffect transition="in" filter="fade">
                                      <p:cBhvr>
                                        <p:cTn id="135" dur="1000"/>
                                        <p:tgtEl>
                                          <p:spTgt spid="6"/>
                                        </p:tgtEl>
                                      </p:cBhvr>
                                    </p:animEffect>
                                  </p:childTnLst>
                                </p:cTn>
                              </p:par>
                              <p:par>
                                <p:cTn id="136" presetID="10" presetClass="entr" presetSubtype="0" fill="hold" grpId="1" nodeType="withEffect">
                                  <p:stCondLst>
                                    <p:cond delay="0"/>
                                  </p:stCondLst>
                                  <p:childTnLst>
                                    <p:set>
                                      <p:cBhvr>
                                        <p:cTn id="137" dur="1" fill="hold">
                                          <p:stCondLst>
                                            <p:cond delay="0"/>
                                          </p:stCondLst>
                                        </p:cTn>
                                        <p:tgtEl>
                                          <p:spTgt spid="7"/>
                                        </p:tgtEl>
                                        <p:attrNameLst>
                                          <p:attrName>style.visibility</p:attrName>
                                        </p:attrNameLst>
                                      </p:cBhvr>
                                      <p:to>
                                        <p:strVal val="visible"/>
                                      </p:to>
                                    </p:set>
                                    <p:animEffect transition="in" filter="fade">
                                      <p:cBhvr>
                                        <p:cTn id="138" dur="1000"/>
                                        <p:tgtEl>
                                          <p:spTgt spid="7"/>
                                        </p:tgtEl>
                                      </p:cBhvr>
                                    </p:animEffect>
                                  </p:childTnLst>
                                </p:cTn>
                              </p:par>
                              <p:par>
                                <p:cTn id="139" presetID="10" presetClass="entr" presetSubtype="0" fill="hold" grpId="1" nodeType="withEffect">
                                  <p:stCondLst>
                                    <p:cond delay="0"/>
                                  </p:stCondLst>
                                  <p:childTnLst>
                                    <p:set>
                                      <p:cBhvr>
                                        <p:cTn id="140" dur="1" fill="hold">
                                          <p:stCondLst>
                                            <p:cond delay="0"/>
                                          </p:stCondLst>
                                        </p:cTn>
                                        <p:tgtEl>
                                          <p:spTgt spid="8"/>
                                        </p:tgtEl>
                                        <p:attrNameLst>
                                          <p:attrName>style.visibility</p:attrName>
                                        </p:attrNameLst>
                                      </p:cBhvr>
                                      <p:to>
                                        <p:strVal val="visible"/>
                                      </p:to>
                                    </p:set>
                                    <p:animEffect transition="in" filter="fade">
                                      <p:cBhvr>
                                        <p:cTn id="141" dur="1000"/>
                                        <p:tgtEl>
                                          <p:spTgt spid="8"/>
                                        </p:tgtEl>
                                      </p:cBhvr>
                                    </p:animEffect>
                                  </p:childTnLst>
                                </p:cTn>
                              </p:par>
                              <p:par>
                                <p:cTn id="142" presetID="10" presetClass="entr" presetSubtype="0" fill="hold" grpId="1" nodeType="withEffect">
                                  <p:stCondLst>
                                    <p:cond delay="0"/>
                                  </p:stCondLst>
                                  <p:childTnLst>
                                    <p:set>
                                      <p:cBhvr>
                                        <p:cTn id="143" dur="1" fill="hold">
                                          <p:stCondLst>
                                            <p:cond delay="0"/>
                                          </p:stCondLst>
                                        </p:cTn>
                                        <p:tgtEl>
                                          <p:spTgt spid="9"/>
                                        </p:tgtEl>
                                        <p:attrNameLst>
                                          <p:attrName>style.visibility</p:attrName>
                                        </p:attrNameLst>
                                      </p:cBhvr>
                                      <p:to>
                                        <p:strVal val="visible"/>
                                      </p:to>
                                    </p:set>
                                    <p:animEffect transition="in" filter="fade">
                                      <p:cBhvr>
                                        <p:cTn id="144" dur="1000"/>
                                        <p:tgtEl>
                                          <p:spTgt spid="9"/>
                                        </p:tgtEl>
                                      </p:cBhvr>
                                    </p:animEffect>
                                  </p:childTnLst>
                                </p:cTn>
                              </p:par>
                              <p:par>
                                <p:cTn id="145" presetID="2" presetClass="entr" presetSubtype="1" decel="100000" fill="hold" grpId="0" nodeType="withEffect">
                                  <p:stCondLst>
                                    <p:cond delay="0"/>
                                  </p:stCondLst>
                                  <p:childTnLst>
                                    <p:set>
                                      <p:cBhvr>
                                        <p:cTn id="146" dur="1" fill="hold">
                                          <p:stCondLst>
                                            <p:cond delay="0"/>
                                          </p:stCondLst>
                                        </p:cTn>
                                        <p:tgtEl>
                                          <p:spTgt spid="46">
                                            <p:txEl>
                                              <p:pRg st="0" end="0"/>
                                            </p:txEl>
                                          </p:spTgt>
                                        </p:tgtEl>
                                        <p:attrNameLst>
                                          <p:attrName>style.visibility</p:attrName>
                                        </p:attrNameLst>
                                      </p:cBhvr>
                                      <p:to>
                                        <p:strVal val="visible"/>
                                      </p:to>
                                    </p:set>
                                    <p:anim calcmode="lin" valueType="num">
                                      <p:cBhvr additive="base">
                                        <p:cTn id="147" dur="1000" fill="hold"/>
                                        <p:tgtEl>
                                          <p:spTgt spid="46">
                                            <p:txEl>
                                              <p:pRg st="0" end="0"/>
                                            </p:txEl>
                                          </p:spTgt>
                                        </p:tgtEl>
                                        <p:attrNameLst>
                                          <p:attrName>ppt_x</p:attrName>
                                        </p:attrNameLst>
                                      </p:cBhvr>
                                      <p:tavLst>
                                        <p:tav tm="0">
                                          <p:val>
                                            <p:strVal val="#ppt_x"/>
                                          </p:val>
                                        </p:tav>
                                        <p:tav tm="100000">
                                          <p:val>
                                            <p:strVal val="#ppt_x"/>
                                          </p:val>
                                        </p:tav>
                                      </p:tavLst>
                                    </p:anim>
                                    <p:anim calcmode="lin" valueType="num">
                                      <p:cBhvr additive="base">
                                        <p:cTn id="148" dur="1000" fill="hold"/>
                                        <p:tgtEl>
                                          <p:spTgt spid="46">
                                            <p:txEl>
                                              <p:pRg st="0" end="0"/>
                                            </p:txEl>
                                          </p:spTgt>
                                        </p:tgtEl>
                                        <p:attrNameLst>
                                          <p:attrName>ppt_y</p:attrName>
                                        </p:attrNameLst>
                                      </p:cBhvr>
                                      <p:tavLst>
                                        <p:tav tm="0">
                                          <p:val>
                                            <p:strVal val="0-#ppt_h/2"/>
                                          </p:val>
                                        </p:tav>
                                        <p:tav tm="100000">
                                          <p:val>
                                            <p:strVal val="#ppt_y"/>
                                          </p:val>
                                        </p:tav>
                                      </p:tavLst>
                                    </p:anim>
                                  </p:childTnLst>
                                </p:cTn>
                              </p:par>
                              <p:par>
                                <p:cTn id="149" presetID="2" presetClass="entr" presetSubtype="1" decel="100000" fill="hold" grpId="0" nodeType="withEffect">
                                  <p:stCondLst>
                                    <p:cond delay="0"/>
                                  </p:stCondLst>
                                  <p:childTnLst>
                                    <p:set>
                                      <p:cBhvr>
                                        <p:cTn id="150" dur="1" fill="hold">
                                          <p:stCondLst>
                                            <p:cond delay="0"/>
                                          </p:stCondLst>
                                        </p:cTn>
                                        <p:tgtEl>
                                          <p:spTgt spid="47">
                                            <p:txEl>
                                              <p:pRg st="0" end="0"/>
                                            </p:txEl>
                                          </p:spTgt>
                                        </p:tgtEl>
                                        <p:attrNameLst>
                                          <p:attrName>style.visibility</p:attrName>
                                        </p:attrNameLst>
                                      </p:cBhvr>
                                      <p:to>
                                        <p:strVal val="visible"/>
                                      </p:to>
                                    </p:set>
                                    <p:anim calcmode="lin" valueType="num">
                                      <p:cBhvr additive="base">
                                        <p:cTn id="151" dur="1000" fill="hold"/>
                                        <p:tgtEl>
                                          <p:spTgt spid="47">
                                            <p:txEl>
                                              <p:pRg st="0" end="0"/>
                                            </p:txEl>
                                          </p:spTgt>
                                        </p:tgtEl>
                                        <p:attrNameLst>
                                          <p:attrName>ppt_x</p:attrName>
                                        </p:attrNameLst>
                                      </p:cBhvr>
                                      <p:tavLst>
                                        <p:tav tm="0">
                                          <p:val>
                                            <p:strVal val="#ppt_x"/>
                                          </p:val>
                                        </p:tav>
                                        <p:tav tm="100000">
                                          <p:val>
                                            <p:strVal val="#ppt_x"/>
                                          </p:val>
                                        </p:tav>
                                      </p:tavLst>
                                    </p:anim>
                                    <p:anim calcmode="lin" valueType="num">
                                      <p:cBhvr additive="base">
                                        <p:cTn id="152" dur="1000" fill="hold"/>
                                        <p:tgtEl>
                                          <p:spTgt spid="47">
                                            <p:txEl>
                                              <p:pRg st="0" end="0"/>
                                            </p:txEl>
                                          </p:spTgt>
                                        </p:tgtEl>
                                        <p:attrNameLst>
                                          <p:attrName>ppt_y</p:attrName>
                                        </p:attrNameLst>
                                      </p:cBhvr>
                                      <p:tavLst>
                                        <p:tav tm="0">
                                          <p:val>
                                            <p:strVal val="0-#ppt_h/2"/>
                                          </p:val>
                                        </p:tav>
                                        <p:tav tm="100000">
                                          <p:val>
                                            <p:strVal val="#ppt_y"/>
                                          </p:val>
                                        </p:tav>
                                      </p:tavLst>
                                    </p:anim>
                                  </p:childTnLst>
                                </p:cTn>
                              </p:par>
                              <p:par>
                                <p:cTn id="153" presetID="2" presetClass="entr" presetSubtype="1" decel="100000" fill="hold" grpId="0" nodeType="withEffect">
                                  <p:stCondLst>
                                    <p:cond delay="0"/>
                                  </p:stCondLst>
                                  <p:childTnLst>
                                    <p:set>
                                      <p:cBhvr>
                                        <p:cTn id="154" dur="1" fill="hold">
                                          <p:stCondLst>
                                            <p:cond delay="0"/>
                                          </p:stCondLst>
                                        </p:cTn>
                                        <p:tgtEl>
                                          <p:spTgt spid="44"/>
                                        </p:tgtEl>
                                        <p:attrNameLst>
                                          <p:attrName>style.visibility</p:attrName>
                                        </p:attrNameLst>
                                      </p:cBhvr>
                                      <p:to>
                                        <p:strVal val="visible"/>
                                      </p:to>
                                    </p:set>
                                    <p:anim calcmode="lin" valueType="num">
                                      <p:cBhvr additive="base">
                                        <p:cTn id="155" dur="1000" fill="hold"/>
                                        <p:tgtEl>
                                          <p:spTgt spid="44"/>
                                        </p:tgtEl>
                                        <p:attrNameLst>
                                          <p:attrName>ppt_x</p:attrName>
                                        </p:attrNameLst>
                                      </p:cBhvr>
                                      <p:tavLst>
                                        <p:tav tm="0">
                                          <p:val>
                                            <p:strVal val="#ppt_x"/>
                                          </p:val>
                                        </p:tav>
                                        <p:tav tm="100000">
                                          <p:val>
                                            <p:strVal val="#ppt_x"/>
                                          </p:val>
                                        </p:tav>
                                      </p:tavLst>
                                    </p:anim>
                                    <p:anim calcmode="lin" valueType="num">
                                      <p:cBhvr additive="base">
                                        <p:cTn id="156" dur="1000" fill="hold"/>
                                        <p:tgtEl>
                                          <p:spTgt spid="44"/>
                                        </p:tgtEl>
                                        <p:attrNameLst>
                                          <p:attrName>ppt_y</p:attrName>
                                        </p:attrNameLst>
                                      </p:cBhvr>
                                      <p:tavLst>
                                        <p:tav tm="0">
                                          <p:val>
                                            <p:strVal val="0-#ppt_h/2"/>
                                          </p:val>
                                        </p:tav>
                                        <p:tav tm="100000">
                                          <p:val>
                                            <p:strVal val="#ppt_y"/>
                                          </p:val>
                                        </p:tav>
                                      </p:tavLst>
                                    </p:anim>
                                  </p:childTnLst>
                                </p:cTn>
                              </p:par>
                              <p:par>
                                <p:cTn id="157" presetID="2" presetClass="entr" presetSubtype="1" decel="100000" fill="hold" grpId="0" nodeType="withEffect">
                                  <p:stCondLst>
                                    <p:cond delay="0"/>
                                  </p:stCondLst>
                                  <p:childTnLst>
                                    <p:set>
                                      <p:cBhvr>
                                        <p:cTn id="158" dur="1" fill="hold">
                                          <p:stCondLst>
                                            <p:cond delay="0"/>
                                          </p:stCondLst>
                                        </p:cTn>
                                        <p:tgtEl>
                                          <p:spTgt spid="45"/>
                                        </p:tgtEl>
                                        <p:attrNameLst>
                                          <p:attrName>style.visibility</p:attrName>
                                        </p:attrNameLst>
                                      </p:cBhvr>
                                      <p:to>
                                        <p:strVal val="visible"/>
                                      </p:to>
                                    </p:set>
                                    <p:anim calcmode="lin" valueType="num">
                                      <p:cBhvr additive="base">
                                        <p:cTn id="159" dur="1000" fill="hold"/>
                                        <p:tgtEl>
                                          <p:spTgt spid="45"/>
                                        </p:tgtEl>
                                        <p:attrNameLst>
                                          <p:attrName>ppt_x</p:attrName>
                                        </p:attrNameLst>
                                      </p:cBhvr>
                                      <p:tavLst>
                                        <p:tav tm="0">
                                          <p:val>
                                            <p:strVal val="#ppt_x"/>
                                          </p:val>
                                        </p:tav>
                                        <p:tav tm="100000">
                                          <p:val>
                                            <p:strVal val="#ppt_x"/>
                                          </p:val>
                                        </p:tav>
                                      </p:tavLst>
                                    </p:anim>
                                    <p:anim calcmode="lin" valueType="num">
                                      <p:cBhvr additive="base">
                                        <p:cTn id="160" dur="1000" fill="hold"/>
                                        <p:tgtEl>
                                          <p:spTgt spid="45"/>
                                        </p:tgtEl>
                                        <p:attrNameLst>
                                          <p:attrName>ppt_y</p:attrName>
                                        </p:attrNameLst>
                                      </p:cBhvr>
                                      <p:tavLst>
                                        <p:tav tm="0">
                                          <p:val>
                                            <p:strVal val="0-#ppt_h/2"/>
                                          </p:val>
                                        </p:tav>
                                        <p:tav tm="100000">
                                          <p:val>
                                            <p:strVal val="#ppt_y"/>
                                          </p:val>
                                        </p:tav>
                                      </p:tavLst>
                                    </p:anim>
                                  </p:childTnLst>
                                </p:cTn>
                              </p:par>
                              <p:par>
                                <p:cTn id="161" presetID="2" presetClass="entr" presetSubtype="1" decel="100000" fill="hold" grpId="0" nodeType="withEffect">
                                  <p:stCondLst>
                                    <p:cond delay="0"/>
                                  </p:stCondLst>
                                  <p:childTnLst>
                                    <p:set>
                                      <p:cBhvr>
                                        <p:cTn id="162" dur="1" fill="hold">
                                          <p:stCondLst>
                                            <p:cond delay="0"/>
                                          </p:stCondLst>
                                        </p:cTn>
                                        <p:tgtEl>
                                          <p:spTgt spid="39"/>
                                        </p:tgtEl>
                                        <p:attrNameLst>
                                          <p:attrName>style.visibility</p:attrName>
                                        </p:attrNameLst>
                                      </p:cBhvr>
                                      <p:to>
                                        <p:strVal val="visible"/>
                                      </p:to>
                                    </p:set>
                                    <p:anim calcmode="lin" valueType="num">
                                      <p:cBhvr additive="base">
                                        <p:cTn id="163" dur="1000" fill="hold"/>
                                        <p:tgtEl>
                                          <p:spTgt spid="39"/>
                                        </p:tgtEl>
                                        <p:attrNameLst>
                                          <p:attrName>ppt_x</p:attrName>
                                        </p:attrNameLst>
                                      </p:cBhvr>
                                      <p:tavLst>
                                        <p:tav tm="0">
                                          <p:val>
                                            <p:strVal val="#ppt_x"/>
                                          </p:val>
                                        </p:tav>
                                        <p:tav tm="100000">
                                          <p:val>
                                            <p:strVal val="#ppt_x"/>
                                          </p:val>
                                        </p:tav>
                                      </p:tavLst>
                                    </p:anim>
                                    <p:anim calcmode="lin" valueType="num">
                                      <p:cBhvr additive="base">
                                        <p:cTn id="164" dur="1000" fill="hold"/>
                                        <p:tgtEl>
                                          <p:spTgt spid="39"/>
                                        </p:tgtEl>
                                        <p:attrNameLst>
                                          <p:attrName>ppt_y</p:attrName>
                                        </p:attrNameLst>
                                      </p:cBhvr>
                                      <p:tavLst>
                                        <p:tav tm="0">
                                          <p:val>
                                            <p:strVal val="0-#ppt_h/2"/>
                                          </p:val>
                                        </p:tav>
                                        <p:tav tm="100000">
                                          <p:val>
                                            <p:strVal val="#ppt_y"/>
                                          </p:val>
                                        </p:tav>
                                      </p:tavLst>
                                    </p:anim>
                                  </p:childTnLst>
                                </p:cTn>
                              </p:par>
                              <p:par>
                                <p:cTn id="165" presetID="2" presetClass="entr" presetSubtype="1" decel="100000" fill="hold" grpId="0" nodeType="withEffect">
                                  <p:stCondLst>
                                    <p:cond delay="0"/>
                                  </p:stCondLst>
                                  <p:childTnLst>
                                    <p:set>
                                      <p:cBhvr>
                                        <p:cTn id="166" dur="1" fill="hold">
                                          <p:stCondLst>
                                            <p:cond delay="0"/>
                                          </p:stCondLst>
                                        </p:cTn>
                                        <p:tgtEl>
                                          <p:spTgt spid="43"/>
                                        </p:tgtEl>
                                        <p:attrNameLst>
                                          <p:attrName>style.visibility</p:attrName>
                                        </p:attrNameLst>
                                      </p:cBhvr>
                                      <p:to>
                                        <p:strVal val="visible"/>
                                      </p:to>
                                    </p:set>
                                    <p:anim calcmode="lin" valueType="num">
                                      <p:cBhvr additive="base">
                                        <p:cTn id="167" dur="1000" fill="hold"/>
                                        <p:tgtEl>
                                          <p:spTgt spid="43"/>
                                        </p:tgtEl>
                                        <p:attrNameLst>
                                          <p:attrName>ppt_x</p:attrName>
                                        </p:attrNameLst>
                                      </p:cBhvr>
                                      <p:tavLst>
                                        <p:tav tm="0">
                                          <p:val>
                                            <p:strVal val="#ppt_x"/>
                                          </p:val>
                                        </p:tav>
                                        <p:tav tm="100000">
                                          <p:val>
                                            <p:strVal val="#ppt_x"/>
                                          </p:val>
                                        </p:tav>
                                      </p:tavLst>
                                    </p:anim>
                                    <p:anim calcmode="lin" valueType="num">
                                      <p:cBhvr additive="base">
                                        <p:cTn id="168" dur="1000" fill="hold"/>
                                        <p:tgtEl>
                                          <p:spTgt spid="43"/>
                                        </p:tgtEl>
                                        <p:attrNameLst>
                                          <p:attrName>ppt_y</p:attrName>
                                        </p:attrNameLst>
                                      </p:cBhvr>
                                      <p:tavLst>
                                        <p:tav tm="0">
                                          <p:val>
                                            <p:strVal val="0-#ppt_h/2"/>
                                          </p:val>
                                        </p:tav>
                                        <p:tav tm="100000">
                                          <p:val>
                                            <p:strVal val="#ppt_y"/>
                                          </p:val>
                                        </p:tav>
                                      </p:tavLst>
                                    </p:anim>
                                  </p:childTnLst>
                                </p:cTn>
                              </p:par>
                              <p:par>
                                <p:cTn id="169" presetID="10" presetClass="entr" presetSubtype="0" fill="hold" grpId="1" nodeType="withEffect">
                                  <p:stCondLst>
                                    <p:cond delay="0"/>
                                  </p:stCondLst>
                                  <p:childTnLst>
                                    <p:set>
                                      <p:cBhvr>
                                        <p:cTn id="170" dur="1" fill="hold">
                                          <p:stCondLst>
                                            <p:cond delay="0"/>
                                          </p:stCondLst>
                                        </p:cTn>
                                        <p:tgtEl>
                                          <p:spTgt spid="46">
                                            <p:txEl>
                                              <p:pRg st="0" end="0"/>
                                            </p:txEl>
                                          </p:spTgt>
                                        </p:tgtEl>
                                        <p:attrNameLst>
                                          <p:attrName>style.visibility</p:attrName>
                                        </p:attrNameLst>
                                      </p:cBhvr>
                                      <p:to>
                                        <p:strVal val="visible"/>
                                      </p:to>
                                    </p:set>
                                    <p:animEffect transition="in" filter="fade">
                                      <p:cBhvr>
                                        <p:cTn id="171" dur="1000"/>
                                        <p:tgtEl>
                                          <p:spTgt spid="46">
                                            <p:txEl>
                                              <p:pRg st="0" end="0"/>
                                            </p:txEl>
                                          </p:spTgt>
                                        </p:tgtEl>
                                      </p:cBhvr>
                                    </p:animEffect>
                                  </p:childTnLst>
                                </p:cTn>
                              </p:par>
                              <p:par>
                                <p:cTn id="172" presetID="10" presetClass="entr" presetSubtype="0" fill="hold" grpId="1" nodeType="withEffect">
                                  <p:stCondLst>
                                    <p:cond delay="0"/>
                                  </p:stCondLst>
                                  <p:childTnLst>
                                    <p:set>
                                      <p:cBhvr>
                                        <p:cTn id="173" dur="1" fill="hold">
                                          <p:stCondLst>
                                            <p:cond delay="0"/>
                                          </p:stCondLst>
                                        </p:cTn>
                                        <p:tgtEl>
                                          <p:spTgt spid="47">
                                            <p:txEl>
                                              <p:pRg st="0" end="0"/>
                                            </p:txEl>
                                          </p:spTgt>
                                        </p:tgtEl>
                                        <p:attrNameLst>
                                          <p:attrName>style.visibility</p:attrName>
                                        </p:attrNameLst>
                                      </p:cBhvr>
                                      <p:to>
                                        <p:strVal val="visible"/>
                                      </p:to>
                                    </p:set>
                                    <p:animEffect transition="in" filter="fade">
                                      <p:cBhvr>
                                        <p:cTn id="174" dur="1000"/>
                                        <p:tgtEl>
                                          <p:spTgt spid="47">
                                            <p:txEl>
                                              <p:pRg st="0" end="0"/>
                                            </p:txEl>
                                          </p:spTgt>
                                        </p:tgtEl>
                                      </p:cBhvr>
                                    </p:animEffect>
                                  </p:childTnLst>
                                </p:cTn>
                              </p:par>
                              <p:par>
                                <p:cTn id="175" presetID="10" presetClass="entr" presetSubtype="0" fill="hold" grpId="1" nodeType="withEffect">
                                  <p:stCondLst>
                                    <p:cond delay="0"/>
                                  </p:stCondLst>
                                  <p:childTnLst>
                                    <p:set>
                                      <p:cBhvr>
                                        <p:cTn id="176" dur="1" fill="hold">
                                          <p:stCondLst>
                                            <p:cond delay="0"/>
                                          </p:stCondLst>
                                        </p:cTn>
                                        <p:tgtEl>
                                          <p:spTgt spid="44"/>
                                        </p:tgtEl>
                                        <p:attrNameLst>
                                          <p:attrName>style.visibility</p:attrName>
                                        </p:attrNameLst>
                                      </p:cBhvr>
                                      <p:to>
                                        <p:strVal val="visible"/>
                                      </p:to>
                                    </p:set>
                                    <p:animEffect transition="in" filter="fade">
                                      <p:cBhvr>
                                        <p:cTn id="177" dur="1000"/>
                                        <p:tgtEl>
                                          <p:spTgt spid="44"/>
                                        </p:tgtEl>
                                      </p:cBhvr>
                                    </p:animEffect>
                                  </p:childTnLst>
                                </p:cTn>
                              </p:par>
                              <p:par>
                                <p:cTn id="178" presetID="10" presetClass="entr" presetSubtype="0" fill="hold" grpId="1" nodeType="withEffect">
                                  <p:stCondLst>
                                    <p:cond delay="0"/>
                                  </p:stCondLst>
                                  <p:childTnLst>
                                    <p:set>
                                      <p:cBhvr>
                                        <p:cTn id="179" dur="1" fill="hold">
                                          <p:stCondLst>
                                            <p:cond delay="0"/>
                                          </p:stCondLst>
                                        </p:cTn>
                                        <p:tgtEl>
                                          <p:spTgt spid="45"/>
                                        </p:tgtEl>
                                        <p:attrNameLst>
                                          <p:attrName>style.visibility</p:attrName>
                                        </p:attrNameLst>
                                      </p:cBhvr>
                                      <p:to>
                                        <p:strVal val="visible"/>
                                      </p:to>
                                    </p:set>
                                    <p:animEffect transition="in" filter="fade">
                                      <p:cBhvr>
                                        <p:cTn id="180" dur="1000"/>
                                        <p:tgtEl>
                                          <p:spTgt spid="45"/>
                                        </p:tgtEl>
                                      </p:cBhvr>
                                    </p:animEffect>
                                  </p:childTnLst>
                                </p:cTn>
                              </p:par>
                              <p:par>
                                <p:cTn id="181" presetID="10" presetClass="entr" presetSubtype="0" fill="hold" grpId="1" nodeType="withEffect">
                                  <p:stCondLst>
                                    <p:cond delay="0"/>
                                  </p:stCondLst>
                                  <p:childTnLst>
                                    <p:set>
                                      <p:cBhvr>
                                        <p:cTn id="182" dur="1" fill="hold">
                                          <p:stCondLst>
                                            <p:cond delay="0"/>
                                          </p:stCondLst>
                                        </p:cTn>
                                        <p:tgtEl>
                                          <p:spTgt spid="39"/>
                                        </p:tgtEl>
                                        <p:attrNameLst>
                                          <p:attrName>style.visibility</p:attrName>
                                        </p:attrNameLst>
                                      </p:cBhvr>
                                      <p:to>
                                        <p:strVal val="visible"/>
                                      </p:to>
                                    </p:set>
                                    <p:animEffect transition="in" filter="fade">
                                      <p:cBhvr>
                                        <p:cTn id="183" dur="1000"/>
                                        <p:tgtEl>
                                          <p:spTgt spid="39"/>
                                        </p:tgtEl>
                                      </p:cBhvr>
                                    </p:animEffect>
                                  </p:childTnLst>
                                </p:cTn>
                              </p:par>
                              <p:par>
                                <p:cTn id="184" presetID="10" presetClass="entr" presetSubtype="0" fill="hold" grpId="1" nodeType="withEffect">
                                  <p:stCondLst>
                                    <p:cond delay="0"/>
                                  </p:stCondLst>
                                  <p:childTnLst>
                                    <p:set>
                                      <p:cBhvr>
                                        <p:cTn id="185" dur="1" fill="hold">
                                          <p:stCondLst>
                                            <p:cond delay="0"/>
                                          </p:stCondLst>
                                        </p:cTn>
                                        <p:tgtEl>
                                          <p:spTgt spid="43"/>
                                        </p:tgtEl>
                                        <p:attrNameLst>
                                          <p:attrName>style.visibility</p:attrName>
                                        </p:attrNameLst>
                                      </p:cBhvr>
                                      <p:to>
                                        <p:strVal val="visible"/>
                                      </p:to>
                                    </p:set>
                                    <p:animEffect transition="in" filter="fade">
                                      <p:cBhvr>
                                        <p:cTn id="186" dur="1000"/>
                                        <p:tgtEl>
                                          <p:spTgt spid="43"/>
                                        </p:tgtEl>
                                      </p:cBhvr>
                                    </p:animEffect>
                                  </p:childTnLst>
                                </p:cTn>
                              </p:par>
                              <p:par>
                                <p:cTn id="187" presetID="2" presetClass="entr" presetSubtype="1" decel="100000" fill="hold" grpId="0" nodeType="withEffect">
                                  <p:stCondLst>
                                    <p:cond delay="0"/>
                                  </p:stCondLst>
                                  <p:childTnLst>
                                    <p:set>
                                      <p:cBhvr>
                                        <p:cTn id="188" dur="1" fill="hold">
                                          <p:stCondLst>
                                            <p:cond delay="0"/>
                                          </p:stCondLst>
                                        </p:cTn>
                                        <p:tgtEl>
                                          <p:spTgt spid="52">
                                            <p:txEl>
                                              <p:pRg st="0" end="0"/>
                                            </p:txEl>
                                          </p:spTgt>
                                        </p:tgtEl>
                                        <p:attrNameLst>
                                          <p:attrName>style.visibility</p:attrName>
                                        </p:attrNameLst>
                                      </p:cBhvr>
                                      <p:to>
                                        <p:strVal val="visible"/>
                                      </p:to>
                                    </p:set>
                                    <p:anim calcmode="lin" valueType="num">
                                      <p:cBhvr additive="base">
                                        <p:cTn id="189" dur="10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190" dur="1000" fill="hold"/>
                                        <p:tgtEl>
                                          <p:spTgt spid="52">
                                            <p:txEl>
                                              <p:pRg st="0" end="0"/>
                                            </p:txEl>
                                          </p:spTgt>
                                        </p:tgtEl>
                                        <p:attrNameLst>
                                          <p:attrName>ppt_y</p:attrName>
                                        </p:attrNameLst>
                                      </p:cBhvr>
                                      <p:tavLst>
                                        <p:tav tm="0">
                                          <p:val>
                                            <p:strVal val="0-#ppt_h/2"/>
                                          </p:val>
                                        </p:tav>
                                        <p:tav tm="100000">
                                          <p:val>
                                            <p:strVal val="#ppt_y"/>
                                          </p:val>
                                        </p:tav>
                                      </p:tavLst>
                                    </p:anim>
                                  </p:childTnLst>
                                </p:cTn>
                              </p:par>
                              <p:par>
                                <p:cTn id="191" presetID="10" presetClass="entr" presetSubtype="0" fill="hold" grpId="1" nodeType="withEffect">
                                  <p:stCondLst>
                                    <p:cond delay="0"/>
                                  </p:stCondLst>
                                  <p:childTnLst>
                                    <p:set>
                                      <p:cBhvr>
                                        <p:cTn id="192" dur="1" fill="hold">
                                          <p:stCondLst>
                                            <p:cond delay="0"/>
                                          </p:stCondLst>
                                        </p:cTn>
                                        <p:tgtEl>
                                          <p:spTgt spid="52">
                                            <p:txEl>
                                              <p:pRg st="0" end="0"/>
                                            </p:txEl>
                                          </p:spTgt>
                                        </p:tgtEl>
                                        <p:attrNameLst>
                                          <p:attrName>style.visibility</p:attrName>
                                        </p:attrNameLst>
                                      </p:cBhvr>
                                      <p:to>
                                        <p:strVal val="visible"/>
                                      </p:to>
                                    </p:set>
                                    <p:animEffect transition="in" filter="fade">
                                      <p:cBhvr>
                                        <p:cTn id="193" dur="1000"/>
                                        <p:tgtEl>
                                          <p:spTgt spid="52">
                                            <p:txEl>
                                              <p:pRg st="0" end="0"/>
                                            </p:txEl>
                                          </p:spTgt>
                                        </p:tgtEl>
                                      </p:cBhvr>
                                    </p:animEffect>
                                  </p:childTnLst>
                                </p:cTn>
                              </p:par>
                            </p:childTnLst>
                          </p:cTn>
                        </p:par>
                        <p:par>
                          <p:cTn id="194" fill="hold">
                            <p:stCondLst>
                              <p:cond delay="1000"/>
                            </p:stCondLst>
                            <p:childTnLst>
                              <p:par>
                                <p:cTn id="195" presetID="10" presetClass="entr" presetSubtype="0" fill="hold" grpId="0" nodeType="afterEffect">
                                  <p:stCondLst>
                                    <p:cond delay="0"/>
                                  </p:stCondLst>
                                  <p:childTnLst>
                                    <p:set>
                                      <p:cBhvr>
                                        <p:cTn id="196" dur="1" fill="hold">
                                          <p:stCondLst>
                                            <p:cond delay="0"/>
                                          </p:stCondLst>
                                        </p:cTn>
                                        <p:tgtEl>
                                          <p:spTgt spid="26">
                                            <p:txEl>
                                              <p:pRg st="0" end="0"/>
                                            </p:txEl>
                                          </p:spTgt>
                                        </p:tgtEl>
                                        <p:attrNameLst>
                                          <p:attrName>style.visibility</p:attrName>
                                        </p:attrNameLst>
                                      </p:cBhvr>
                                      <p:to>
                                        <p:strVal val="visible"/>
                                      </p:to>
                                    </p:set>
                                    <p:animEffect transition="in" filter="fade">
                                      <p:cBhvr>
                                        <p:cTn id="197" dur="500"/>
                                        <p:tgtEl>
                                          <p:spTgt spid="26">
                                            <p:txEl>
                                              <p:pRg st="0" end="0"/>
                                            </p:txEl>
                                          </p:spTgt>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27">
                                            <p:txEl>
                                              <p:pRg st="0" end="0"/>
                                            </p:txEl>
                                          </p:spTgt>
                                        </p:tgtEl>
                                        <p:attrNameLst>
                                          <p:attrName>style.visibility</p:attrName>
                                        </p:attrNameLst>
                                      </p:cBhvr>
                                      <p:to>
                                        <p:strVal val="visible"/>
                                      </p:to>
                                    </p:set>
                                    <p:animEffect transition="in" filter="fade">
                                      <p:cBhvr>
                                        <p:cTn id="200" dur="500"/>
                                        <p:tgtEl>
                                          <p:spTgt spid="27">
                                            <p:txEl>
                                              <p:pRg st="0" end="0"/>
                                            </p:txEl>
                                          </p:spTgt>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28">
                                            <p:txEl>
                                              <p:pRg st="0" end="0"/>
                                            </p:txEl>
                                          </p:spTgt>
                                        </p:tgtEl>
                                        <p:attrNameLst>
                                          <p:attrName>style.visibility</p:attrName>
                                        </p:attrNameLst>
                                      </p:cBhvr>
                                      <p:to>
                                        <p:strVal val="visible"/>
                                      </p:to>
                                    </p:set>
                                    <p:animEffect transition="in" filter="fade">
                                      <p:cBhvr>
                                        <p:cTn id="203" dur="500"/>
                                        <p:tgtEl>
                                          <p:spTgt spid="28">
                                            <p:txEl>
                                              <p:pRg st="0" end="0"/>
                                            </p:txEl>
                                          </p:spTgt>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29">
                                            <p:txEl>
                                              <p:pRg st="0" end="0"/>
                                            </p:txEl>
                                          </p:spTgt>
                                        </p:tgtEl>
                                        <p:attrNameLst>
                                          <p:attrName>style.visibility</p:attrName>
                                        </p:attrNameLst>
                                      </p:cBhvr>
                                      <p:to>
                                        <p:strVal val="visible"/>
                                      </p:to>
                                    </p:set>
                                    <p:animEffect transition="in" filter="fade">
                                      <p:cBhvr>
                                        <p:cTn id="206" dur="500"/>
                                        <p:tgtEl>
                                          <p:spTgt spid="29">
                                            <p:txEl>
                                              <p:pRg st="0" end="0"/>
                                            </p:txEl>
                                          </p:spTgt>
                                        </p:tgtEl>
                                      </p:cBhvr>
                                    </p:animEffect>
                                  </p:childTnLst>
                                </p:cTn>
                              </p:par>
                              <p:par>
                                <p:cTn id="207" presetID="10" presetClass="entr" presetSubtype="0" fill="hold" grpId="0" nodeType="withEffect">
                                  <p:stCondLst>
                                    <p:cond delay="0"/>
                                  </p:stCondLst>
                                  <p:childTnLst>
                                    <p:set>
                                      <p:cBhvr>
                                        <p:cTn id="208" dur="1" fill="hold">
                                          <p:stCondLst>
                                            <p:cond delay="0"/>
                                          </p:stCondLst>
                                        </p:cTn>
                                        <p:tgtEl>
                                          <p:spTgt spid="30">
                                            <p:txEl>
                                              <p:pRg st="0" end="0"/>
                                            </p:txEl>
                                          </p:spTgt>
                                        </p:tgtEl>
                                        <p:attrNameLst>
                                          <p:attrName>style.visibility</p:attrName>
                                        </p:attrNameLst>
                                      </p:cBhvr>
                                      <p:to>
                                        <p:strVal val="visible"/>
                                      </p:to>
                                    </p:set>
                                    <p:animEffect transition="in" filter="fade">
                                      <p:cBhvr>
                                        <p:cTn id="209" dur="500"/>
                                        <p:tgtEl>
                                          <p:spTgt spid="30">
                                            <p:txEl>
                                              <p:pRg st="0" end="0"/>
                                            </p:txEl>
                                          </p:spTgt>
                                        </p:tgtEl>
                                      </p:cBhvr>
                                    </p:animEffect>
                                  </p:childTnLst>
                                </p:cTn>
                              </p:par>
                              <p:par>
                                <p:cTn id="210" presetID="10" presetClass="entr" presetSubtype="0" fill="hold" grpId="0" nodeType="withEffect">
                                  <p:stCondLst>
                                    <p:cond delay="0"/>
                                  </p:stCondLst>
                                  <p:childTnLst>
                                    <p:set>
                                      <p:cBhvr>
                                        <p:cTn id="211" dur="1" fill="hold">
                                          <p:stCondLst>
                                            <p:cond delay="0"/>
                                          </p:stCondLst>
                                        </p:cTn>
                                        <p:tgtEl>
                                          <p:spTgt spid="31">
                                            <p:txEl>
                                              <p:pRg st="0" end="0"/>
                                            </p:txEl>
                                          </p:spTgt>
                                        </p:tgtEl>
                                        <p:attrNameLst>
                                          <p:attrName>style.visibility</p:attrName>
                                        </p:attrNameLst>
                                      </p:cBhvr>
                                      <p:to>
                                        <p:strVal val="visible"/>
                                      </p:to>
                                    </p:set>
                                    <p:animEffect transition="in" filter="fade">
                                      <p:cBhvr>
                                        <p:cTn id="212" dur="500"/>
                                        <p:tgtEl>
                                          <p:spTgt spid="31">
                                            <p:txEl>
                                              <p:pRg st="0" end="0"/>
                                            </p:txEl>
                                          </p:spTgt>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32">
                                            <p:txEl>
                                              <p:pRg st="0" end="0"/>
                                            </p:txEl>
                                          </p:spTgt>
                                        </p:tgtEl>
                                        <p:attrNameLst>
                                          <p:attrName>style.visibility</p:attrName>
                                        </p:attrNameLst>
                                      </p:cBhvr>
                                      <p:to>
                                        <p:strVal val="visible"/>
                                      </p:to>
                                    </p:set>
                                    <p:animEffect transition="in" filter="fade">
                                      <p:cBhvr>
                                        <p:cTn id="215" dur="500"/>
                                        <p:tgtEl>
                                          <p:spTgt spid="32">
                                            <p:txEl>
                                              <p:pRg st="0" end="0"/>
                                            </p:txEl>
                                          </p:spTgt>
                                        </p:tgtEl>
                                      </p:cBhvr>
                                    </p:animEffect>
                                  </p:childTnLst>
                                </p:cTn>
                              </p:par>
                              <p:par>
                                <p:cTn id="216" presetID="10" presetClass="entr" presetSubtype="0" fill="hold" grpId="0" nodeType="withEffect">
                                  <p:stCondLst>
                                    <p:cond delay="0"/>
                                  </p:stCondLst>
                                  <p:childTnLst>
                                    <p:set>
                                      <p:cBhvr>
                                        <p:cTn id="217" dur="1" fill="hold">
                                          <p:stCondLst>
                                            <p:cond delay="0"/>
                                          </p:stCondLst>
                                        </p:cTn>
                                        <p:tgtEl>
                                          <p:spTgt spid="33">
                                            <p:txEl>
                                              <p:pRg st="0" end="0"/>
                                            </p:txEl>
                                          </p:spTgt>
                                        </p:tgtEl>
                                        <p:attrNameLst>
                                          <p:attrName>style.visibility</p:attrName>
                                        </p:attrNameLst>
                                      </p:cBhvr>
                                      <p:to>
                                        <p:strVal val="visible"/>
                                      </p:to>
                                    </p:set>
                                    <p:animEffect transition="in" filter="fade">
                                      <p:cBhvr>
                                        <p:cTn id="218" dur="500"/>
                                        <p:tgtEl>
                                          <p:spTgt spid="33">
                                            <p:txEl>
                                              <p:pRg st="0" end="0"/>
                                            </p:txEl>
                                          </p:spTgt>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34">
                                            <p:txEl>
                                              <p:pRg st="0" end="0"/>
                                            </p:txEl>
                                          </p:spTgt>
                                        </p:tgtEl>
                                        <p:attrNameLst>
                                          <p:attrName>style.visibility</p:attrName>
                                        </p:attrNameLst>
                                      </p:cBhvr>
                                      <p:to>
                                        <p:strVal val="visible"/>
                                      </p:to>
                                    </p:set>
                                    <p:animEffect transition="in" filter="fade">
                                      <p:cBhvr>
                                        <p:cTn id="221" dur="500"/>
                                        <p:tgtEl>
                                          <p:spTgt spid="34">
                                            <p:txEl>
                                              <p:pRg st="0" end="0"/>
                                            </p:txEl>
                                          </p:spTgt>
                                        </p:tgtEl>
                                      </p:cBhvr>
                                    </p:animEffect>
                                  </p:childTnLst>
                                </p:cTn>
                              </p:par>
                              <p:par>
                                <p:cTn id="222" presetID="10" presetClass="entr" presetSubtype="0" fill="hold" grpId="0" nodeType="withEffect">
                                  <p:stCondLst>
                                    <p:cond delay="0"/>
                                  </p:stCondLst>
                                  <p:childTnLst>
                                    <p:set>
                                      <p:cBhvr>
                                        <p:cTn id="223" dur="1" fill="hold">
                                          <p:stCondLst>
                                            <p:cond delay="0"/>
                                          </p:stCondLst>
                                        </p:cTn>
                                        <p:tgtEl>
                                          <p:spTgt spid="35">
                                            <p:txEl>
                                              <p:pRg st="0" end="0"/>
                                            </p:txEl>
                                          </p:spTgt>
                                        </p:tgtEl>
                                        <p:attrNameLst>
                                          <p:attrName>style.visibility</p:attrName>
                                        </p:attrNameLst>
                                      </p:cBhvr>
                                      <p:to>
                                        <p:strVal val="visible"/>
                                      </p:to>
                                    </p:set>
                                    <p:animEffect transition="in" filter="fade">
                                      <p:cBhvr>
                                        <p:cTn id="224" dur="500"/>
                                        <p:tgtEl>
                                          <p:spTgt spid="35">
                                            <p:txEl>
                                              <p:pRg st="0" end="0"/>
                                            </p:txEl>
                                          </p:spTgt>
                                        </p:tgtEl>
                                      </p:cBhvr>
                                    </p:animEffect>
                                  </p:childTnLst>
                                </p:cTn>
                              </p:par>
                              <p:par>
                                <p:cTn id="225" presetID="10" presetClass="entr" presetSubtype="0" fill="hold" grpId="0" nodeType="withEffect">
                                  <p:stCondLst>
                                    <p:cond delay="0"/>
                                  </p:stCondLst>
                                  <p:childTnLst>
                                    <p:set>
                                      <p:cBhvr>
                                        <p:cTn id="226" dur="1" fill="hold">
                                          <p:stCondLst>
                                            <p:cond delay="0"/>
                                          </p:stCondLst>
                                        </p:cTn>
                                        <p:tgtEl>
                                          <p:spTgt spid="48">
                                            <p:txEl>
                                              <p:pRg st="0" end="0"/>
                                            </p:txEl>
                                          </p:spTgt>
                                        </p:tgtEl>
                                        <p:attrNameLst>
                                          <p:attrName>style.visibility</p:attrName>
                                        </p:attrNameLst>
                                      </p:cBhvr>
                                      <p:to>
                                        <p:strVal val="visible"/>
                                      </p:to>
                                    </p:set>
                                    <p:animEffect transition="in" filter="fade">
                                      <p:cBhvr>
                                        <p:cTn id="227" dur="500"/>
                                        <p:tgtEl>
                                          <p:spTgt spid="48">
                                            <p:txEl>
                                              <p:pRg st="0" end="0"/>
                                            </p:txEl>
                                          </p:spTgt>
                                        </p:tgtEl>
                                      </p:cBhvr>
                                    </p:animEffect>
                                  </p:childTnLst>
                                </p:cTn>
                              </p:par>
                              <p:par>
                                <p:cTn id="228" presetID="10" presetClass="entr" presetSubtype="0" fill="hold" grpId="0" nodeType="withEffect">
                                  <p:stCondLst>
                                    <p:cond delay="0"/>
                                  </p:stCondLst>
                                  <p:childTnLst>
                                    <p:set>
                                      <p:cBhvr>
                                        <p:cTn id="229" dur="1" fill="hold">
                                          <p:stCondLst>
                                            <p:cond delay="0"/>
                                          </p:stCondLst>
                                        </p:cTn>
                                        <p:tgtEl>
                                          <p:spTgt spid="49">
                                            <p:txEl>
                                              <p:pRg st="0" end="0"/>
                                            </p:txEl>
                                          </p:spTgt>
                                        </p:tgtEl>
                                        <p:attrNameLst>
                                          <p:attrName>style.visibility</p:attrName>
                                        </p:attrNameLst>
                                      </p:cBhvr>
                                      <p:to>
                                        <p:strVal val="visible"/>
                                      </p:to>
                                    </p:set>
                                    <p:animEffect transition="in" filter="fade">
                                      <p:cBhvr>
                                        <p:cTn id="230" dur="500"/>
                                        <p:tgtEl>
                                          <p:spTgt spid="49">
                                            <p:txEl>
                                              <p:pRg st="0" end="0"/>
                                            </p:txEl>
                                          </p:spTgt>
                                        </p:tgtEl>
                                      </p:cBhvr>
                                    </p:animEffect>
                                  </p:childTnLst>
                                </p:cTn>
                              </p:par>
                              <p:par>
                                <p:cTn id="231" presetID="10" presetClass="entr" presetSubtype="0" fill="hold" grpId="0" nodeType="withEffect">
                                  <p:stCondLst>
                                    <p:cond delay="0"/>
                                  </p:stCondLst>
                                  <p:childTnLst>
                                    <p:set>
                                      <p:cBhvr>
                                        <p:cTn id="232" dur="1" fill="hold">
                                          <p:stCondLst>
                                            <p:cond delay="0"/>
                                          </p:stCondLst>
                                        </p:cTn>
                                        <p:tgtEl>
                                          <p:spTgt spid="50">
                                            <p:txEl>
                                              <p:pRg st="0" end="0"/>
                                            </p:txEl>
                                          </p:spTgt>
                                        </p:tgtEl>
                                        <p:attrNameLst>
                                          <p:attrName>style.visibility</p:attrName>
                                        </p:attrNameLst>
                                      </p:cBhvr>
                                      <p:to>
                                        <p:strVal val="visible"/>
                                      </p:to>
                                    </p:set>
                                    <p:animEffect transition="in" filter="fade">
                                      <p:cBhvr>
                                        <p:cTn id="233" dur="500"/>
                                        <p:tgtEl>
                                          <p:spTgt spid="50">
                                            <p:txEl>
                                              <p:pRg st="0" end="0"/>
                                            </p:txEl>
                                          </p:spTgt>
                                        </p:tgtEl>
                                      </p:cBhvr>
                                    </p:animEffect>
                                  </p:childTnLst>
                                </p:cTn>
                              </p:par>
                              <p:par>
                                <p:cTn id="234" presetID="10" presetClass="entr" presetSubtype="0" fill="hold" grpId="0" nodeType="withEffect">
                                  <p:stCondLst>
                                    <p:cond delay="0"/>
                                  </p:stCondLst>
                                  <p:childTnLst>
                                    <p:set>
                                      <p:cBhvr>
                                        <p:cTn id="235" dur="1" fill="hold">
                                          <p:stCondLst>
                                            <p:cond delay="0"/>
                                          </p:stCondLst>
                                        </p:cTn>
                                        <p:tgtEl>
                                          <p:spTgt spid="51">
                                            <p:txEl>
                                              <p:pRg st="0" end="0"/>
                                            </p:txEl>
                                          </p:spTgt>
                                        </p:tgtEl>
                                        <p:attrNameLst>
                                          <p:attrName>style.visibility</p:attrName>
                                        </p:attrNameLst>
                                      </p:cBhvr>
                                      <p:to>
                                        <p:strVal val="visible"/>
                                      </p:to>
                                    </p:set>
                                    <p:animEffect transition="in" filter="fade">
                                      <p:cBhvr>
                                        <p:cTn id="236" dur="500"/>
                                        <p:tgtEl>
                                          <p:spTgt spid="51">
                                            <p:txEl>
                                              <p:pRg st="0" end="0"/>
                                            </p:txEl>
                                          </p:spTgt>
                                        </p:tgtEl>
                                      </p:cBhvr>
                                    </p:animEffect>
                                  </p:childTnLst>
                                </p:cTn>
                              </p:par>
                              <p:par>
                                <p:cTn id="237" presetID="10" presetClass="entr" presetSubtype="0" fill="hold" grpId="0" nodeType="withEffect">
                                  <p:stCondLst>
                                    <p:cond delay="0"/>
                                  </p:stCondLst>
                                  <p:childTnLst>
                                    <p:set>
                                      <p:cBhvr>
                                        <p:cTn id="238" dur="1" fill="hold">
                                          <p:stCondLst>
                                            <p:cond delay="0"/>
                                          </p:stCondLst>
                                        </p:cTn>
                                        <p:tgtEl>
                                          <p:spTgt spid="53">
                                            <p:txEl>
                                              <p:pRg st="0" end="0"/>
                                            </p:txEl>
                                          </p:spTgt>
                                        </p:tgtEl>
                                        <p:attrNameLst>
                                          <p:attrName>style.visibility</p:attrName>
                                        </p:attrNameLst>
                                      </p:cBhvr>
                                      <p:to>
                                        <p:strVal val="visible"/>
                                      </p:to>
                                    </p:set>
                                    <p:animEffect transition="in" filter="fade">
                                      <p:cBhvr>
                                        <p:cTn id="239" dur="500"/>
                                        <p:tgtEl>
                                          <p:spTgt spid="53">
                                            <p:txEl>
                                              <p:pRg st="0" end="0"/>
                                            </p:txEl>
                                          </p:spTgt>
                                        </p:tgtEl>
                                      </p:cBhvr>
                                    </p:animEffect>
                                  </p:childTnLst>
                                </p:cTn>
                              </p:par>
                              <p:par>
                                <p:cTn id="240" presetID="10" presetClass="entr" presetSubtype="0" fill="hold" grpId="0" nodeType="withEffect">
                                  <p:stCondLst>
                                    <p:cond delay="0"/>
                                  </p:stCondLst>
                                  <p:childTnLst>
                                    <p:set>
                                      <p:cBhvr>
                                        <p:cTn id="241" dur="1" fill="hold">
                                          <p:stCondLst>
                                            <p:cond delay="0"/>
                                          </p:stCondLst>
                                        </p:cTn>
                                        <p:tgtEl>
                                          <p:spTgt spid="54">
                                            <p:txEl>
                                              <p:pRg st="0" end="0"/>
                                            </p:txEl>
                                          </p:spTgt>
                                        </p:tgtEl>
                                        <p:attrNameLst>
                                          <p:attrName>style.visibility</p:attrName>
                                        </p:attrNameLst>
                                      </p:cBhvr>
                                      <p:to>
                                        <p:strVal val="visible"/>
                                      </p:to>
                                    </p:set>
                                    <p:animEffect transition="in" filter="fade">
                                      <p:cBhvr>
                                        <p:cTn id="242" dur="500"/>
                                        <p:tgtEl>
                                          <p:spTgt spid="54">
                                            <p:txEl>
                                              <p:pRg st="0" end="0"/>
                                            </p:txEl>
                                          </p:spTgt>
                                        </p:tgtEl>
                                      </p:cBhvr>
                                    </p:animEffect>
                                  </p:childTnLst>
                                </p:cTn>
                              </p:par>
                              <p:par>
                                <p:cTn id="243" presetID="10" presetClass="entr" presetSubtype="0" fill="hold" grpId="0" nodeType="withEffect">
                                  <p:stCondLst>
                                    <p:cond delay="0"/>
                                  </p:stCondLst>
                                  <p:childTnLst>
                                    <p:set>
                                      <p:cBhvr>
                                        <p:cTn id="244" dur="1" fill="hold">
                                          <p:stCondLst>
                                            <p:cond delay="0"/>
                                          </p:stCondLst>
                                        </p:cTn>
                                        <p:tgtEl>
                                          <p:spTgt spid="55">
                                            <p:txEl>
                                              <p:pRg st="0" end="0"/>
                                            </p:txEl>
                                          </p:spTgt>
                                        </p:tgtEl>
                                        <p:attrNameLst>
                                          <p:attrName>style.visibility</p:attrName>
                                        </p:attrNameLst>
                                      </p:cBhvr>
                                      <p:to>
                                        <p:strVal val="visible"/>
                                      </p:to>
                                    </p:set>
                                    <p:animEffect transition="in" filter="fade">
                                      <p:cBhvr>
                                        <p:cTn id="245" dur="500"/>
                                        <p:tgtEl>
                                          <p:spTgt spid="55">
                                            <p:txEl>
                                              <p:pRg st="0" end="0"/>
                                            </p:txEl>
                                          </p:spTgt>
                                        </p:tgtEl>
                                      </p:cBhvr>
                                    </p:animEffect>
                                  </p:childTnLst>
                                </p:cTn>
                              </p:par>
                              <p:par>
                                <p:cTn id="246" presetID="10" presetClass="entr" presetSubtype="0" fill="hold" grpId="0" nodeType="withEffect">
                                  <p:stCondLst>
                                    <p:cond delay="0"/>
                                  </p:stCondLst>
                                  <p:childTnLst>
                                    <p:set>
                                      <p:cBhvr>
                                        <p:cTn id="247" dur="1" fill="hold">
                                          <p:stCondLst>
                                            <p:cond delay="0"/>
                                          </p:stCondLst>
                                        </p:cTn>
                                        <p:tgtEl>
                                          <p:spTgt spid="56">
                                            <p:txEl>
                                              <p:pRg st="0" end="0"/>
                                            </p:txEl>
                                          </p:spTgt>
                                        </p:tgtEl>
                                        <p:attrNameLst>
                                          <p:attrName>style.visibility</p:attrName>
                                        </p:attrNameLst>
                                      </p:cBhvr>
                                      <p:to>
                                        <p:strVal val="visible"/>
                                      </p:to>
                                    </p:set>
                                    <p:animEffect transition="in" filter="fade">
                                      <p:cBhvr>
                                        <p:cTn id="248" dur="500"/>
                                        <p:tgtEl>
                                          <p:spTgt spid="56">
                                            <p:txEl>
                                              <p:pRg st="0" end="0"/>
                                            </p:txEl>
                                          </p:spTgt>
                                        </p:tgtEl>
                                      </p:cBhvr>
                                    </p:animEffect>
                                  </p:childTnLst>
                                </p:cTn>
                              </p:par>
                              <p:par>
                                <p:cTn id="249" presetID="10" presetClass="entr" presetSubtype="0" fill="hold" grpId="0" nodeType="withEffect">
                                  <p:stCondLst>
                                    <p:cond delay="0"/>
                                  </p:stCondLst>
                                  <p:childTnLst>
                                    <p:set>
                                      <p:cBhvr>
                                        <p:cTn id="250" dur="1" fill="hold">
                                          <p:stCondLst>
                                            <p:cond delay="0"/>
                                          </p:stCondLst>
                                        </p:cTn>
                                        <p:tgtEl>
                                          <p:spTgt spid="57">
                                            <p:txEl>
                                              <p:pRg st="0" end="0"/>
                                            </p:txEl>
                                          </p:spTgt>
                                        </p:tgtEl>
                                        <p:attrNameLst>
                                          <p:attrName>style.visibility</p:attrName>
                                        </p:attrNameLst>
                                      </p:cBhvr>
                                      <p:to>
                                        <p:strVal val="visible"/>
                                      </p:to>
                                    </p:set>
                                    <p:animEffect transition="in" filter="fade">
                                      <p:cBhvr>
                                        <p:cTn id="251" dur="500"/>
                                        <p:tgtEl>
                                          <p:spTgt spid="57">
                                            <p:txEl>
                                              <p:pRg st="0" end="0"/>
                                            </p:txEl>
                                          </p:spTgt>
                                        </p:tgtEl>
                                      </p:cBhvr>
                                    </p:animEffect>
                                  </p:childTnLst>
                                </p:cTn>
                              </p:par>
                              <p:par>
                                <p:cTn id="252" presetID="10" presetClass="entr" presetSubtype="0" fill="hold" grpId="0" nodeType="withEffect">
                                  <p:stCondLst>
                                    <p:cond delay="0"/>
                                  </p:stCondLst>
                                  <p:childTnLst>
                                    <p:set>
                                      <p:cBhvr>
                                        <p:cTn id="253" dur="1" fill="hold">
                                          <p:stCondLst>
                                            <p:cond delay="0"/>
                                          </p:stCondLst>
                                        </p:cTn>
                                        <p:tgtEl>
                                          <p:spTgt spid="58">
                                            <p:txEl>
                                              <p:pRg st="0" end="0"/>
                                            </p:txEl>
                                          </p:spTgt>
                                        </p:tgtEl>
                                        <p:attrNameLst>
                                          <p:attrName>style.visibility</p:attrName>
                                        </p:attrNameLst>
                                      </p:cBhvr>
                                      <p:to>
                                        <p:strVal val="visible"/>
                                      </p:to>
                                    </p:set>
                                    <p:animEffect transition="in" filter="fade">
                                      <p:cBhvr>
                                        <p:cTn id="254" dur="500"/>
                                        <p:tgtEl>
                                          <p:spTgt spid="58">
                                            <p:txEl>
                                              <p:pRg st="0" end="0"/>
                                            </p:txEl>
                                          </p:spTgt>
                                        </p:tgtEl>
                                      </p:cBhvr>
                                    </p:animEffect>
                                  </p:childTnLst>
                                </p:cTn>
                              </p:par>
                              <p:par>
                                <p:cTn id="255" presetID="10" presetClass="entr" presetSubtype="0" fill="hold" grpId="0" nodeType="withEffect">
                                  <p:stCondLst>
                                    <p:cond delay="0"/>
                                  </p:stCondLst>
                                  <p:childTnLst>
                                    <p:set>
                                      <p:cBhvr>
                                        <p:cTn id="256" dur="1" fill="hold">
                                          <p:stCondLst>
                                            <p:cond delay="0"/>
                                          </p:stCondLst>
                                        </p:cTn>
                                        <p:tgtEl>
                                          <p:spTgt spid="59">
                                            <p:txEl>
                                              <p:pRg st="0" end="0"/>
                                            </p:txEl>
                                          </p:spTgt>
                                        </p:tgtEl>
                                        <p:attrNameLst>
                                          <p:attrName>style.visibility</p:attrName>
                                        </p:attrNameLst>
                                      </p:cBhvr>
                                      <p:to>
                                        <p:strVal val="visible"/>
                                      </p:to>
                                    </p:set>
                                    <p:animEffect transition="in" filter="fade">
                                      <p:cBhvr>
                                        <p:cTn id="257" dur="500"/>
                                        <p:tgtEl>
                                          <p:spTgt spid="59">
                                            <p:txEl>
                                              <p:pRg st="0" end="0"/>
                                            </p:txEl>
                                          </p:spTgt>
                                        </p:tgtEl>
                                      </p:cBhvr>
                                    </p:animEffect>
                                  </p:childTnLst>
                                </p:cTn>
                              </p:par>
                            </p:childTnLst>
                          </p:cTn>
                        </p:par>
                        <p:par>
                          <p:cTn id="258" fill="hold">
                            <p:stCondLst>
                              <p:cond delay="1500"/>
                            </p:stCondLst>
                            <p:childTnLst>
                              <p:par>
                                <p:cTn id="259" presetID="22" presetClass="entr" presetSubtype="2" fill="hold" nodeType="afterEffect">
                                  <p:stCondLst>
                                    <p:cond delay="0"/>
                                  </p:stCondLst>
                                  <p:childTnLst>
                                    <p:set>
                                      <p:cBhvr>
                                        <p:cTn id="260" dur="1" fill="hold">
                                          <p:stCondLst>
                                            <p:cond delay="0"/>
                                          </p:stCondLst>
                                        </p:cTn>
                                        <p:tgtEl>
                                          <p:spTgt spid="40"/>
                                        </p:tgtEl>
                                        <p:attrNameLst>
                                          <p:attrName>style.visibility</p:attrName>
                                        </p:attrNameLst>
                                      </p:cBhvr>
                                      <p:to>
                                        <p:strVal val="visible"/>
                                      </p:to>
                                    </p:set>
                                    <p:animEffect transition="in" filter="wipe(right)">
                                      <p:cBhvr>
                                        <p:cTn id="261" dur="500"/>
                                        <p:tgtEl>
                                          <p:spTgt spid="40"/>
                                        </p:tgtEl>
                                      </p:cBhvr>
                                    </p:animEffect>
                                  </p:childTnLst>
                                </p:cTn>
                              </p:par>
                              <p:par>
                                <p:cTn id="262" presetID="2" presetClass="entr" presetSubtype="1" decel="100000" fill="hold" grpId="0" nodeType="withEffect">
                                  <p:stCondLst>
                                    <p:cond delay="250"/>
                                  </p:stCondLst>
                                  <p:iterate type="wd">
                                    <p:tmPct val="10000"/>
                                  </p:iterate>
                                  <p:childTnLst>
                                    <p:set>
                                      <p:cBhvr>
                                        <p:cTn id="263" dur="1" fill="hold">
                                          <p:stCondLst>
                                            <p:cond delay="0"/>
                                          </p:stCondLst>
                                        </p:cTn>
                                        <p:tgtEl>
                                          <p:spTgt spid="41"/>
                                        </p:tgtEl>
                                        <p:attrNameLst>
                                          <p:attrName>style.visibility</p:attrName>
                                        </p:attrNameLst>
                                      </p:cBhvr>
                                      <p:to>
                                        <p:strVal val="visible"/>
                                      </p:to>
                                    </p:set>
                                    <p:anim calcmode="lin" valueType="num">
                                      <p:cBhvr additive="base">
                                        <p:cTn id="264" dur="1000" fill="hold"/>
                                        <p:tgtEl>
                                          <p:spTgt spid="41"/>
                                        </p:tgtEl>
                                        <p:attrNameLst>
                                          <p:attrName>ppt_x</p:attrName>
                                        </p:attrNameLst>
                                      </p:cBhvr>
                                      <p:tavLst>
                                        <p:tav tm="0">
                                          <p:val>
                                            <p:strVal val="#ppt_x"/>
                                          </p:val>
                                        </p:tav>
                                        <p:tav tm="100000">
                                          <p:val>
                                            <p:strVal val="#ppt_x"/>
                                          </p:val>
                                        </p:tav>
                                      </p:tavLst>
                                    </p:anim>
                                    <p:anim calcmode="lin" valueType="num">
                                      <p:cBhvr additive="base">
                                        <p:cTn id="265" dur="1000" fill="hold"/>
                                        <p:tgtEl>
                                          <p:spTgt spid="41"/>
                                        </p:tgtEl>
                                        <p:attrNameLst>
                                          <p:attrName>ppt_y</p:attrName>
                                        </p:attrNameLst>
                                      </p:cBhvr>
                                      <p:tavLst>
                                        <p:tav tm="0">
                                          <p:val>
                                            <p:strVal val="0-#ppt_h/2"/>
                                          </p:val>
                                        </p:tav>
                                        <p:tav tm="100000">
                                          <p:val>
                                            <p:strVal val="#ppt_y"/>
                                          </p:val>
                                        </p:tav>
                                      </p:tavLst>
                                    </p:anim>
                                  </p:childTnLst>
                                </p:cTn>
                              </p:par>
                            </p:childTnLst>
                          </p:cTn>
                        </p:par>
                        <p:par>
                          <p:cTn id="266" fill="hold">
                            <p:stCondLst>
                              <p:cond delay="3050"/>
                            </p:stCondLst>
                            <p:childTnLst>
                              <p:par>
                                <p:cTn id="267" presetID="10" presetClass="entr" presetSubtype="0" fill="hold" grpId="0" nodeType="afterEffect">
                                  <p:stCondLst>
                                    <p:cond delay="250"/>
                                  </p:stCondLst>
                                  <p:childTnLst>
                                    <p:set>
                                      <p:cBhvr>
                                        <p:cTn id="268" dur="1" fill="hold">
                                          <p:stCondLst>
                                            <p:cond delay="0"/>
                                          </p:stCondLst>
                                        </p:cTn>
                                        <p:tgtEl>
                                          <p:spTgt spid="42"/>
                                        </p:tgtEl>
                                        <p:attrNameLst>
                                          <p:attrName>style.visibility</p:attrName>
                                        </p:attrNameLst>
                                      </p:cBhvr>
                                      <p:to>
                                        <p:strVal val="visible"/>
                                      </p:to>
                                    </p:set>
                                    <p:animEffect transition="in" filter="fade">
                                      <p:cBhvr>
                                        <p:cTn id="26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8" grpId="0" build="p">
        <p:tmplLst>
          <p:tmpl lvl="1">
            <p:tnLst>
              <p:par>
                <p:cTn presetID="2" presetClass="entr" presetSubtype="1"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ppt_x"/>
                          </p:val>
                        </p:tav>
                        <p:tav tm="100000">
                          <p:val>
                            <p:strVal val="#ppt_x"/>
                          </p:val>
                        </p:tav>
                      </p:tavLst>
                    </p:anim>
                    <p:anim calcmode="lin" valueType="num">
                      <p:cBhvr additive="base">
                        <p:cTn dur="1000" fill="hold"/>
                        <p:tgtEl>
                          <p:spTgt spid="18"/>
                        </p:tgtEl>
                        <p:attrNameLst>
                          <p:attrName>ppt_y</p:attrName>
                        </p:attrNameLst>
                      </p:cBhvr>
                      <p:tavLst>
                        <p:tav tm="0">
                          <p:val>
                            <p:strVal val="0-#ppt_h/2"/>
                          </p:val>
                        </p:tav>
                        <p:tav tm="100000">
                          <p:val>
                            <p:strVal val="#ppt_y"/>
                          </p:val>
                        </p:tav>
                      </p:tavLst>
                    </p:anim>
                  </p:childTnLst>
                </p:cTn>
              </p:par>
            </p:tnLst>
          </p:tmpl>
        </p:tmplLst>
      </p:bldP>
      <p:bldP spid="18" grpId="1"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1000"/>
                        <p:tgtEl>
                          <p:spTgt spid="18"/>
                        </p:tgtEl>
                      </p:cBhvr>
                    </p:animEffect>
                  </p:childTnLst>
                </p:cTn>
              </p:par>
            </p:tnLst>
          </p:tmpl>
        </p:tmplLst>
      </p:bldP>
      <p:bldP spid="19" grpId="0" build="p">
        <p:tmplLst>
          <p:tmpl lvl="1">
            <p:tnLst>
              <p:par>
                <p:cTn presetID="2" presetClass="entr" presetSubtype="1" decel="100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ppt_x"/>
                          </p:val>
                        </p:tav>
                        <p:tav tm="100000">
                          <p:val>
                            <p:strVal val="#ppt_x"/>
                          </p:val>
                        </p:tav>
                      </p:tavLst>
                    </p:anim>
                    <p:anim calcmode="lin" valueType="num">
                      <p:cBhvr additive="base">
                        <p:cTn dur="1000" fill="hold"/>
                        <p:tgtEl>
                          <p:spTgt spid="19"/>
                        </p:tgtEl>
                        <p:attrNameLst>
                          <p:attrName>ppt_y</p:attrName>
                        </p:attrNameLst>
                      </p:cBhvr>
                      <p:tavLst>
                        <p:tav tm="0">
                          <p:val>
                            <p:strVal val="0-#ppt_h/2"/>
                          </p:val>
                        </p:tav>
                        <p:tav tm="100000">
                          <p:val>
                            <p:strVal val="#ppt_y"/>
                          </p:val>
                        </p:tav>
                      </p:tavLst>
                    </p:anim>
                  </p:childTnLst>
                </p:cTn>
              </p:par>
            </p:tnLst>
          </p:tmpl>
        </p:tmplLst>
      </p:bldP>
      <p:bldP spid="19" grpId="1"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childTnLst>
                </p:cTn>
              </p:par>
            </p:tnLst>
          </p:tmpl>
        </p:tmplLst>
      </p:bldP>
      <p:bldP spid="20" grpId="0" build="p">
        <p:tmplLst>
          <p:tmpl lvl="1">
            <p:tnLst>
              <p:par>
                <p:cTn presetID="2" presetClass="entr" presetSubtype="1" decel="10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000" fill="hold"/>
                        <p:tgtEl>
                          <p:spTgt spid="20"/>
                        </p:tgtEl>
                        <p:attrNameLst>
                          <p:attrName>ppt_x</p:attrName>
                        </p:attrNameLst>
                      </p:cBhvr>
                      <p:tavLst>
                        <p:tav tm="0">
                          <p:val>
                            <p:strVal val="#ppt_x"/>
                          </p:val>
                        </p:tav>
                        <p:tav tm="100000">
                          <p:val>
                            <p:strVal val="#ppt_x"/>
                          </p:val>
                        </p:tav>
                      </p:tavLst>
                    </p:anim>
                    <p:anim calcmode="lin" valueType="num">
                      <p:cBhvr additive="base">
                        <p:cTn dur="1000" fill="hold"/>
                        <p:tgtEl>
                          <p:spTgt spid="20"/>
                        </p:tgtEl>
                        <p:attrNameLst>
                          <p:attrName>ppt_y</p:attrName>
                        </p:attrNameLst>
                      </p:cBhvr>
                      <p:tavLst>
                        <p:tav tm="0">
                          <p:val>
                            <p:strVal val="0-#ppt_h/2"/>
                          </p:val>
                        </p:tav>
                        <p:tav tm="100000">
                          <p:val>
                            <p:strVal val="#ppt_y"/>
                          </p:val>
                        </p:tav>
                      </p:tavLst>
                    </p:anim>
                  </p:childTnLst>
                </p:cTn>
              </p:par>
            </p:tnLst>
          </p:tmpl>
        </p:tmplLst>
      </p:bldP>
      <p:bldP spid="20" grpId="1"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1000"/>
                        <p:tgtEl>
                          <p:spTgt spid="20"/>
                        </p:tgtEl>
                      </p:cBhvr>
                    </p:animEffect>
                  </p:childTnLst>
                </p:cTn>
              </p:par>
            </p:tnLst>
          </p:tmpl>
        </p:tmplLst>
      </p:bldP>
      <p:bldP spid="21" grpId="0" build="p">
        <p:tmplLst>
          <p:tmpl lvl="1">
            <p:tnLst>
              <p:par>
                <p:cTn presetID="2" presetClass="entr" presetSubtype="1" decel="10000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1000" fill="hold"/>
                        <p:tgtEl>
                          <p:spTgt spid="21"/>
                        </p:tgtEl>
                        <p:attrNameLst>
                          <p:attrName>ppt_x</p:attrName>
                        </p:attrNameLst>
                      </p:cBhvr>
                      <p:tavLst>
                        <p:tav tm="0">
                          <p:val>
                            <p:strVal val="#ppt_x"/>
                          </p:val>
                        </p:tav>
                        <p:tav tm="100000">
                          <p:val>
                            <p:strVal val="#ppt_x"/>
                          </p:val>
                        </p:tav>
                      </p:tavLst>
                    </p:anim>
                    <p:anim calcmode="lin" valueType="num">
                      <p:cBhvr additive="base">
                        <p:cTn dur="1000" fill="hold"/>
                        <p:tgtEl>
                          <p:spTgt spid="21"/>
                        </p:tgtEl>
                        <p:attrNameLst>
                          <p:attrName>ppt_y</p:attrName>
                        </p:attrNameLst>
                      </p:cBhvr>
                      <p:tavLst>
                        <p:tav tm="0">
                          <p:val>
                            <p:strVal val="0-#ppt_h/2"/>
                          </p:val>
                        </p:tav>
                        <p:tav tm="100000">
                          <p:val>
                            <p:strVal val="#ppt_y"/>
                          </p:val>
                        </p:tav>
                      </p:tavLst>
                    </p:anim>
                  </p:childTnLst>
                </p:cTn>
              </p:par>
            </p:tnLst>
          </p:tmpl>
        </p:tmplLst>
      </p:bldP>
      <p:bldP spid="21" grpId="1"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Lst>
      </p:bldP>
      <p:bldP spid="22" grpId="0" build="p">
        <p:tmplLst>
          <p:tmpl lvl="1">
            <p:tnLst>
              <p:par>
                <p:cTn presetID="2" presetClass="entr" presetSubtype="1"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ppt_x"/>
                          </p:val>
                        </p:tav>
                        <p:tav tm="100000">
                          <p:val>
                            <p:strVal val="#ppt_x"/>
                          </p:val>
                        </p:tav>
                      </p:tavLst>
                    </p:anim>
                    <p:anim calcmode="lin" valueType="num">
                      <p:cBhvr additive="base">
                        <p:cTn dur="1000" fill="hold"/>
                        <p:tgtEl>
                          <p:spTgt spid="22"/>
                        </p:tgtEl>
                        <p:attrNameLst>
                          <p:attrName>ppt_y</p:attrName>
                        </p:attrNameLst>
                      </p:cBhvr>
                      <p:tavLst>
                        <p:tav tm="0">
                          <p:val>
                            <p:strVal val="0-#ppt_h/2"/>
                          </p:val>
                        </p:tav>
                        <p:tav tm="100000">
                          <p:val>
                            <p:strVal val="#ppt_y"/>
                          </p:val>
                        </p:tav>
                      </p:tavLst>
                    </p:anim>
                  </p:childTnLst>
                </p:cTn>
              </p:par>
            </p:tnLst>
          </p:tmpl>
        </p:tmplLst>
      </p:bldP>
      <p:bldP spid="22" grpId="1"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000"/>
                        <p:tgtEl>
                          <p:spTgt spid="22"/>
                        </p:tgtEl>
                      </p:cBhvr>
                    </p:animEffect>
                  </p:childTnLst>
                </p:cTn>
              </p:par>
            </p:tnLst>
          </p:tmpl>
        </p:tmplLst>
      </p:bldP>
      <p:bldP spid="23" grpId="0" build="p">
        <p:tmplLst>
          <p:tmpl lvl="1">
            <p:tnLst>
              <p:par>
                <p:cTn presetID="2" presetClass="entr" presetSubtype="1"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1000" fill="hold"/>
                        <p:tgtEl>
                          <p:spTgt spid="23"/>
                        </p:tgtEl>
                        <p:attrNameLst>
                          <p:attrName>ppt_x</p:attrName>
                        </p:attrNameLst>
                      </p:cBhvr>
                      <p:tavLst>
                        <p:tav tm="0">
                          <p:val>
                            <p:strVal val="#ppt_x"/>
                          </p:val>
                        </p:tav>
                        <p:tav tm="100000">
                          <p:val>
                            <p:strVal val="#ppt_x"/>
                          </p:val>
                        </p:tav>
                      </p:tavLst>
                    </p:anim>
                    <p:anim calcmode="lin" valueType="num">
                      <p:cBhvr additive="base">
                        <p:cTn dur="1000" fill="hold"/>
                        <p:tgtEl>
                          <p:spTgt spid="23"/>
                        </p:tgtEl>
                        <p:attrNameLst>
                          <p:attrName>ppt_y</p:attrName>
                        </p:attrNameLst>
                      </p:cBhvr>
                      <p:tavLst>
                        <p:tav tm="0">
                          <p:val>
                            <p:strVal val="0-#ppt_h/2"/>
                          </p:val>
                        </p:tav>
                        <p:tav tm="100000">
                          <p:val>
                            <p:strVal val="#ppt_y"/>
                          </p:val>
                        </p:tav>
                      </p:tavLst>
                    </p:anim>
                  </p:childTnLst>
                </p:cTn>
              </p:par>
            </p:tnLst>
          </p:tmpl>
        </p:tmplLst>
      </p:bldP>
      <p:bldP spid="23" grpId="1"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1000"/>
                        <p:tgtEl>
                          <p:spTgt spid="23"/>
                        </p:tgtEl>
                      </p:cBhvr>
                    </p:animEffect>
                  </p:childTnLst>
                </p:cTn>
              </p:par>
            </p:tnLst>
          </p:tmpl>
        </p:tmplLst>
      </p:bldP>
      <p:bldP spid="24" grpId="0" build="p">
        <p:tmplLst>
          <p:tmpl lvl="1">
            <p:tnLst>
              <p:par>
                <p:cTn presetID="2" presetClass="entr" presetSubtype="1" decel="10000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1000" fill="hold"/>
                        <p:tgtEl>
                          <p:spTgt spid="24"/>
                        </p:tgtEl>
                        <p:attrNameLst>
                          <p:attrName>ppt_x</p:attrName>
                        </p:attrNameLst>
                      </p:cBhvr>
                      <p:tavLst>
                        <p:tav tm="0">
                          <p:val>
                            <p:strVal val="#ppt_x"/>
                          </p:val>
                        </p:tav>
                        <p:tav tm="100000">
                          <p:val>
                            <p:strVal val="#ppt_x"/>
                          </p:val>
                        </p:tav>
                      </p:tavLst>
                    </p:anim>
                    <p:anim calcmode="lin" valueType="num">
                      <p:cBhvr additive="base">
                        <p:cTn dur="1000" fill="hold"/>
                        <p:tgtEl>
                          <p:spTgt spid="24"/>
                        </p:tgtEl>
                        <p:attrNameLst>
                          <p:attrName>ppt_y</p:attrName>
                        </p:attrNameLst>
                      </p:cBhvr>
                      <p:tavLst>
                        <p:tav tm="0">
                          <p:val>
                            <p:strVal val="0-#ppt_h/2"/>
                          </p:val>
                        </p:tav>
                        <p:tav tm="100000">
                          <p:val>
                            <p:strVal val="#ppt_y"/>
                          </p:val>
                        </p:tav>
                      </p:tavLst>
                    </p:anim>
                  </p:childTnLst>
                </p:cTn>
              </p:par>
            </p:tnLst>
          </p:tmpl>
        </p:tmplLst>
      </p:bldP>
      <p:bldP spid="24" grpId="1"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1000"/>
                        <p:tgtEl>
                          <p:spTgt spid="24"/>
                        </p:tgtEl>
                      </p:cBhvr>
                    </p:animEffect>
                  </p:childTnLst>
                </p:cTn>
              </p:par>
            </p:tnLst>
          </p:tmpl>
        </p:tmplLst>
      </p:bldP>
      <p:bldP spid="25" grpId="0" build="p">
        <p:tmplLst>
          <p:tmpl lvl="1">
            <p:tnLst>
              <p:par>
                <p:cTn presetID="2" presetClass="entr" presetSubtype="1"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ppt_x"/>
                          </p:val>
                        </p:tav>
                        <p:tav tm="100000">
                          <p:val>
                            <p:strVal val="#ppt_x"/>
                          </p:val>
                        </p:tav>
                      </p:tavLst>
                    </p:anim>
                    <p:anim calcmode="lin" valueType="num">
                      <p:cBhvr additive="base">
                        <p:cTn dur="1000" fill="hold"/>
                        <p:tgtEl>
                          <p:spTgt spid="25"/>
                        </p:tgtEl>
                        <p:attrNameLst>
                          <p:attrName>ppt_y</p:attrName>
                        </p:attrNameLst>
                      </p:cBhvr>
                      <p:tavLst>
                        <p:tav tm="0">
                          <p:val>
                            <p:strVal val="0-#ppt_h/2"/>
                          </p:val>
                        </p:tav>
                        <p:tav tm="100000">
                          <p:val>
                            <p:strVal val="#ppt_y"/>
                          </p:val>
                        </p:tav>
                      </p:tavLst>
                    </p:anim>
                  </p:childTnLst>
                </p:cTn>
              </p:par>
            </p:tnLst>
          </p:tmpl>
        </p:tmplLst>
      </p:bldP>
      <p:bldP spid="25" grpId="1"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childTnLst>
                </p:cTn>
              </p:par>
            </p:tnLst>
          </p:tmpl>
        </p:tmplLst>
      </p:bldP>
      <p:bldP spid="26" grpId="0" build="p">
        <p:tmplLst>
          <p:tmpl lvl="1">
            <p:tnLst>
              <p:par>
                <p:cTn presetID="10"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1" grpId="0"/>
      <p:bldP spid="42" grpId="0">
        <p:tmplLst>
          <p:tmpl>
            <p:tnLst>
              <p:par>
                <p:cTn presetID="10" presetClass="entr" presetSubtype="0" fill="hold" nodeType="after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39" grpId="0" animBg="1"/>
      <p:bldP spid="39" grpId="1" animBg="1"/>
      <p:bldP spid="43" grpId="0" animBg="1"/>
      <p:bldP spid="43" grpId="1" animBg="1"/>
      <p:bldP spid="44" grpId="0" animBg="1"/>
      <p:bldP spid="44" grpId="1" animBg="1"/>
      <p:bldP spid="45" grpId="0" animBg="1"/>
      <p:bldP spid="45" grpId="1" animBg="1"/>
      <p:bldP spid="46" grpId="0" build="p">
        <p:tmplLst>
          <p:tmpl lvl="1">
            <p:tnLst>
              <p:par>
                <p:cTn presetID="2" presetClass="entr" presetSubtype="1" decel="10000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1000" fill="hold"/>
                        <p:tgtEl>
                          <p:spTgt spid="46"/>
                        </p:tgtEl>
                        <p:attrNameLst>
                          <p:attrName>ppt_x</p:attrName>
                        </p:attrNameLst>
                      </p:cBhvr>
                      <p:tavLst>
                        <p:tav tm="0">
                          <p:val>
                            <p:strVal val="#ppt_x"/>
                          </p:val>
                        </p:tav>
                        <p:tav tm="100000">
                          <p:val>
                            <p:strVal val="#ppt_x"/>
                          </p:val>
                        </p:tav>
                      </p:tavLst>
                    </p:anim>
                    <p:anim calcmode="lin" valueType="num">
                      <p:cBhvr additive="base">
                        <p:cTn dur="1000" fill="hold"/>
                        <p:tgtEl>
                          <p:spTgt spid="46"/>
                        </p:tgtEl>
                        <p:attrNameLst>
                          <p:attrName>ppt_y</p:attrName>
                        </p:attrNameLst>
                      </p:cBhvr>
                      <p:tavLst>
                        <p:tav tm="0">
                          <p:val>
                            <p:strVal val="0-#ppt_h/2"/>
                          </p:val>
                        </p:tav>
                        <p:tav tm="100000">
                          <p:val>
                            <p:strVal val="#ppt_y"/>
                          </p:val>
                        </p:tav>
                      </p:tavLst>
                    </p:anim>
                  </p:childTnLst>
                </p:cTn>
              </p:par>
            </p:tnLst>
          </p:tmpl>
        </p:tmplLst>
      </p:bldP>
      <p:bldP spid="46" grpId="1" build="p">
        <p:tmplLst>
          <p:tmpl lvl="1">
            <p:tnLst>
              <p:par>
                <p:cTn presetID="10" presetClass="entr" presetSubtype="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fade">
                      <p:cBhvr>
                        <p:cTn dur="1000"/>
                        <p:tgtEl>
                          <p:spTgt spid="46"/>
                        </p:tgtEl>
                      </p:cBhvr>
                    </p:animEffect>
                  </p:childTnLst>
                </p:cTn>
              </p:par>
            </p:tnLst>
          </p:tmpl>
        </p:tmplLst>
      </p:bldP>
      <p:bldP spid="47" grpId="0" build="p">
        <p:tmplLst>
          <p:tmpl lvl="1">
            <p:tnLst>
              <p:par>
                <p:cTn presetID="2" presetClass="entr" presetSubtype="1"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1000" fill="hold"/>
                        <p:tgtEl>
                          <p:spTgt spid="47"/>
                        </p:tgtEl>
                        <p:attrNameLst>
                          <p:attrName>ppt_x</p:attrName>
                        </p:attrNameLst>
                      </p:cBhvr>
                      <p:tavLst>
                        <p:tav tm="0">
                          <p:val>
                            <p:strVal val="#ppt_x"/>
                          </p:val>
                        </p:tav>
                        <p:tav tm="100000">
                          <p:val>
                            <p:strVal val="#ppt_x"/>
                          </p:val>
                        </p:tav>
                      </p:tavLst>
                    </p:anim>
                    <p:anim calcmode="lin" valueType="num">
                      <p:cBhvr additive="base">
                        <p:cTn dur="1000" fill="hold"/>
                        <p:tgtEl>
                          <p:spTgt spid="47"/>
                        </p:tgtEl>
                        <p:attrNameLst>
                          <p:attrName>ppt_y</p:attrName>
                        </p:attrNameLst>
                      </p:cBhvr>
                      <p:tavLst>
                        <p:tav tm="0">
                          <p:val>
                            <p:strVal val="0-#ppt_h/2"/>
                          </p:val>
                        </p:tav>
                        <p:tav tm="100000">
                          <p:val>
                            <p:strVal val="#ppt_y"/>
                          </p:val>
                        </p:tav>
                      </p:tavLst>
                    </p:anim>
                  </p:childTnLst>
                </p:cTn>
              </p:par>
            </p:tnLst>
          </p:tmpl>
        </p:tmplLst>
      </p:bldP>
      <p:bldP spid="47" grpId="1" build="p">
        <p:tmplLst>
          <p:tmpl lvl="1">
            <p:tnLst>
              <p:par>
                <p:cTn presetID="10" presetClass="entr" presetSubtype="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1000"/>
                        <p:tgtEl>
                          <p:spTgt spid="47"/>
                        </p:tgtEl>
                      </p:cBhvr>
                    </p:animEffect>
                  </p:childTnLst>
                </p:cTn>
              </p:par>
            </p:tnLst>
          </p:tmpl>
        </p:tmplLst>
      </p:bldP>
      <p:bldP spid="48" grpId="0" build="p">
        <p:tmplLst>
          <p:tmpl lvl="1">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49" grpId="0" build="p">
        <p:tmplLst>
          <p:tmpl lvl="1">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build="p">
        <p:tmplLst>
          <p:tmpl lvl="1">
            <p:tnLst>
              <p:par>
                <p:cTn presetID="10" presetClass="entr" presetSubtype="0" fill="hold" nodeType="with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51" grpId="0" build="p">
        <p:tmplLst>
          <p:tmpl lvl="1">
            <p:tnLst>
              <p:par>
                <p:cTn presetID="10" presetClass="entr" presetSubtype="0" fill="hold" nodeType="with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2" grpId="0" build="p">
        <p:tmplLst>
          <p:tmpl lvl="1">
            <p:tnLst>
              <p:par>
                <p:cTn presetID="2" presetClass="entr" presetSubtype="1" decel="10000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1000" fill="hold"/>
                        <p:tgtEl>
                          <p:spTgt spid="52"/>
                        </p:tgtEl>
                        <p:attrNameLst>
                          <p:attrName>ppt_x</p:attrName>
                        </p:attrNameLst>
                      </p:cBhvr>
                      <p:tavLst>
                        <p:tav tm="0">
                          <p:val>
                            <p:strVal val="#ppt_x"/>
                          </p:val>
                        </p:tav>
                        <p:tav tm="100000">
                          <p:val>
                            <p:strVal val="#ppt_x"/>
                          </p:val>
                        </p:tav>
                      </p:tavLst>
                    </p:anim>
                    <p:anim calcmode="lin" valueType="num">
                      <p:cBhvr additive="base">
                        <p:cTn dur="1000" fill="hold"/>
                        <p:tgtEl>
                          <p:spTgt spid="52"/>
                        </p:tgtEl>
                        <p:attrNameLst>
                          <p:attrName>ppt_y</p:attrName>
                        </p:attrNameLst>
                      </p:cBhvr>
                      <p:tavLst>
                        <p:tav tm="0">
                          <p:val>
                            <p:strVal val="0-#ppt_h/2"/>
                          </p:val>
                        </p:tav>
                        <p:tav tm="100000">
                          <p:val>
                            <p:strVal val="#ppt_y"/>
                          </p:val>
                        </p:tav>
                      </p:tavLst>
                    </p:anim>
                  </p:childTnLst>
                </p:cTn>
              </p:par>
            </p:tnLst>
          </p:tmpl>
        </p:tmplLst>
      </p:bldP>
      <p:bldP spid="52" grpId="1" build="p">
        <p:tmplLst>
          <p:tmpl lvl="1">
            <p:tnLst>
              <p:par>
                <p:cTn presetID="10" presetClass="entr" presetSubtype="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1000"/>
                        <p:tgtEl>
                          <p:spTgt spid="52"/>
                        </p:tgtEl>
                      </p:cBhvr>
                    </p:animEffect>
                  </p:childTnLst>
                </p:cTn>
              </p:par>
            </p:tnLst>
          </p:tmpl>
        </p:tmplLst>
      </p:bldP>
      <p:bldP spid="53" grpId="0" build="p">
        <p:tmplLst>
          <p:tmpl lvl="1">
            <p:tnLst>
              <p:par>
                <p:cTn presetID="10" presetClass="entr" presetSubtype="0" fill="hold" nodeType="with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build="p">
        <p:tmplLst>
          <p:tmpl lvl="1">
            <p:tnLst>
              <p:par>
                <p:cTn presetID="10" presetClass="entr" presetSubtype="0" fill="hold" nodeType="with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5" grpId="0" build="p">
        <p:tmplLst>
          <p:tmpl lvl="1">
            <p:tnLst>
              <p:par>
                <p:cTn presetID="10" presetClass="entr" presetSubtype="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build="p">
        <p:tmplLst>
          <p:tmpl lvl="1">
            <p:tnLst>
              <p:par>
                <p:cTn presetID="10" presetClass="entr" presetSubtype="0" fill="hold" nodeType="with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57" grpId="0" build="p">
        <p:tmplLst>
          <p:tmpl lvl="1">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build="p">
        <p:tmplLst>
          <p:tmpl lvl="1">
            <p:tnLst>
              <p:par>
                <p:cTn presetID="10" presetClass="entr" presetSubtype="0" fill="hold" nodeType="with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9" grpId="0" build="p">
        <p:tmplLst>
          <p:tmpl lvl="1">
            <p:tnLst>
              <p:par>
                <p:cTn presetID="10" presetClass="entr" presetSubtype="0" fill="hold" nodeType="with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text only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5" name="Title 1"/>
          <p:cNvSpPr>
            <a:spLocks noGrp="1"/>
          </p:cNvSpPr>
          <p:nvPr>
            <p:ph type="title" hasCustomPrompt="1"/>
          </p:nvPr>
        </p:nvSpPr>
        <p:spPr>
          <a:xfrm>
            <a:off x="1052391" y="1398589"/>
            <a:ext cx="3833369"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12" hasCustomPrompt="1"/>
          </p:nvPr>
        </p:nvSpPr>
        <p:spPr>
          <a:xfrm>
            <a:off x="1066677" y="5360988"/>
            <a:ext cx="3819083" cy="3022600"/>
          </a:xfrm>
        </p:spPr>
        <p:txBody>
          <a:bodyPr anchor="t"/>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22683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text only 2">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052391" y="1398589"/>
            <a:ext cx="3833369"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12" hasCustomPrompt="1"/>
          </p:nvPr>
        </p:nvSpPr>
        <p:spPr>
          <a:xfrm>
            <a:off x="1066677" y="5360988"/>
            <a:ext cx="3819083" cy="3022600"/>
          </a:xfrm>
        </p:spPr>
        <p:txBody>
          <a:bodyPr anchor="t"/>
          <a:lstStyle>
            <a:lvl1pPr marL="0" indent="0" algn="just">
              <a:spcBef>
                <a:spcPts val="0"/>
              </a:spcBef>
              <a:buFontTx/>
              <a:buNone/>
              <a:defRPr>
                <a:solidFill>
                  <a:schemeClr val="bg1"/>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7"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8" name="Slide Number Placeholder 3"/>
          <p:cNvSpPr>
            <a:spLocks noGrp="1"/>
          </p:cNvSpPr>
          <p:nvPr>
            <p:ph type="sldNum" sz="quarter" idx="11"/>
          </p:nvPr>
        </p:nvSpPr>
        <p:spPr>
          <a:xfrm>
            <a:off x="12566783" y="8877368"/>
            <a:ext cx="914294" cy="1012858"/>
          </a:xfrm>
          <a:prstGeom prst="rect">
            <a:avLst/>
          </a:prstGeom>
        </p:spPr>
        <p:txBody>
          <a:bodyPr/>
          <a:lstStyle>
            <a:lvl1pPr>
              <a:defRPr>
                <a:solidFill>
                  <a:schemeClr val="tx2"/>
                </a:solidFill>
              </a:defRPr>
            </a:lvl1p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46979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text only 3">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
        <p:nvSpPr>
          <p:cNvPr id="10" name="Title 1"/>
          <p:cNvSpPr>
            <a:spLocks noGrp="1"/>
          </p:cNvSpPr>
          <p:nvPr>
            <p:ph type="title" hasCustomPrompt="1"/>
          </p:nvPr>
        </p:nvSpPr>
        <p:spPr>
          <a:xfrm>
            <a:off x="8369131" y="1398589"/>
            <a:ext cx="3888131"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1" name="Text Placeholder 5"/>
          <p:cNvSpPr>
            <a:spLocks noGrp="1"/>
          </p:cNvSpPr>
          <p:nvPr>
            <p:ph type="body" sz="quarter" idx="12" hasCustomPrompt="1"/>
          </p:nvPr>
        </p:nvSpPr>
        <p:spPr>
          <a:xfrm>
            <a:off x="8383410" y="5360988"/>
            <a:ext cx="3873642" cy="3022600"/>
          </a:xfrm>
        </p:spPr>
        <p:txBody>
          <a:bodyPr anchor="t"/>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57829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only">
    <p:bg>
      <p:bgPr>
        <a:solidFill>
          <a:schemeClr val="tx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266688" y="3270262"/>
            <a:ext cx="9181038" cy="3744913"/>
          </a:xfrm>
        </p:spPr>
        <p:txBody>
          <a:bodyPr anchor="ctr">
            <a:normAutofit/>
          </a:bodyPr>
          <a:lstStyle>
            <a:lvl1pPr algn="ctr">
              <a:lnSpc>
                <a:spcPct val="130000"/>
              </a:lnSpc>
              <a:defRPr sz="4401">
                <a:solidFill>
                  <a:schemeClr val="bg1"/>
                </a:solidFill>
              </a:defRPr>
            </a:lvl1pPr>
          </a:lstStyle>
          <a:p>
            <a:r>
              <a:rPr kumimoji="1" lang="en-US" altLang="ja-JP" dirty="0"/>
              <a:t>Text goes here</a:t>
            </a:r>
            <a:endParaRPr kumimoji="1" lang="ja-JP" altLang="en-US" dirty="0"/>
          </a:p>
        </p:txBody>
      </p:sp>
    </p:spTree>
    <p:extLst>
      <p:ext uri="{BB962C8B-B14F-4D97-AF65-F5344CB8AC3E}">
        <p14:creationId xmlns:p14="http://schemas.microsoft.com/office/powerpoint/2010/main" val="14502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arch">
    <p:bg>
      <p:bgPr>
        <a:solidFill>
          <a:schemeClr val="tx1"/>
        </a:solidFill>
        <a:effectLst/>
      </p:bgPr>
    </p:bg>
    <p:spTree>
      <p:nvGrpSpPr>
        <p:cNvPr id="1" name=""/>
        <p:cNvGrpSpPr/>
        <p:nvPr/>
      </p:nvGrpSpPr>
      <p:grpSpPr>
        <a:xfrm>
          <a:off x="0" y="0"/>
          <a:ext cx="0" cy="0"/>
          <a:chOff x="0" y="0"/>
          <a:chExt cx="0" cy="0"/>
        </a:xfrm>
      </p:grpSpPr>
      <p:sp>
        <p:nvSpPr>
          <p:cNvPr id="11" name="Rectangle 10"/>
          <p:cNvSpPr/>
          <p:nvPr userDrawn="1"/>
        </p:nvSpPr>
        <p:spPr>
          <a:xfrm>
            <a:off x="3953176" y="4720156"/>
            <a:ext cx="4114432" cy="84512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grpSp>
        <p:nvGrpSpPr>
          <p:cNvPr id="7" name="Group 6"/>
          <p:cNvGrpSpPr/>
          <p:nvPr userDrawn="1"/>
        </p:nvGrpSpPr>
        <p:grpSpPr>
          <a:xfrm rot="2700000">
            <a:off x="4105982" y="5005986"/>
            <a:ext cx="569985" cy="273452"/>
            <a:chOff x="4700814" y="3860800"/>
            <a:chExt cx="907506" cy="580572"/>
          </a:xfrm>
        </p:grpSpPr>
        <p:sp>
          <p:nvSpPr>
            <p:cNvPr id="5" name="Circle: Hollow 4"/>
            <p:cNvSpPr/>
            <p:nvPr userDrawn="1"/>
          </p:nvSpPr>
          <p:spPr>
            <a:xfrm>
              <a:off x="4700814" y="3860800"/>
              <a:ext cx="580572" cy="580572"/>
            </a:xfrm>
            <a:prstGeom prst="donut">
              <a:avLst>
                <a:gd name="adj" fmla="val 10648"/>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solidFill>
                  <a:schemeClr val="tx1"/>
                </a:solidFill>
              </a:endParaRPr>
            </a:p>
          </p:txBody>
        </p:sp>
        <p:sp>
          <p:nvSpPr>
            <p:cNvPr id="6" name="Rectangle: Rounded Corners 5"/>
            <p:cNvSpPr/>
            <p:nvPr userDrawn="1"/>
          </p:nvSpPr>
          <p:spPr>
            <a:xfrm>
              <a:off x="5225143" y="4107542"/>
              <a:ext cx="383177" cy="91077"/>
            </a:xfrm>
            <a:prstGeom prst="roundRect">
              <a:avLst>
                <a:gd name="adj" fmla="val 5000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grpSp>
      <p:sp>
        <p:nvSpPr>
          <p:cNvPr id="12" name="Text Placeholder 5"/>
          <p:cNvSpPr>
            <a:spLocks noGrp="1"/>
          </p:cNvSpPr>
          <p:nvPr>
            <p:ph type="body" sz="quarter" idx="12" hasCustomPrompt="1"/>
          </p:nvPr>
        </p:nvSpPr>
        <p:spPr>
          <a:xfrm>
            <a:off x="4822460" y="4756856"/>
            <a:ext cx="3116378" cy="753007"/>
          </a:xfrm>
        </p:spPr>
        <p:txBody>
          <a:bodyPr anchor="ctr">
            <a:normAutofit/>
          </a:bodyPr>
          <a:lstStyle>
            <a:lvl1pPr marL="0" indent="0" algn="just">
              <a:lnSpc>
                <a:spcPct val="100000"/>
              </a:lnSpc>
              <a:spcBef>
                <a:spcPts val="0"/>
              </a:spcBef>
              <a:buFontTx/>
              <a:buNone/>
              <a:defRPr sz="2400">
                <a:solidFill>
                  <a:schemeClr val="bg1"/>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3" name="Rectangle 12"/>
          <p:cNvSpPr/>
          <p:nvPr userDrawn="1"/>
        </p:nvSpPr>
        <p:spPr>
          <a:xfrm>
            <a:off x="8204705" y="4720156"/>
            <a:ext cx="1670711" cy="84512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4" name="Text Placeholder 5"/>
          <p:cNvSpPr>
            <a:spLocks noGrp="1"/>
          </p:cNvSpPr>
          <p:nvPr>
            <p:ph type="body" sz="quarter" idx="22" hasCustomPrompt="1"/>
          </p:nvPr>
        </p:nvSpPr>
        <p:spPr>
          <a:xfrm>
            <a:off x="8323087" y="4857997"/>
            <a:ext cx="1427655"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Word</a:t>
            </a:r>
            <a:endParaRPr kumimoji="1" lang="ja-JP" altLang="en-US" dirty="0"/>
          </a:p>
        </p:txBody>
      </p:sp>
      <p:grpSp>
        <p:nvGrpSpPr>
          <p:cNvPr id="17" name="Group 16"/>
          <p:cNvGrpSpPr/>
          <p:nvPr userDrawn="1"/>
        </p:nvGrpSpPr>
        <p:grpSpPr>
          <a:xfrm rot="20515710">
            <a:off x="11570277" y="10820967"/>
            <a:ext cx="359187" cy="1006929"/>
            <a:chOff x="3991428" y="1654628"/>
            <a:chExt cx="478971" cy="1006929"/>
          </a:xfrm>
          <a:solidFill>
            <a:schemeClr val="bg1"/>
          </a:solidFill>
        </p:grpSpPr>
        <p:sp>
          <p:nvSpPr>
            <p:cNvPr id="15" name="Isosceles Triangle 14"/>
            <p:cNvSpPr/>
            <p:nvPr userDrawn="1"/>
          </p:nvSpPr>
          <p:spPr>
            <a:xfrm>
              <a:off x="3991428" y="1654628"/>
              <a:ext cx="478971" cy="725714"/>
            </a:xfrm>
            <a:custGeom>
              <a:avLst/>
              <a:gdLst>
                <a:gd name="connsiteX0" fmla="*/ 0 w 478971"/>
                <a:gd name="connsiteY0" fmla="*/ 725714 h 725714"/>
                <a:gd name="connsiteX1" fmla="*/ 239486 w 478971"/>
                <a:gd name="connsiteY1" fmla="*/ 0 h 725714"/>
                <a:gd name="connsiteX2" fmla="*/ 478971 w 478971"/>
                <a:gd name="connsiteY2" fmla="*/ 725714 h 725714"/>
                <a:gd name="connsiteX3" fmla="*/ 0 w 478971"/>
                <a:gd name="connsiteY3" fmla="*/ 725714 h 725714"/>
                <a:gd name="connsiteX0" fmla="*/ 0 w 478971"/>
                <a:gd name="connsiteY0" fmla="*/ 725714 h 726622"/>
                <a:gd name="connsiteX1" fmla="*/ 239486 w 478971"/>
                <a:gd name="connsiteY1" fmla="*/ 0 h 726622"/>
                <a:gd name="connsiteX2" fmla="*/ 478971 w 478971"/>
                <a:gd name="connsiteY2" fmla="*/ 725714 h 726622"/>
                <a:gd name="connsiteX3" fmla="*/ 237672 w 478971"/>
                <a:gd name="connsiteY3" fmla="*/ 726622 h 726622"/>
                <a:gd name="connsiteX4" fmla="*/ 0 w 478971"/>
                <a:gd name="connsiteY4" fmla="*/ 725714 h 726622"/>
                <a:gd name="connsiteX0" fmla="*/ 0 w 478971"/>
                <a:gd name="connsiteY0" fmla="*/ 725714 h 725714"/>
                <a:gd name="connsiteX1" fmla="*/ 239486 w 478971"/>
                <a:gd name="connsiteY1" fmla="*/ 0 h 725714"/>
                <a:gd name="connsiteX2" fmla="*/ 478971 w 478971"/>
                <a:gd name="connsiteY2" fmla="*/ 725714 h 725714"/>
                <a:gd name="connsiteX3" fmla="*/ 231322 w 478971"/>
                <a:gd name="connsiteY3" fmla="*/ 637722 h 725714"/>
                <a:gd name="connsiteX4" fmla="*/ 0 w 478971"/>
                <a:gd name="connsiteY4" fmla="*/ 725714 h 72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971" h="725714">
                  <a:moveTo>
                    <a:pt x="0" y="725714"/>
                  </a:moveTo>
                  <a:lnTo>
                    <a:pt x="239486" y="0"/>
                  </a:lnTo>
                  <a:lnTo>
                    <a:pt x="478971" y="725714"/>
                  </a:lnTo>
                  <a:lnTo>
                    <a:pt x="231322" y="637722"/>
                  </a:lnTo>
                  <a:lnTo>
                    <a:pt x="0" y="7257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6" name="Rectangle 15"/>
            <p:cNvSpPr/>
            <p:nvPr userDrawn="1"/>
          </p:nvSpPr>
          <p:spPr>
            <a:xfrm>
              <a:off x="4175757" y="2255156"/>
              <a:ext cx="110312" cy="4064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grpSp>
    </p:spTree>
    <p:extLst>
      <p:ext uri="{BB962C8B-B14F-4D97-AF65-F5344CB8AC3E}">
        <p14:creationId xmlns:p14="http://schemas.microsoft.com/office/powerpoint/2010/main" val="369829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fade">
                                      <p:cBhvr>
                                        <p:cTn id="16" dur="500"/>
                                        <p:tgtEl>
                                          <p:spTgt spid="14">
                                            <p:txEl>
                                              <p:pRg st="0" end="0"/>
                                            </p:txEl>
                                          </p:spTgt>
                                        </p:tgtEl>
                                      </p:cBhvr>
                                    </p:animEffect>
                                  </p:childTnLst>
                                </p:cTn>
                              </p:par>
                            </p:childTnLst>
                          </p:cTn>
                        </p:par>
                        <p:par>
                          <p:cTn id="17" fill="hold">
                            <p:stCondLst>
                              <p:cond delay="500"/>
                            </p:stCondLst>
                            <p:childTnLst>
                              <p:par>
                                <p:cTn id="18" presetID="1" presetClass="entr" presetSubtype="0" fill="hold" grpId="0" nodeType="afterEffect">
                                  <p:stCondLst>
                                    <p:cond delay="1000"/>
                                  </p:stCondLst>
                                  <p:iterate type="lt">
                                    <p:tmAbs val="100"/>
                                  </p:iterate>
                                  <p:childTnLst>
                                    <p:set>
                                      <p:cBhvr>
                                        <p:cTn id="19" dur="1" fill="hold">
                                          <p:stCondLst>
                                            <p:cond delay="0"/>
                                          </p:stCondLst>
                                        </p:cTn>
                                        <p:tgtEl>
                                          <p:spTgt spid="12">
                                            <p:txEl>
                                              <p:pRg st="0" end="0"/>
                                            </p:txEl>
                                          </p:spTgt>
                                        </p:tgtEl>
                                        <p:attrNameLst>
                                          <p:attrName>style.visibility</p:attrName>
                                        </p:attrNameLst>
                                      </p:cBhvr>
                                      <p:to>
                                        <p:strVal val="visible"/>
                                      </p:to>
                                    </p:set>
                                  </p:childTnLst>
                                </p:cTn>
                              </p:par>
                            </p:childTnLst>
                          </p:cTn>
                        </p:par>
                        <p:par>
                          <p:cTn id="20" fill="hold">
                            <p:stCondLst>
                              <p:cond delay="2601"/>
                            </p:stCondLst>
                            <p:childTnLst>
                              <p:par>
                                <p:cTn id="21" presetID="42" presetClass="path" presetSubtype="0" decel="100000" fill="hold" nodeType="afterEffect">
                                  <p:stCondLst>
                                    <p:cond delay="500"/>
                                  </p:stCondLst>
                                  <p:childTnLst>
                                    <p:animMotion origin="layout" path="M 4.44444E-6 -2.19478E-6 L -0.14575 -0.54638 " pathEditMode="relative" rAng="0" ptsTypes="AA">
                                      <p:cBhvr>
                                        <p:cTn id="22" dur="1000" fill="hold"/>
                                        <p:tgtEl>
                                          <p:spTgt spid="17"/>
                                        </p:tgtEl>
                                        <p:attrNameLst>
                                          <p:attrName>ppt_x</p:attrName>
                                          <p:attrName>ppt_y</p:attrName>
                                        </p:attrNameLst>
                                      </p:cBhvr>
                                      <p:rCtr x="-7231" y="-26671"/>
                                    </p:animMotion>
                                  </p:childTnLst>
                                </p:cTn>
                              </p:par>
                            </p:childTnLst>
                          </p:cTn>
                        </p:par>
                        <p:par>
                          <p:cTn id="23" fill="hold">
                            <p:stCondLst>
                              <p:cond delay="4101"/>
                            </p:stCondLst>
                            <p:childTnLst>
                              <p:par>
                                <p:cTn id="24" presetID="1" presetClass="emph" presetSubtype="2" fill="hold" nodeType="afterEffect">
                                  <p:stCondLst>
                                    <p:cond delay="0"/>
                                  </p:stCondLst>
                                  <p:childTnLst>
                                    <p:animClr clrSpc="rgb" dir="cw">
                                      <p:cBhvr>
                                        <p:cTn id="25" dur="250" fill="hold"/>
                                        <p:tgtEl>
                                          <p:spTgt spid="13"/>
                                        </p:tgtEl>
                                        <p:attrNameLst>
                                          <p:attrName>fillcolor</p:attrName>
                                        </p:attrNameLst>
                                      </p:cBhvr>
                                      <p:to>
                                        <a:schemeClr val="bg2"/>
                                      </p:to>
                                    </p:animClr>
                                    <p:set>
                                      <p:cBhvr>
                                        <p:cTn id="26" dur="250" fill="hold"/>
                                        <p:tgtEl>
                                          <p:spTgt spid="13"/>
                                        </p:tgtEl>
                                        <p:attrNameLst>
                                          <p:attrName>fill.type</p:attrName>
                                        </p:attrNameLst>
                                      </p:cBhvr>
                                      <p:to>
                                        <p:strVal val="solid"/>
                                      </p:to>
                                    </p:set>
                                    <p:set>
                                      <p:cBhvr>
                                        <p:cTn id="27" dur="250" fill="hold"/>
                                        <p:tgtEl>
                                          <p:spTgt spid="13"/>
                                        </p:tgtEl>
                                        <p:attrNameLst>
                                          <p:attrName>fill.on</p:attrName>
                                        </p:attrNameLst>
                                      </p:cBhvr>
                                      <p:to>
                                        <p:strVal val="true"/>
                                      </p:to>
                                    </p:set>
                                  </p:childTnLst>
                                </p:cTn>
                              </p:par>
                            </p:childTnLst>
                          </p:cTn>
                        </p:par>
                        <p:par>
                          <p:cTn id="28" fill="hold">
                            <p:stCondLst>
                              <p:cond delay="4351"/>
                            </p:stCondLst>
                            <p:childTnLst>
                              <p:par>
                                <p:cTn id="29" presetID="1" presetClass="emph" presetSubtype="2" fill="hold" nodeType="afterEffect">
                                  <p:stCondLst>
                                    <p:cond delay="0"/>
                                  </p:stCondLst>
                                  <p:childTnLst>
                                    <p:animClr clrSpc="rgb" dir="cw">
                                      <p:cBhvr>
                                        <p:cTn id="30" dur="250" fill="hold"/>
                                        <p:tgtEl>
                                          <p:spTgt spid="13"/>
                                        </p:tgtEl>
                                        <p:attrNameLst>
                                          <p:attrName>fillcolor</p:attrName>
                                        </p:attrNameLst>
                                      </p:cBhvr>
                                      <p:to>
                                        <a:schemeClr val="accent2"/>
                                      </p:to>
                                    </p:animClr>
                                    <p:set>
                                      <p:cBhvr>
                                        <p:cTn id="31" dur="250" fill="hold"/>
                                        <p:tgtEl>
                                          <p:spTgt spid="13"/>
                                        </p:tgtEl>
                                        <p:attrNameLst>
                                          <p:attrName>fill.type</p:attrName>
                                        </p:attrNameLst>
                                      </p:cBhvr>
                                      <p:to>
                                        <p:strVal val="solid"/>
                                      </p:to>
                                    </p:set>
                                    <p:set>
                                      <p:cBhvr>
                                        <p:cTn id="32" dur="25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build="p">
        <p:tmplLst>
          <p:tmpl lvl="1">
            <p:tnLst>
              <p:par>
                <p:cTn presetID="1" presetClass="entr" presetSubtype="0" fill="hold" nodeType="afterEffect">
                  <p:stCondLst>
                    <p:cond delay="1000"/>
                  </p:stCondLst>
                  <p:iterate type="lt">
                    <p:tmAbs val="100"/>
                  </p:iterate>
                  <p:childTnLst>
                    <p:set>
                      <p:cBhvr>
                        <p:cTn dur="1" fill="hold">
                          <p:stCondLst>
                            <p:cond delay="0"/>
                          </p:stCondLst>
                        </p:cTn>
                        <p:tgtEl>
                          <p:spTgt spid="12"/>
                        </p:tgtEl>
                        <p:attrNameLst>
                          <p:attrName>style.visibility</p:attrName>
                        </p:attrNameLst>
                      </p:cBhvr>
                      <p:to>
                        <p:strVal val="visible"/>
                      </p:to>
                    </p:set>
                  </p:childTnLst>
                </p:cTn>
              </p:par>
            </p:tnLst>
          </p:tmpl>
        </p:tmplLst>
      </p:bldP>
      <p:bldP spid="13" grpId="0" animBg="1"/>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76274" y="9616438"/>
            <a:ext cx="5085761"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11447725" y="8877368"/>
            <a:ext cx="2033352" cy="1012858"/>
          </a:xfrm>
          <a:prstGeom prst="rect">
            <a:avLst/>
          </a:prstGeom>
        </p:spPr>
        <p:txBody>
          <a:body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14010044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Wide image and text 3">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 y="11"/>
            <a:ext cx="13714413" cy="7015163"/>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a:xfrm>
            <a:off x="4542900" y="9533056"/>
            <a:ext cx="4628614" cy="547603"/>
          </a:xfrm>
          <a:prstGeom prst="rect">
            <a:avLst/>
          </a:prstGeom>
        </p:spPr>
        <p:txBody>
          <a:bodyPr/>
          <a:lstStyle/>
          <a:p>
            <a:r>
              <a:rPr kumimoji="1" lang="en-US" altLang="ja-JP" dirty="0"/>
              <a:t>The Power of PowerPoint - thepopp.com</a:t>
            </a:r>
            <a:endParaRPr kumimoji="1" lang="ja-JP" altLang="en-US" dirty="0"/>
          </a:p>
        </p:txBody>
      </p:sp>
      <p:sp>
        <p:nvSpPr>
          <p:cNvPr id="4" name="Slide Number Placeholder 3"/>
          <p:cNvSpPr>
            <a:spLocks noGrp="1"/>
          </p:cNvSpPr>
          <p:nvPr>
            <p:ph type="sldNum" sz="quarter" idx="11"/>
          </p:nvPr>
        </p:nvSpPr>
        <p:spPr>
          <a:xfrm>
            <a:off x="9685804" y="9533056"/>
            <a:ext cx="3085743" cy="547603"/>
          </a:xfrm>
          <a:prstGeom prst="rect">
            <a:avLst/>
          </a:prstGeom>
        </p:spPr>
        <p:txBody>
          <a:bodyPr/>
          <a:lstStyle/>
          <a:p>
            <a:fld id="{B54AD89C-DF1E-4948-B597-5DD47B34A9CA}" type="slidenum">
              <a:rPr kumimoji="1" lang="ja-JP" altLang="en-US" smtClean="0"/>
              <a:pPr/>
              <a:t>‹#›</a:t>
            </a:fld>
            <a:endParaRPr kumimoji="1" lang="ja-JP" altLang="en-US" dirty="0"/>
          </a:p>
        </p:txBody>
      </p:sp>
      <p:sp>
        <p:nvSpPr>
          <p:cNvPr id="8" name="Title 1"/>
          <p:cNvSpPr>
            <a:spLocks noGrp="1"/>
          </p:cNvSpPr>
          <p:nvPr>
            <p:ph type="title" hasCustomPrompt="1"/>
          </p:nvPr>
        </p:nvSpPr>
        <p:spPr>
          <a:xfrm>
            <a:off x="1052396" y="7492809"/>
            <a:ext cx="4292897" cy="1054484"/>
          </a:xfrm>
        </p:spPr>
        <p:txBody>
          <a:bodyPr anchor="ctr"/>
          <a:lstStyle>
            <a:lvl1pPr algn="r">
              <a:defRPr/>
            </a:lvl1pPr>
          </a:lstStyle>
          <a:p>
            <a:r>
              <a:rPr kumimoji="1" lang="en-US" altLang="ja-JP" dirty="0"/>
              <a:t>Slide title</a:t>
            </a:r>
            <a:endParaRPr kumimoji="1" lang="ja-JP" altLang="en-US" dirty="0"/>
          </a:p>
        </p:txBody>
      </p:sp>
      <p:sp>
        <p:nvSpPr>
          <p:cNvPr id="10" name="Text Placeholder 5"/>
          <p:cNvSpPr>
            <a:spLocks noGrp="1"/>
          </p:cNvSpPr>
          <p:nvPr>
            <p:ph type="body" sz="quarter" idx="12" hasCustomPrompt="1"/>
          </p:nvPr>
        </p:nvSpPr>
        <p:spPr>
          <a:xfrm>
            <a:off x="5683570" y="7188201"/>
            <a:ext cx="5764156" cy="1663700"/>
          </a:xfrm>
        </p:spPr>
        <p:txBody>
          <a:bodyPr anchor="ctr"/>
          <a:lstStyle>
            <a:lvl1pPr marL="0" indent="0" algn="just">
              <a:spcBef>
                <a:spcPts val="0"/>
              </a:spcBef>
              <a:buFontTx/>
              <a:buNone/>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5694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4" decel="100000" fill="hold" grpId="0" nodeType="afterEffect">
                                  <p:stCondLst>
                                    <p:cond delay="250"/>
                                  </p:stCondLst>
                                  <p:iterate type="wd">
                                    <p:tmPct val="10000"/>
                                  </p:iterate>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1850"/>
                            </p:stCondLst>
                            <p:childTnLst>
                              <p:par>
                                <p:cTn id="14" presetID="10" presetClass="entr" presetSubtype="0" fill="hold" grpId="0" nodeType="afterEffect">
                                  <p:stCondLst>
                                    <p:cond delay="25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Profil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8369130" y="-1"/>
            <a:ext cx="4292897" cy="10285413"/>
          </a:xfrm>
          <a:solidFill>
            <a:schemeClr val="accent5">
              <a:lumMod val="40000"/>
              <a:lumOff val="60000"/>
            </a:schemeClr>
          </a:solidFill>
        </p:spPr>
        <p:txBody>
          <a:bodyPr/>
          <a:lstStyle>
            <a:lvl1pPr marL="0" marR="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39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Footer Placeholder 2"/>
          <p:cNvSpPr>
            <a:spLocks noGrp="1"/>
          </p:cNvSpPr>
          <p:nvPr>
            <p:ph type="ftr" sz="quarter" idx="10"/>
          </p:nvPr>
        </p:nvSpPr>
        <p:spPr>
          <a:xfrm>
            <a:off x="343540" y="9616436"/>
            <a:ext cx="4565349" cy="547603"/>
          </a:xfrm>
          <a:prstGeom prst="rect">
            <a:avLst/>
          </a:prstGeom>
        </p:spPr>
        <p:txBody>
          <a:bodyPr/>
          <a:lstStyle>
            <a:lvl1pPr algn="l">
              <a:defRPr/>
            </a:lvl1pPr>
          </a:lstStyle>
          <a:p>
            <a:r>
              <a:rPr kumimoji="1" lang="en-US" altLang="ja-JP" dirty="0"/>
              <a:t>The Power of PowerPoint - thepopp.com</a:t>
            </a:r>
            <a:endParaRPr kumimoji="1" lang="ja-JP" altLang="en-US" dirty="0"/>
          </a:p>
        </p:txBody>
      </p:sp>
      <p:sp>
        <p:nvSpPr>
          <p:cNvPr id="7" name="Slide Number Placeholder 3"/>
          <p:cNvSpPr>
            <a:spLocks noGrp="1"/>
          </p:cNvSpPr>
          <p:nvPr>
            <p:ph type="sldNum" sz="quarter" idx="11"/>
          </p:nvPr>
        </p:nvSpPr>
        <p:spPr>
          <a:xfrm>
            <a:off x="343541" y="8877368"/>
            <a:ext cx="914294" cy="1012858"/>
          </a:xfrm>
          <a:prstGeom prst="rect">
            <a:avLst/>
          </a:prstGeom>
        </p:spPr>
        <p:txBody>
          <a:bodyPr/>
          <a:lstStyle>
            <a:lvl1pPr algn="l">
              <a:defRPr/>
            </a:lvl1pPr>
          </a:lstStyle>
          <a:p>
            <a:fld id="{B54AD89C-DF1E-4948-B597-5DD47B34A9CA}" type="slidenum">
              <a:rPr kumimoji="1" lang="ja-JP" altLang="en-US" smtClean="0"/>
              <a:pPr/>
              <a:t>‹#›</a:t>
            </a:fld>
            <a:endParaRPr kumimoji="1" lang="ja-JP" altLang="en-US" dirty="0"/>
          </a:p>
        </p:txBody>
      </p:sp>
      <p:sp>
        <p:nvSpPr>
          <p:cNvPr id="8" name="Title 1"/>
          <p:cNvSpPr>
            <a:spLocks noGrp="1"/>
          </p:cNvSpPr>
          <p:nvPr>
            <p:ph type="title" hasCustomPrompt="1"/>
          </p:nvPr>
        </p:nvSpPr>
        <p:spPr>
          <a:xfrm>
            <a:off x="1052391" y="1398588"/>
            <a:ext cx="5804816" cy="1141412"/>
          </a:xfrm>
        </p:spPr>
        <p:txBody>
          <a:bodyPr anchor="t"/>
          <a:lstStyle>
            <a:lvl1pPr algn="l">
              <a:defRPr>
                <a:solidFill>
                  <a:schemeClr val="tx1"/>
                </a:solidFill>
              </a:defRPr>
            </a:lvl1pPr>
          </a:lstStyle>
          <a:p>
            <a:r>
              <a:rPr kumimoji="1" lang="en-US" altLang="ja-JP" dirty="0"/>
              <a:t>Slide title goes here</a:t>
            </a:r>
            <a:endParaRPr kumimoji="1" lang="ja-JP" altLang="en-US" dirty="0"/>
          </a:p>
        </p:txBody>
      </p:sp>
      <p:sp>
        <p:nvSpPr>
          <p:cNvPr id="9" name="Text Placeholder 5"/>
          <p:cNvSpPr>
            <a:spLocks noGrp="1"/>
          </p:cNvSpPr>
          <p:nvPr>
            <p:ph type="body" sz="quarter" idx="12" hasCustomPrompt="1"/>
          </p:nvPr>
        </p:nvSpPr>
        <p:spPr>
          <a:xfrm>
            <a:off x="1052392" y="6155114"/>
            <a:ext cx="5415801" cy="2496721"/>
          </a:xfrm>
        </p:spPr>
        <p:txBody>
          <a:bodyPr anchor="t"/>
          <a:lstStyle>
            <a:lvl1pPr marL="0" indent="0" algn="just">
              <a:spcBef>
                <a:spcPts val="0"/>
              </a:spcBef>
              <a:buFontTx/>
              <a:buNone/>
              <a:defRPr>
                <a:solidFill>
                  <a:schemeClr val="tx2"/>
                </a:solidFill>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4" hasCustomPrompt="1"/>
          </p:nvPr>
        </p:nvSpPr>
        <p:spPr>
          <a:xfrm>
            <a:off x="1052392" y="4061742"/>
            <a:ext cx="5415801" cy="2024765"/>
          </a:xfrm>
        </p:spPr>
        <p:txBody>
          <a:bodyPr anchor="b">
            <a:normAutofit/>
          </a:bodyPr>
          <a:lstStyle>
            <a:lvl1pPr marL="0" indent="0" algn="just">
              <a:lnSpc>
                <a:spcPct val="100000"/>
              </a:lnSpc>
              <a:spcBef>
                <a:spcPts val="0"/>
              </a:spcBef>
              <a:buFontTx/>
              <a:buNone/>
              <a:defRPr sz="2800">
                <a:solidFill>
                  <a:schemeClr val="tx2"/>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Heading goes here</a:t>
            </a:r>
            <a:endParaRPr kumimoji="1" lang="ja-JP" altLang="en-US" dirty="0"/>
          </a:p>
        </p:txBody>
      </p:sp>
      <p:sp>
        <p:nvSpPr>
          <p:cNvPr id="14" name="Text Placeholder 5"/>
          <p:cNvSpPr>
            <a:spLocks noGrp="1"/>
          </p:cNvSpPr>
          <p:nvPr>
            <p:ph type="body" sz="quarter" idx="15" hasCustomPrompt="1"/>
          </p:nvPr>
        </p:nvSpPr>
        <p:spPr>
          <a:xfrm>
            <a:off x="1052391" y="2257868"/>
            <a:ext cx="5804816" cy="839263"/>
          </a:xfrm>
        </p:spPr>
        <p:txBody>
          <a:bodyPr anchor="t">
            <a:noAutofit/>
          </a:bodyPr>
          <a:lstStyle>
            <a:lvl1pPr marL="0" indent="0" algn="just">
              <a:lnSpc>
                <a:spcPct val="130000"/>
              </a:lnSpc>
              <a:spcBef>
                <a:spcPts val="0"/>
              </a:spcBef>
              <a:buFontTx/>
              <a:buNone/>
              <a:defRPr sz="3600" baseline="0">
                <a:solidFill>
                  <a:schemeClr val="tx2">
                    <a:lumMod val="60000"/>
                    <a:lumOff val="40000"/>
                  </a:schemeClr>
                </a:solidFill>
                <a:latin typeface="+mj-lt"/>
              </a:defRPr>
            </a:lvl1pPr>
            <a:lvl2pPr marL="685698" indent="0">
              <a:buNone/>
              <a:defRPr sz="1800"/>
            </a:lvl2pPr>
            <a:lvl3pPr marL="1371394" indent="0">
              <a:buNone/>
              <a:defRPr sz="1800"/>
            </a:lvl3pPr>
            <a:lvl4pPr marL="2057092" indent="0">
              <a:buNone/>
              <a:defRPr sz="1800"/>
            </a:lvl4pPr>
            <a:lvl5pPr marL="2742789" indent="0">
              <a:buNone/>
              <a:defRPr sz="1800"/>
            </a:lvl5pPr>
          </a:lstStyle>
          <a:p>
            <a:pPr lvl="0"/>
            <a:r>
              <a:rPr kumimoji="1" lang="en-US" altLang="ja-JP" dirty="0"/>
              <a:t>Subtitle goes here</a:t>
            </a:r>
            <a:endParaRPr kumimoji="1" lang="ja-JP" altLang="en-US" dirty="0"/>
          </a:p>
        </p:txBody>
      </p:sp>
    </p:spTree>
    <p:extLst>
      <p:ext uri="{BB962C8B-B14F-4D97-AF65-F5344CB8AC3E}">
        <p14:creationId xmlns:p14="http://schemas.microsoft.com/office/powerpoint/2010/main" val="353444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8"/>
                                        </p:tgtEl>
                                        <p:attrNameLst>
                                          <p:attrName>style.visibility</p:attrName>
                                        </p:attrNameLst>
                                      </p:cBhvr>
                                      <p:to>
                                        <p:strVal val="visible"/>
                                      </p:to>
                                    </p:set>
                                    <p:anim calcmode="lin" valueType="num">
                                      <p:cBhvr additive="base">
                                        <p:cTn id="10" dur="1000" fill="hold"/>
                                        <p:tgtEl>
                                          <p:spTgt spid="8"/>
                                        </p:tgtEl>
                                        <p:attrNameLst>
                                          <p:attrName>ppt_x</p:attrName>
                                        </p:attrNameLst>
                                      </p:cBhvr>
                                      <p:tavLst>
                                        <p:tav tm="0">
                                          <p:val>
                                            <p:strVal val="#ppt_x"/>
                                          </p:val>
                                        </p:tav>
                                        <p:tav tm="100000">
                                          <p:val>
                                            <p:strVal val="#ppt_x"/>
                                          </p:val>
                                        </p:tav>
                                      </p:tavLst>
                                    </p:anim>
                                    <p:anim calcmode="lin" valueType="num">
                                      <p:cBhvr additive="base">
                                        <p:cTn id="11" dur="1000" fill="hold"/>
                                        <p:tgtEl>
                                          <p:spTgt spid="8"/>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800"/>
                            </p:stCondLst>
                            <p:childTnLst>
                              <p:par>
                                <p:cTn id="21" presetID="10" presetClass="entr" presetSubtype="0" fill="hold" grpId="0" nodeType="afterEffect">
                                  <p:stCondLst>
                                    <p:cond delay="25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4" grpId="0">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52391" y="547604"/>
            <a:ext cx="11609632" cy="1357396"/>
          </a:xfrm>
          <a:prstGeom prst="rect">
            <a:avLst/>
          </a:prstGeom>
        </p:spPr>
        <p:txBody>
          <a:bodyPr vert="horz" lIns="91440" tIns="45720" rIns="91440" bIns="45720" rtlCol="0" anchor="ctr">
            <a:normAutofit/>
          </a:bodyPr>
          <a:lstStyle/>
          <a:p>
            <a:r>
              <a:rPr lang="en-US" altLang="ja-JP" dirty="0"/>
              <a:t>MASTER TITLE</a:t>
            </a:r>
            <a:endParaRPr lang="en-US" dirty="0"/>
          </a:p>
        </p:txBody>
      </p:sp>
      <p:sp>
        <p:nvSpPr>
          <p:cNvPr id="3" name="Text Placeholder 2"/>
          <p:cNvSpPr>
            <a:spLocks noGrp="1"/>
          </p:cNvSpPr>
          <p:nvPr>
            <p:ph type="body" idx="1"/>
          </p:nvPr>
        </p:nvSpPr>
        <p:spPr>
          <a:xfrm>
            <a:off x="1052391" y="2120914"/>
            <a:ext cx="11609632" cy="6730999"/>
          </a:xfrm>
          <a:prstGeom prst="rect">
            <a:avLst/>
          </a:prstGeom>
        </p:spPr>
        <p:txBody>
          <a:bodyPr vert="horz" lIns="91440" tIns="45720" rIns="91440" bIns="45720" rtlCol="0">
            <a:normAutofit/>
          </a:bodyPr>
          <a:lstStyle/>
          <a:p>
            <a:pPr lvl="0"/>
            <a:r>
              <a:rPr lang="en-US" dirty="0"/>
              <a:t>Master Text</a:t>
            </a:r>
          </a:p>
        </p:txBody>
      </p:sp>
    </p:spTree>
    <p:extLst>
      <p:ext uri="{BB962C8B-B14F-4D97-AF65-F5344CB8AC3E}">
        <p14:creationId xmlns:p14="http://schemas.microsoft.com/office/powerpoint/2010/main" val="3008180864"/>
      </p:ext>
    </p:extLst>
  </p:cSld>
  <p:clrMap bg1="lt1" tx1="dk1" bg2="lt2" tx2="dk2" accent1="accent1" accent2="accent2" accent3="accent3" accent4="accent4" accent5="accent5" accent6="accent6" hlink="hlink" folHlink="folHlink"/>
  <p:sldLayoutIdLst>
    <p:sldLayoutId id="2147483675" r:id="rId1"/>
    <p:sldLayoutId id="2147483768" r:id="rId2"/>
    <p:sldLayoutId id="2147483676" r:id="rId3"/>
    <p:sldLayoutId id="2147483680" r:id="rId4"/>
    <p:sldLayoutId id="2147483684" r:id="rId5"/>
    <p:sldLayoutId id="2147483695" r:id="rId6"/>
    <p:sldLayoutId id="2147483761" r:id="rId7"/>
    <p:sldLayoutId id="2147483762" r:id="rId8"/>
    <p:sldLayoutId id="2147483663" r:id="rId9"/>
    <p:sldLayoutId id="2147483677" r:id="rId10"/>
    <p:sldLayoutId id="2147483758" r:id="rId11"/>
    <p:sldLayoutId id="2147483759" r:id="rId12"/>
    <p:sldLayoutId id="2147483765" r:id="rId13"/>
    <p:sldLayoutId id="2147483665" r:id="rId14"/>
    <p:sldLayoutId id="2147483666" r:id="rId15"/>
    <p:sldLayoutId id="2147483730" r:id="rId16"/>
    <p:sldLayoutId id="2147483689" r:id="rId17"/>
    <p:sldLayoutId id="2147483736" r:id="rId18"/>
    <p:sldLayoutId id="2147483686" r:id="rId19"/>
    <p:sldLayoutId id="2147483763" r:id="rId20"/>
    <p:sldLayoutId id="2147483667" r:id="rId21"/>
    <p:sldLayoutId id="2147483670" r:id="rId22"/>
    <p:sldLayoutId id="2147483668" r:id="rId23"/>
    <p:sldLayoutId id="2147483672" r:id="rId24"/>
    <p:sldLayoutId id="2147483673" r:id="rId25"/>
    <p:sldLayoutId id="2147483678" r:id="rId26"/>
    <p:sldLayoutId id="2147483679" r:id="rId27"/>
    <p:sldLayoutId id="2147483727" r:id="rId28"/>
    <p:sldLayoutId id="2147483724" r:id="rId29"/>
    <p:sldLayoutId id="2147483726" r:id="rId30"/>
    <p:sldLayoutId id="2147483688" r:id="rId31"/>
    <p:sldLayoutId id="2147483701" r:id="rId32"/>
    <p:sldLayoutId id="2147483705" r:id="rId33"/>
    <p:sldLayoutId id="2147483711" r:id="rId34"/>
    <p:sldLayoutId id="2147483725" r:id="rId35"/>
    <p:sldLayoutId id="2147483703" r:id="rId36"/>
    <p:sldLayoutId id="2147483713" r:id="rId37"/>
    <p:sldLayoutId id="2147483728" r:id="rId38"/>
    <p:sldLayoutId id="2147483707" r:id="rId39"/>
    <p:sldLayoutId id="2147483709" r:id="rId40"/>
    <p:sldLayoutId id="2147483712" r:id="rId41"/>
    <p:sldLayoutId id="2147483708" r:id="rId42"/>
    <p:sldLayoutId id="2147483704" r:id="rId43"/>
    <p:sldLayoutId id="2147483706" r:id="rId44"/>
    <p:sldLayoutId id="2147483691" r:id="rId45"/>
    <p:sldLayoutId id="2147483690" r:id="rId46"/>
    <p:sldLayoutId id="2147483694" r:id="rId47"/>
    <p:sldLayoutId id="2147483693" r:id="rId48"/>
    <p:sldLayoutId id="2147483692" r:id="rId49"/>
    <p:sldLayoutId id="2147483696" r:id="rId50"/>
    <p:sldLayoutId id="2147483698" r:id="rId51"/>
    <p:sldLayoutId id="2147483697" r:id="rId52"/>
    <p:sldLayoutId id="2147483700" r:id="rId53"/>
    <p:sldLayoutId id="2147483714" r:id="rId54"/>
    <p:sldLayoutId id="2147483715" r:id="rId55"/>
    <p:sldLayoutId id="2147483716" r:id="rId56"/>
    <p:sldLayoutId id="2147483717" r:id="rId57"/>
    <p:sldLayoutId id="2147483718" r:id="rId58"/>
    <p:sldLayoutId id="2147483719" r:id="rId59"/>
    <p:sldLayoutId id="2147483750" r:id="rId60"/>
    <p:sldLayoutId id="2147483720" r:id="rId61"/>
    <p:sldLayoutId id="2147483723" r:id="rId62"/>
    <p:sldLayoutId id="2147483721" r:id="rId63"/>
    <p:sldLayoutId id="2147483722" r:id="rId64"/>
    <p:sldLayoutId id="2147483731" r:id="rId65"/>
    <p:sldLayoutId id="2147483729" r:id="rId66"/>
    <p:sldLayoutId id="2147483734" r:id="rId67"/>
    <p:sldLayoutId id="2147483732" r:id="rId68"/>
    <p:sldLayoutId id="2147483733" r:id="rId69"/>
    <p:sldLayoutId id="2147483770" r:id="rId70"/>
    <p:sldLayoutId id="2147483769" r:id="rId71"/>
    <p:sldLayoutId id="2147483735" r:id="rId72"/>
    <p:sldLayoutId id="2147483737" r:id="rId73"/>
    <p:sldLayoutId id="2147483745" r:id="rId74"/>
    <p:sldLayoutId id="2147483751" r:id="rId75"/>
    <p:sldLayoutId id="2147483738" r:id="rId76"/>
    <p:sldLayoutId id="2147483739" r:id="rId77"/>
    <p:sldLayoutId id="2147483740" r:id="rId78"/>
    <p:sldLayoutId id="2147483741" r:id="rId79"/>
    <p:sldLayoutId id="2147483742" r:id="rId80"/>
    <p:sldLayoutId id="2147483743" r:id="rId81"/>
    <p:sldLayoutId id="2147483744" r:id="rId82"/>
    <p:sldLayoutId id="2147483746" r:id="rId83"/>
    <p:sldLayoutId id="2147483766" r:id="rId84"/>
    <p:sldLayoutId id="2147483767" r:id="rId85"/>
    <p:sldLayoutId id="2147483747" r:id="rId86"/>
    <p:sldLayoutId id="2147483748" r:id="rId87"/>
    <p:sldLayoutId id="2147483749" r:id="rId88"/>
    <p:sldLayoutId id="2147483754" r:id="rId89"/>
    <p:sldLayoutId id="2147483752" r:id="rId90"/>
    <p:sldLayoutId id="2147483753" r:id="rId91"/>
    <p:sldLayoutId id="2147483755" r:id="rId92"/>
    <p:sldLayoutId id="2147483756" r:id="rId93"/>
    <p:sldLayoutId id="2147483757" r:id="rId94"/>
    <p:sldLayoutId id="2147483760" r:id="rId95"/>
    <p:sldLayoutId id="2147483764" r:id="rId96"/>
    <p:sldLayoutId id="2147483669" r:id="rId97"/>
    <p:sldLayoutId id="2147483834" r:id="rId98"/>
    <p:sldLayoutId id="2147483836" r:id="rId99"/>
    <p:sldLayoutId id="2147483837" r:id="rId100"/>
    <p:sldLayoutId id="2147483839" r:id="rId101"/>
    <p:sldLayoutId id="2147483840" r:id="rId102"/>
    <p:sldLayoutId id="2147483844" r:id="rId103"/>
    <p:sldLayoutId id="2147483845" r:id="rId104"/>
  </p:sldLayoutIdLst>
  <p:hf hdr="0" dt="0"/>
  <p:txStyles>
    <p:titleStyle>
      <a:lvl1pPr algn="l" defTabSz="1371394" rtl="0" eaLnBrk="1" latinLnBrk="0" hangingPunct="1">
        <a:lnSpc>
          <a:spcPct val="90000"/>
        </a:lnSpc>
        <a:spcBef>
          <a:spcPct val="0"/>
        </a:spcBef>
        <a:buNone/>
        <a:defRPr kumimoji="1" sz="5999" kern="1200" baseline="0">
          <a:solidFill>
            <a:schemeClr val="tx1"/>
          </a:solidFill>
          <a:latin typeface="+mj-lt"/>
          <a:ea typeface="+mj-ea"/>
          <a:cs typeface="+mj-cs"/>
        </a:defRPr>
      </a:lvl1pPr>
    </p:titleStyle>
    <p:bodyStyle>
      <a:lvl1pPr marL="0" indent="0" algn="l" defTabSz="1371394" rtl="0" eaLnBrk="1" latinLnBrk="0" hangingPunct="1">
        <a:lnSpc>
          <a:spcPct val="160000"/>
        </a:lnSpc>
        <a:spcBef>
          <a:spcPts val="0"/>
        </a:spcBef>
        <a:buFont typeface="Arial" panose="020B0604020202020204" pitchFamily="34" charset="0"/>
        <a:buNone/>
        <a:defRPr kumimoji="1" sz="1600" kern="1200" baseline="0">
          <a:solidFill>
            <a:schemeClr val="tx2"/>
          </a:solidFill>
          <a:latin typeface="+mn-lt"/>
          <a:ea typeface="+mn-ea"/>
          <a:cs typeface="+mn-cs"/>
        </a:defRPr>
      </a:lvl1pPr>
      <a:lvl2pPr marL="1028546" indent="-342848" algn="l" defTabSz="1371394" rtl="0" eaLnBrk="1" latinLnBrk="0" hangingPunct="1">
        <a:lnSpc>
          <a:spcPct val="90000"/>
        </a:lnSpc>
        <a:spcBef>
          <a:spcPts val="749"/>
        </a:spcBef>
        <a:buFont typeface="Arial" panose="020B0604020202020204" pitchFamily="34" charset="0"/>
        <a:buChar char="•"/>
        <a:defRPr kumimoji="1" sz="3600" kern="1200">
          <a:solidFill>
            <a:schemeClr val="tx1"/>
          </a:solidFill>
          <a:latin typeface="+mn-lt"/>
          <a:ea typeface="+mn-ea"/>
          <a:cs typeface="+mn-cs"/>
        </a:defRPr>
      </a:lvl2pPr>
      <a:lvl3pPr marL="1714242" indent="-342848" algn="l" defTabSz="1371394" rtl="0" eaLnBrk="1" latinLnBrk="0" hangingPunct="1">
        <a:lnSpc>
          <a:spcPct val="90000"/>
        </a:lnSpc>
        <a:spcBef>
          <a:spcPts val="749"/>
        </a:spcBef>
        <a:buFont typeface="Arial" panose="020B0604020202020204" pitchFamily="34" charset="0"/>
        <a:buChar char="•"/>
        <a:defRPr kumimoji="1" sz="3000" kern="1200">
          <a:solidFill>
            <a:schemeClr val="tx1"/>
          </a:solidFill>
          <a:latin typeface="+mn-lt"/>
          <a:ea typeface="+mn-ea"/>
          <a:cs typeface="+mn-cs"/>
        </a:defRPr>
      </a:lvl3pPr>
      <a:lvl4pPr marL="2399940" indent="-342848" algn="l" defTabSz="1371394" rtl="0" eaLnBrk="1" latinLnBrk="0" hangingPunct="1">
        <a:lnSpc>
          <a:spcPct val="90000"/>
        </a:lnSpc>
        <a:spcBef>
          <a:spcPts val="749"/>
        </a:spcBef>
        <a:buFont typeface="Arial" panose="020B0604020202020204" pitchFamily="34" charset="0"/>
        <a:buChar char="•"/>
        <a:defRPr kumimoji="1" sz="2700" kern="1200">
          <a:solidFill>
            <a:schemeClr val="tx1"/>
          </a:solidFill>
          <a:latin typeface="+mn-lt"/>
          <a:ea typeface="+mn-ea"/>
          <a:cs typeface="+mn-cs"/>
        </a:defRPr>
      </a:lvl4pPr>
      <a:lvl5pPr marL="3085638" indent="-342848" algn="l" defTabSz="1371394" rtl="0" eaLnBrk="1" latinLnBrk="0" hangingPunct="1">
        <a:lnSpc>
          <a:spcPct val="90000"/>
        </a:lnSpc>
        <a:spcBef>
          <a:spcPts val="749"/>
        </a:spcBef>
        <a:buFont typeface="Arial" panose="020B0604020202020204" pitchFamily="34" charset="0"/>
        <a:buChar char="•"/>
        <a:defRPr kumimoji="1" sz="2700" kern="1200">
          <a:solidFill>
            <a:schemeClr val="tx1"/>
          </a:solidFill>
          <a:latin typeface="+mn-lt"/>
          <a:ea typeface="+mn-ea"/>
          <a:cs typeface="+mn-cs"/>
        </a:defRPr>
      </a:lvl5pPr>
      <a:lvl6pPr marL="3771334" indent="-342848" algn="l" defTabSz="1371394" rtl="0" eaLnBrk="1" latinLnBrk="0" hangingPunct="1">
        <a:lnSpc>
          <a:spcPct val="90000"/>
        </a:lnSpc>
        <a:spcBef>
          <a:spcPts val="749"/>
        </a:spcBef>
        <a:buFont typeface="Arial" panose="020B0604020202020204" pitchFamily="34" charset="0"/>
        <a:buChar char="•"/>
        <a:defRPr kumimoji="1" sz="2700" kern="1200">
          <a:solidFill>
            <a:schemeClr val="tx1"/>
          </a:solidFill>
          <a:latin typeface="+mn-lt"/>
          <a:ea typeface="+mn-ea"/>
          <a:cs typeface="+mn-cs"/>
        </a:defRPr>
      </a:lvl6pPr>
      <a:lvl7pPr marL="4457032" indent="-342848" algn="l" defTabSz="1371394" rtl="0" eaLnBrk="1" latinLnBrk="0" hangingPunct="1">
        <a:lnSpc>
          <a:spcPct val="90000"/>
        </a:lnSpc>
        <a:spcBef>
          <a:spcPts val="749"/>
        </a:spcBef>
        <a:buFont typeface="Arial" panose="020B0604020202020204" pitchFamily="34" charset="0"/>
        <a:buChar char="•"/>
        <a:defRPr kumimoji="1" sz="2700" kern="1200">
          <a:solidFill>
            <a:schemeClr val="tx1"/>
          </a:solidFill>
          <a:latin typeface="+mn-lt"/>
          <a:ea typeface="+mn-ea"/>
          <a:cs typeface="+mn-cs"/>
        </a:defRPr>
      </a:lvl7pPr>
      <a:lvl8pPr marL="5142728" indent="-342848" algn="l" defTabSz="1371394" rtl="0" eaLnBrk="1" latinLnBrk="0" hangingPunct="1">
        <a:lnSpc>
          <a:spcPct val="90000"/>
        </a:lnSpc>
        <a:spcBef>
          <a:spcPts val="749"/>
        </a:spcBef>
        <a:buFont typeface="Arial" panose="020B0604020202020204" pitchFamily="34" charset="0"/>
        <a:buChar char="•"/>
        <a:defRPr kumimoji="1" sz="2700" kern="1200">
          <a:solidFill>
            <a:schemeClr val="tx1"/>
          </a:solidFill>
          <a:latin typeface="+mn-lt"/>
          <a:ea typeface="+mn-ea"/>
          <a:cs typeface="+mn-cs"/>
        </a:defRPr>
      </a:lvl8pPr>
      <a:lvl9pPr marL="5828426" indent="-342848" algn="l" defTabSz="1371394" rtl="0" eaLnBrk="1" latinLnBrk="0" hangingPunct="1">
        <a:lnSpc>
          <a:spcPct val="90000"/>
        </a:lnSpc>
        <a:spcBef>
          <a:spcPts val="749"/>
        </a:spcBef>
        <a:buFont typeface="Arial" panose="020B0604020202020204" pitchFamily="34" charset="0"/>
        <a:buChar char="•"/>
        <a:defRPr kumimoji="1" sz="2700" kern="1200">
          <a:solidFill>
            <a:schemeClr val="tx1"/>
          </a:solidFill>
          <a:latin typeface="+mn-lt"/>
          <a:ea typeface="+mn-ea"/>
          <a:cs typeface="+mn-cs"/>
        </a:defRPr>
      </a:lvl9pPr>
    </p:bodyStyle>
    <p:otherStyle>
      <a:defPPr>
        <a:defRPr lang="en-US"/>
      </a:defPPr>
      <a:lvl1pPr marL="0" algn="l" defTabSz="1371394" rtl="0" eaLnBrk="1" latinLnBrk="0" hangingPunct="1">
        <a:defRPr kumimoji="1" sz="2700" kern="1200">
          <a:solidFill>
            <a:schemeClr val="tx1"/>
          </a:solidFill>
          <a:latin typeface="+mn-lt"/>
          <a:ea typeface="+mn-ea"/>
          <a:cs typeface="+mn-cs"/>
        </a:defRPr>
      </a:lvl1pPr>
      <a:lvl2pPr marL="685698" algn="l" defTabSz="1371394" rtl="0" eaLnBrk="1" latinLnBrk="0" hangingPunct="1">
        <a:defRPr kumimoji="1" sz="2700" kern="1200">
          <a:solidFill>
            <a:schemeClr val="tx1"/>
          </a:solidFill>
          <a:latin typeface="+mn-lt"/>
          <a:ea typeface="+mn-ea"/>
          <a:cs typeface="+mn-cs"/>
        </a:defRPr>
      </a:lvl2pPr>
      <a:lvl3pPr marL="1371394" algn="l" defTabSz="1371394" rtl="0" eaLnBrk="1" latinLnBrk="0" hangingPunct="1">
        <a:defRPr kumimoji="1" sz="2700" kern="1200">
          <a:solidFill>
            <a:schemeClr val="tx1"/>
          </a:solidFill>
          <a:latin typeface="+mn-lt"/>
          <a:ea typeface="+mn-ea"/>
          <a:cs typeface="+mn-cs"/>
        </a:defRPr>
      </a:lvl3pPr>
      <a:lvl4pPr marL="2057092" algn="l" defTabSz="1371394" rtl="0" eaLnBrk="1" latinLnBrk="0" hangingPunct="1">
        <a:defRPr kumimoji="1" sz="2700" kern="1200">
          <a:solidFill>
            <a:schemeClr val="tx1"/>
          </a:solidFill>
          <a:latin typeface="+mn-lt"/>
          <a:ea typeface="+mn-ea"/>
          <a:cs typeface="+mn-cs"/>
        </a:defRPr>
      </a:lvl4pPr>
      <a:lvl5pPr marL="2742788" algn="l" defTabSz="1371394" rtl="0" eaLnBrk="1" latinLnBrk="0" hangingPunct="1">
        <a:defRPr kumimoji="1" sz="2700" kern="1200">
          <a:solidFill>
            <a:schemeClr val="tx1"/>
          </a:solidFill>
          <a:latin typeface="+mn-lt"/>
          <a:ea typeface="+mn-ea"/>
          <a:cs typeface="+mn-cs"/>
        </a:defRPr>
      </a:lvl5pPr>
      <a:lvl6pPr marL="3428486" algn="l" defTabSz="1371394" rtl="0" eaLnBrk="1" latinLnBrk="0" hangingPunct="1">
        <a:defRPr kumimoji="1" sz="2700" kern="1200">
          <a:solidFill>
            <a:schemeClr val="tx1"/>
          </a:solidFill>
          <a:latin typeface="+mn-lt"/>
          <a:ea typeface="+mn-ea"/>
          <a:cs typeface="+mn-cs"/>
        </a:defRPr>
      </a:lvl6pPr>
      <a:lvl7pPr marL="4114182" algn="l" defTabSz="1371394" rtl="0" eaLnBrk="1" latinLnBrk="0" hangingPunct="1">
        <a:defRPr kumimoji="1" sz="2700" kern="1200">
          <a:solidFill>
            <a:schemeClr val="tx1"/>
          </a:solidFill>
          <a:latin typeface="+mn-lt"/>
          <a:ea typeface="+mn-ea"/>
          <a:cs typeface="+mn-cs"/>
        </a:defRPr>
      </a:lvl7pPr>
      <a:lvl8pPr marL="4799880" algn="l" defTabSz="1371394" rtl="0" eaLnBrk="1" latinLnBrk="0" hangingPunct="1">
        <a:defRPr kumimoji="1" sz="2700" kern="1200">
          <a:solidFill>
            <a:schemeClr val="tx1"/>
          </a:solidFill>
          <a:latin typeface="+mn-lt"/>
          <a:ea typeface="+mn-ea"/>
          <a:cs typeface="+mn-cs"/>
        </a:defRPr>
      </a:lvl8pPr>
      <a:lvl9pPr marL="5485576" algn="l" defTabSz="1371394" rtl="0" eaLnBrk="1" latinLnBrk="0" hangingPunct="1">
        <a:defRPr kumimoji="1"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9" userDrawn="1">
          <p15:clr>
            <a:srgbClr val="F26B43"/>
          </p15:clr>
        </p15:guide>
        <p15:guide id="2" pos="4320" userDrawn="1">
          <p15:clr>
            <a:srgbClr val="F26B43"/>
          </p15:clr>
        </p15:guide>
        <p15:guide id="3" orient="horz" pos="903" userDrawn="1">
          <p15:clr>
            <a:srgbClr val="F26B43"/>
          </p15:clr>
        </p15:guide>
        <p15:guide id="4" orient="horz" pos="5576" userDrawn="1">
          <p15:clr>
            <a:srgbClr val="F26B43"/>
          </p15:clr>
        </p15:guide>
        <p15:guide id="5" pos="918" userDrawn="1">
          <p15:clr>
            <a:srgbClr val="F26B43"/>
          </p15:clr>
        </p15:guide>
        <p15:guide id="6" pos="7721" userDrawn="1">
          <p15:clr>
            <a:srgbClr val="F26B43"/>
          </p15:clr>
        </p15:guide>
        <p15:guide id="7" pos="7211" userDrawn="1">
          <p15:clr>
            <a:srgbClr val="F26B43"/>
          </p15:clr>
        </p15:guide>
        <p15:guide id="8" pos="1428" userDrawn="1">
          <p15:clr>
            <a:srgbClr val="F26B43"/>
          </p15:clr>
        </p15:guide>
        <p15:guide id="9" pos="663" userDrawn="1">
          <p15:clr>
            <a:srgbClr val="F26B43"/>
          </p15:clr>
        </p15:guide>
        <p15:guide id="10" pos="797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8.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video" Target="https://www.youtube.com/embed/KfebBx83yNs?start=1&amp;feature=oembed"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www.powtoon.com/online-presentation/eL424Urfgl2/?utm_medium=SocialShare&amp;utm_campaign=copy%2Bshare%2Bby%2Bnon%2Blogged&amp;utm_source=player-page-social-share&amp;utm_content=eL424Urfgl2&amp;utm_po=28792410&amp;mode=movie"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04.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04.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4.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BA420A2-C93F-4491-ADF5-14A75E15A682}"/>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t="22348" b="1194"/>
          <a:stretch/>
        </p:blipFill>
        <p:spPr>
          <a:xfrm>
            <a:off x="-1" y="10"/>
            <a:ext cx="13714413" cy="6999316"/>
          </a:xfrm>
          <a:prstGeom prst="rect">
            <a:avLst/>
          </a:prstGeom>
        </p:spPr>
      </p:pic>
      <p:sp>
        <p:nvSpPr>
          <p:cNvPr id="7" name="Title 6"/>
          <p:cNvSpPr>
            <a:spLocks noGrp="1"/>
          </p:cNvSpPr>
          <p:nvPr>
            <p:ph type="title"/>
          </p:nvPr>
        </p:nvSpPr>
        <p:spPr>
          <a:xfrm>
            <a:off x="905517" y="6825502"/>
            <a:ext cx="6553118" cy="2264546"/>
          </a:xfrm>
        </p:spPr>
        <p:txBody>
          <a:bodyPr vert="horz" lIns="91440" tIns="45720" rIns="91440" bIns="45720" rtlCol="0" anchor="ctr">
            <a:normAutofit/>
          </a:bodyPr>
          <a:lstStyle/>
          <a:p>
            <a:pPr algn="l" defTabSz="914400"/>
            <a:r>
              <a:rPr kumimoji="1" lang="en-US" altLang="ja-JP" sz="3600" dirty="0">
                <a:solidFill>
                  <a:srgbClr val="000000"/>
                </a:solidFill>
              </a:rPr>
              <a:t>Discussion Board Reboot</a:t>
            </a:r>
            <a:br>
              <a:rPr kumimoji="1" lang="en-US" altLang="ja-JP" sz="3600" dirty="0">
                <a:solidFill>
                  <a:srgbClr val="000000"/>
                </a:solidFill>
              </a:rPr>
            </a:br>
            <a:endParaRPr kumimoji="1" lang="en-US" altLang="ja-JP" sz="3600" dirty="0">
              <a:solidFill>
                <a:srgbClr val="000000"/>
              </a:solidFill>
            </a:endParaRPr>
          </a:p>
        </p:txBody>
      </p:sp>
      <p:sp>
        <p:nvSpPr>
          <p:cNvPr id="8" name="Text Placeholder 7"/>
          <p:cNvSpPr>
            <a:spLocks noGrp="1"/>
          </p:cNvSpPr>
          <p:nvPr>
            <p:ph type="body" sz="quarter" idx="12"/>
          </p:nvPr>
        </p:nvSpPr>
        <p:spPr>
          <a:xfrm>
            <a:off x="8606118" y="6825502"/>
            <a:ext cx="4213638" cy="2264552"/>
          </a:xfrm>
        </p:spPr>
        <p:txBody>
          <a:bodyPr vert="horz" lIns="91440" tIns="45720" rIns="91440" bIns="45720" rtlCol="0" anchor="ctr">
            <a:normAutofit/>
          </a:bodyPr>
          <a:lstStyle/>
          <a:p>
            <a:pPr algn="l" defTabSz="914400">
              <a:lnSpc>
                <a:spcPct val="90000"/>
              </a:lnSpc>
              <a:spcAft>
                <a:spcPts val="600"/>
              </a:spcAft>
            </a:pPr>
            <a:r>
              <a:rPr lang="en-US" altLang="ja-JP" sz="2400" dirty="0">
                <a:solidFill>
                  <a:srgbClr val="000000"/>
                </a:solidFill>
              </a:rPr>
              <a:t>Dr. Candice Vander Weerdt</a:t>
            </a:r>
          </a:p>
          <a:p>
            <a:pPr algn="l" defTabSz="914400">
              <a:lnSpc>
                <a:spcPct val="90000"/>
              </a:lnSpc>
              <a:spcAft>
                <a:spcPts val="600"/>
              </a:spcAft>
            </a:pPr>
            <a:r>
              <a:rPr lang="en-US" altLang="ja-JP" sz="2400" dirty="0">
                <a:solidFill>
                  <a:srgbClr val="000000"/>
                </a:solidFill>
              </a:rPr>
              <a:t>Department of Management</a:t>
            </a:r>
          </a:p>
        </p:txBody>
      </p:sp>
    </p:spTree>
    <p:extLst>
      <p:ext uri="{BB962C8B-B14F-4D97-AF65-F5344CB8AC3E}">
        <p14:creationId xmlns:p14="http://schemas.microsoft.com/office/powerpoint/2010/main" val="1752848619"/>
      </p:ext>
    </p:extLst>
  </p:cSld>
  <p:clrMapOvr>
    <a:masterClrMapping/>
  </p:clrMapOvr>
  <p:transition spd="slow" advTm="3469">
    <p:strips dir="rd"/>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14">
            <a:extLst>
              <a:ext uri="{FF2B5EF4-FFF2-40B4-BE49-F238E27FC236}">
                <a16:creationId xmlns:a16="http://schemas.microsoft.com/office/drawing/2014/main" id="{5BA49487-3FDB-4FB7-9D50-2B4F9454D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4412" cy="10285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16">
            <a:extLst>
              <a:ext uri="{FF2B5EF4-FFF2-40B4-BE49-F238E27FC236}">
                <a16:creationId xmlns:a16="http://schemas.microsoft.com/office/drawing/2014/main" id="{1C938212-FA12-4FF1-87C8-ACDE99D06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645" y="6327380"/>
            <a:ext cx="12561924" cy="313349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18">
            <a:extLst>
              <a:ext uri="{FF2B5EF4-FFF2-40B4-BE49-F238E27FC236}">
                <a16:creationId xmlns:a16="http://schemas.microsoft.com/office/drawing/2014/main" id="{369F152D-E540-4B48-BA11-2ADF043C6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645" y="7366141"/>
            <a:ext cx="144001" cy="10559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20">
            <a:extLst>
              <a:ext uri="{FF2B5EF4-FFF2-40B4-BE49-F238E27FC236}">
                <a16:creationId xmlns:a16="http://schemas.microsoft.com/office/drawing/2014/main" id="{0C059F7E-04C4-4C46-9B3E-E5CE267E3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8894" y="7883839"/>
            <a:ext cx="2194221" cy="2057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D6B1DB7-C2DD-4E72-AA49-66D5180F4081}"/>
              </a:ext>
            </a:extLst>
          </p:cNvPr>
          <p:cNvSpPr/>
          <p:nvPr/>
        </p:nvSpPr>
        <p:spPr>
          <a:xfrm>
            <a:off x="285750" y="6327380"/>
            <a:ext cx="13194276" cy="376605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itle 3">
            <a:extLst>
              <a:ext uri="{FF2B5EF4-FFF2-40B4-BE49-F238E27FC236}">
                <a16:creationId xmlns:a16="http://schemas.microsoft.com/office/drawing/2014/main" id="{E50F2382-1DD3-4847-9F6F-4518636233DA}"/>
              </a:ext>
            </a:extLst>
          </p:cNvPr>
          <p:cNvSpPr>
            <a:spLocks noGrp="1"/>
          </p:cNvSpPr>
          <p:nvPr>
            <p:ph type="title"/>
          </p:nvPr>
        </p:nvSpPr>
        <p:spPr>
          <a:xfrm>
            <a:off x="993955" y="8605468"/>
            <a:ext cx="3712816" cy="1055969"/>
          </a:xfrm>
        </p:spPr>
        <p:txBody>
          <a:bodyPr vert="horz" lIns="91440" tIns="45720" rIns="91440" bIns="45720" rtlCol="0" anchor="ctr">
            <a:normAutofit/>
          </a:bodyPr>
          <a:lstStyle/>
          <a:p>
            <a:pPr algn="l" defTabSz="914400"/>
            <a:r>
              <a:rPr lang="en-US" sz="3700" dirty="0">
                <a:solidFill>
                  <a:schemeClr val="tx1"/>
                </a:solidFill>
              </a:rPr>
              <a:t>More Instructions</a:t>
            </a:r>
          </a:p>
        </p:txBody>
      </p:sp>
      <p:pic>
        <p:nvPicPr>
          <p:cNvPr id="3" name="Picture 2">
            <a:extLst>
              <a:ext uri="{FF2B5EF4-FFF2-40B4-BE49-F238E27FC236}">
                <a16:creationId xmlns:a16="http://schemas.microsoft.com/office/drawing/2014/main" id="{E00D5E48-73C7-4D7A-AE9D-C3DCD8B97D20}"/>
              </a:ext>
            </a:extLst>
          </p:cNvPr>
          <p:cNvPicPr>
            <a:picLocks noChangeAspect="1"/>
          </p:cNvPicPr>
          <p:nvPr/>
        </p:nvPicPr>
        <p:blipFill>
          <a:blip r:embed="rId3"/>
          <a:stretch>
            <a:fillRect/>
          </a:stretch>
        </p:blipFill>
        <p:spPr>
          <a:xfrm>
            <a:off x="169350" y="111197"/>
            <a:ext cx="4726941" cy="2946952"/>
          </a:xfrm>
          <a:prstGeom prst="rect">
            <a:avLst/>
          </a:prstGeom>
        </p:spPr>
      </p:pic>
      <p:pic>
        <p:nvPicPr>
          <p:cNvPr id="7" name="Picture 6">
            <a:extLst>
              <a:ext uri="{FF2B5EF4-FFF2-40B4-BE49-F238E27FC236}">
                <a16:creationId xmlns:a16="http://schemas.microsoft.com/office/drawing/2014/main" id="{FAAEBD25-9F04-40A0-B218-28E5B4722F10}"/>
              </a:ext>
            </a:extLst>
          </p:cNvPr>
          <p:cNvPicPr>
            <a:picLocks noChangeAspect="1"/>
          </p:cNvPicPr>
          <p:nvPr/>
        </p:nvPicPr>
        <p:blipFill>
          <a:blip r:embed="rId4"/>
          <a:stretch>
            <a:fillRect/>
          </a:stretch>
        </p:blipFill>
        <p:spPr>
          <a:xfrm>
            <a:off x="169350" y="3001387"/>
            <a:ext cx="5251094" cy="5568381"/>
          </a:xfrm>
          <a:prstGeom prst="rect">
            <a:avLst/>
          </a:prstGeom>
        </p:spPr>
      </p:pic>
      <p:pic>
        <p:nvPicPr>
          <p:cNvPr id="12" name="Picture 11">
            <a:extLst>
              <a:ext uri="{FF2B5EF4-FFF2-40B4-BE49-F238E27FC236}">
                <a16:creationId xmlns:a16="http://schemas.microsoft.com/office/drawing/2014/main" id="{BBEC4338-4046-450A-BCDE-011781BBFAC3}"/>
              </a:ext>
            </a:extLst>
          </p:cNvPr>
          <p:cNvPicPr>
            <a:picLocks noChangeAspect="1"/>
          </p:cNvPicPr>
          <p:nvPr/>
        </p:nvPicPr>
        <p:blipFill>
          <a:blip r:embed="rId5"/>
          <a:stretch>
            <a:fillRect/>
          </a:stretch>
        </p:blipFill>
        <p:spPr>
          <a:xfrm>
            <a:off x="5535843" y="191982"/>
            <a:ext cx="5857875" cy="904875"/>
          </a:xfrm>
          <a:prstGeom prst="rect">
            <a:avLst/>
          </a:prstGeom>
        </p:spPr>
      </p:pic>
      <p:pic>
        <p:nvPicPr>
          <p:cNvPr id="14" name="Picture 13">
            <a:extLst>
              <a:ext uri="{FF2B5EF4-FFF2-40B4-BE49-F238E27FC236}">
                <a16:creationId xmlns:a16="http://schemas.microsoft.com/office/drawing/2014/main" id="{A0C103B8-58A0-4050-987D-FBDB49D46BE6}"/>
              </a:ext>
            </a:extLst>
          </p:cNvPr>
          <p:cNvPicPr>
            <a:picLocks noChangeAspect="1"/>
          </p:cNvPicPr>
          <p:nvPr/>
        </p:nvPicPr>
        <p:blipFill rotWithShape="1">
          <a:blip r:embed="rId6"/>
          <a:srcRect b="13716"/>
          <a:stretch/>
        </p:blipFill>
        <p:spPr>
          <a:xfrm>
            <a:off x="5420444" y="1096857"/>
            <a:ext cx="6286500" cy="4339419"/>
          </a:xfrm>
          <a:prstGeom prst="rect">
            <a:avLst/>
          </a:prstGeom>
        </p:spPr>
      </p:pic>
      <p:pic>
        <p:nvPicPr>
          <p:cNvPr id="16" name="Picture 15">
            <a:extLst>
              <a:ext uri="{FF2B5EF4-FFF2-40B4-BE49-F238E27FC236}">
                <a16:creationId xmlns:a16="http://schemas.microsoft.com/office/drawing/2014/main" id="{A98A05E7-7CE3-4F62-ABBB-1282084FDA2E}"/>
              </a:ext>
            </a:extLst>
          </p:cNvPr>
          <p:cNvPicPr>
            <a:picLocks noChangeAspect="1"/>
          </p:cNvPicPr>
          <p:nvPr/>
        </p:nvPicPr>
        <p:blipFill>
          <a:blip r:embed="rId7"/>
          <a:stretch>
            <a:fillRect/>
          </a:stretch>
        </p:blipFill>
        <p:spPr>
          <a:xfrm>
            <a:off x="8472933" y="4121467"/>
            <a:ext cx="4574612" cy="3007863"/>
          </a:xfrm>
          <a:prstGeom prst="rect">
            <a:avLst/>
          </a:prstGeom>
        </p:spPr>
      </p:pic>
      <p:pic>
        <p:nvPicPr>
          <p:cNvPr id="18" name="Picture 17">
            <a:extLst>
              <a:ext uri="{FF2B5EF4-FFF2-40B4-BE49-F238E27FC236}">
                <a16:creationId xmlns:a16="http://schemas.microsoft.com/office/drawing/2014/main" id="{60A42D2B-B34C-47B0-9197-46FFE0126462}"/>
              </a:ext>
            </a:extLst>
          </p:cNvPr>
          <p:cNvPicPr>
            <a:picLocks noChangeAspect="1"/>
          </p:cNvPicPr>
          <p:nvPr/>
        </p:nvPicPr>
        <p:blipFill>
          <a:blip r:embed="rId8"/>
          <a:stretch>
            <a:fillRect/>
          </a:stretch>
        </p:blipFill>
        <p:spPr>
          <a:xfrm>
            <a:off x="8472933" y="7223025"/>
            <a:ext cx="5007093" cy="2764885"/>
          </a:xfrm>
          <a:prstGeom prst="rect">
            <a:avLst/>
          </a:prstGeom>
        </p:spPr>
      </p:pic>
    </p:spTree>
    <p:extLst>
      <p:ext uri="{BB962C8B-B14F-4D97-AF65-F5344CB8AC3E}">
        <p14:creationId xmlns:p14="http://schemas.microsoft.com/office/powerpoint/2010/main" val="3252242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B54AD89C-DF1E-4948-B597-5DD47B34A9CA}" type="slidenum">
              <a:rPr kumimoji="1" lang="ja-JP" altLang="en-US" smtClean="0"/>
              <a:pPr/>
              <a:t>11</a:t>
            </a:fld>
            <a:endParaRPr kumimoji="1" lang="ja-JP" altLang="en-US" dirty="0"/>
          </a:p>
        </p:txBody>
      </p:sp>
      <p:sp>
        <p:nvSpPr>
          <p:cNvPr id="5" name="Title 4"/>
          <p:cNvSpPr>
            <a:spLocks noGrp="1"/>
          </p:cNvSpPr>
          <p:nvPr>
            <p:ph type="title"/>
          </p:nvPr>
        </p:nvSpPr>
        <p:spPr/>
        <p:txBody>
          <a:bodyPr>
            <a:normAutofit/>
          </a:bodyPr>
          <a:lstStyle/>
          <a:p>
            <a:r>
              <a:rPr lang="en-US" dirty="0"/>
              <a:t>Example Videos</a:t>
            </a:r>
          </a:p>
        </p:txBody>
      </p:sp>
      <p:sp>
        <p:nvSpPr>
          <p:cNvPr id="7" name="Text Placeholder 6"/>
          <p:cNvSpPr>
            <a:spLocks noGrp="1"/>
          </p:cNvSpPr>
          <p:nvPr>
            <p:ph type="body" sz="quarter" idx="14"/>
          </p:nvPr>
        </p:nvSpPr>
        <p:spPr/>
        <p:txBody>
          <a:bodyPr>
            <a:noAutofit/>
          </a:bodyPr>
          <a:lstStyle/>
          <a:p>
            <a:r>
              <a:rPr lang="en-US" sz="2600" dirty="0"/>
              <a:t>Create one yourself!</a:t>
            </a:r>
          </a:p>
          <a:p>
            <a:r>
              <a:rPr lang="en-US" sz="2600" dirty="0"/>
              <a:t>Ask students from previous semesters</a:t>
            </a:r>
          </a:p>
          <a:p>
            <a:endParaRPr lang="en-US" sz="2600" dirty="0"/>
          </a:p>
        </p:txBody>
      </p:sp>
      <p:pic>
        <p:nvPicPr>
          <p:cNvPr id="11" name="Unconventional_Hiring_Practices">
            <a:hlinkClick r:id="" action="ppaction://media"/>
            <a:extLst>
              <a:ext uri="{FF2B5EF4-FFF2-40B4-BE49-F238E27FC236}">
                <a16:creationId xmlns:a16="http://schemas.microsoft.com/office/drawing/2014/main" id="{82A50C49-BDAB-4BA8-9AEB-04A9FE00F77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6459" y="1235343"/>
            <a:ext cx="5961945" cy="3353594"/>
          </a:xfrm>
          <a:prstGeom prst="rect">
            <a:avLst/>
          </a:prstGeom>
        </p:spPr>
      </p:pic>
      <p:pic>
        <p:nvPicPr>
          <p:cNvPr id="12" name="Online Media 11" title="Company Perks">
            <a:hlinkClick r:id="" action="ppaction://media"/>
            <a:extLst>
              <a:ext uri="{FF2B5EF4-FFF2-40B4-BE49-F238E27FC236}">
                <a16:creationId xmlns:a16="http://schemas.microsoft.com/office/drawing/2014/main" id="{17085496-44D7-418B-92B8-7CC1B658C37C}"/>
              </a:ext>
            </a:extLst>
          </p:cNvPr>
          <p:cNvPicPr>
            <a:picLocks noRot="1" noChangeAspect="1"/>
          </p:cNvPicPr>
          <p:nvPr>
            <a:videoFile r:link="rId3"/>
          </p:nvPr>
        </p:nvPicPr>
        <p:blipFill>
          <a:blip r:embed="rId6"/>
          <a:stretch>
            <a:fillRect/>
          </a:stretch>
        </p:blipFill>
        <p:spPr>
          <a:xfrm>
            <a:off x="556459" y="5142706"/>
            <a:ext cx="5935565" cy="3353594"/>
          </a:xfrm>
          <a:prstGeom prst="rect">
            <a:avLst/>
          </a:prstGeom>
        </p:spPr>
      </p:pic>
    </p:spTree>
    <p:extLst>
      <p:ext uri="{BB962C8B-B14F-4D97-AF65-F5344CB8AC3E}">
        <p14:creationId xmlns:p14="http://schemas.microsoft.com/office/powerpoint/2010/main" val="234125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489"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1"/>
                </p:tgtEl>
              </p:cMediaNode>
            </p:video>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1"/>
                                        </p:tgtEl>
                                      </p:cBhvr>
                                    </p:cmd>
                                  </p:childTnLst>
                                </p:cTn>
                              </p:par>
                            </p:childTnLst>
                          </p:cTn>
                        </p:par>
                      </p:childTnLst>
                    </p:cTn>
                  </p:par>
                </p:childTnLst>
              </p:cTn>
              <p:nextCondLst>
                <p:cond evt="onClick" delay="0">
                  <p:tgtEl>
                    <p:spTgt spid="11"/>
                  </p:tgtEl>
                </p:cond>
              </p:nextCondLst>
            </p:seq>
            <p:video>
              <p:cMediaNode vol="80000">
                <p:cTn id="17" fill="hold" display="0">
                  <p:stCondLst>
                    <p:cond delay="indefinite"/>
                  </p:stCondLst>
                </p:cTn>
                <p:tgtEl>
                  <p:spTgt spid="12"/>
                </p:tgtEl>
              </p:cMediaNode>
            </p:video>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E957B44-4E54-4A0B-90F2-88790ADA02FF}"/>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t="37608" b="37608"/>
          <a:stretch>
            <a:fillRect/>
          </a:stretch>
        </p:blipFill>
        <p:spPr/>
      </p:pic>
      <p:sp>
        <p:nvSpPr>
          <p:cNvPr id="3" name="Slide Number Placeholder 2"/>
          <p:cNvSpPr>
            <a:spLocks noGrp="1"/>
          </p:cNvSpPr>
          <p:nvPr>
            <p:ph type="sldNum" sz="quarter" idx="11"/>
          </p:nvPr>
        </p:nvSpPr>
        <p:spPr>
          <a:xfrm>
            <a:off x="12662023" y="9203944"/>
            <a:ext cx="819053" cy="686281"/>
          </a:xfrm>
        </p:spPr>
        <p:txBody>
          <a:bodyPr/>
          <a:lstStyle/>
          <a:p>
            <a:fld id="{B54AD89C-DF1E-4948-B597-5DD47B34A9CA}" type="slidenum">
              <a:rPr kumimoji="1" lang="ja-JP" altLang="en-US" smtClean="0"/>
              <a:pPr/>
              <a:t>12</a:t>
            </a:fld>
            <a:endParaRPr kumimoji="1" lang="ja-JP" altLang="en-US" dirty="0"/>
          </a:p>
        </p:txBody>
      </p:sp>
      <p:sp>
        <p:nvSpPr>
          <p:cNvPr id="15" name="Text Placeholder 14"/>
          <p:cNvSpPr>
            <a:spLocks noGrp="1"/>
          </p:cNvSpPr>
          <p:nvPr>
            <p:ph type="body" sz="quarter" idx="12"/>
          </p:nvPr>
        </p:nvSpPr>
        <p:spPr/>
        <p:txBody>
          <a:bodyPr>
            <a:noAutofit/>
          </a:bodyPr>
          <a:lstStyle/>
          <a:p>
            <a:pPr>
              <a:lnSpc>
                <a:spcPct val="100000"/>
              </a:lnSpc>
            </a:pPr>
            <a:r>
              <a:rPr lang="en-US" sz="2600" dirty="0"/>
              <a:t>Some student will “google” their topic and choose a low-quality article</a:t>
            </a:r>
          </a:p>
        </p:txBody>
      </p:sp>
      <p:sp>
        <p:nvSpPr>
          <p:cNvPr id="17" name="Text Placeholder 16"/>
          <p:cNvSpPr>
            <a:spLocks noGrp="1"/>
          </p:cNvSpPr>
          <p:nvPr>
            <p:ph type="body" sz="quarter" idx="14"/>
          </p:nvPr>
        </p:nvSpPr>
        <p:spPr/>
        <p:txBody>
          <a:bodyPr/>
          <a:lstStyle/>
          <a:p>
            <a:r>
              <a:rPr lang="en-US" b="1" dirty="0"/>
              <a:t>Article Quality</a:t>
            </a:r>
          </a:p>
        </p:txBody>
      </p:sp>
      <p:sp>
        <p:nvSpPr>
          <p:cNvPr id="18" name="Text Placeholder 17"/>
          <p:cNvSpPr>
            <a:spLocks noGrp="1"/>
          </p:cNvSpPr>
          <p:nvPr>
            <p:ph type="body" sz="quarter" idx="15"/>
          </p:nvPr>
        </p:nvSpPr>
        <p:spPr/>
        <p:txBody>
          <a:bodyPr>
            <a:noAutofit/>
          </a:bodyPr>
          <a:lstStyle/>
          <a:p>
            <a:pPr>
              <a:lnSpc>
                <a:spcPct val="100000"/>
              </a:lnSpc>
            </a:pPr>
            <a:r>
              <a:rPr lang="en-US" sz="2600" dirty="0"/>
              <a:t>Presentations will include “tips” not hard facts or reliable information</a:t>
            </a:r>
          </a:p>
        </p:txBody>
      </p:sp>
      <p:sp>
        <p:nvSpPr>
          <p:cNvPr id="19" name="Text Placeholder 18"/>
          <p:cNvSpPr>
            <a:spLocks noGrp="1"/>
          </p:cNvSpPr>
          <p:nvPr>
            <p:ph type="body" sz="quarter" idx="16"/>
          </p:nvPr>
        </p:nvSpPr>
        <p:spPr/>
        <p:txBody>
          <a:bodyPr/>
          <a:lstStyle/>
          <a:p>
            <a:r>
              <a:rPr lang="en-US" b="1" dirty="0"/>
              <a:t>Lack of Facts</a:t>
            </a:r>
          </a:p>
        </p:txBody>
      </p:sp>
      <p:sp>
        <p:nvSpPr>
          <p:cNvPr id="20" name="Text Placeholder 19"/>
          <p:cNvSpPr>
            <a:spLocks noGrp="1"/>
          </p:cNvSpPr>
          <p:nvPr>
            <p:ph type="body" sz="quarter" idx="17"/>
          </p:nvPr>
        </p:nvSpPr>
        <p:spPr>
          <a:xfrm>
            <a:off x="9506583" y="6633048"/>
            <a:ext cx="3974494" cy="2497889"/>
          </a:xfrm>
        </p:spPr>
        <p:txBody>
          <a:bodyPr>
            <a:noAutofit/>
          </a:bodyPr>
          <a:lstStyle/>
          <a:p>
            <a:pPr>
              <a:lnSpc>
                <a:spcPct val="100000"/>
              </a:lnSpc>
            </a:pPr>
            <a:r>
              <a:rPr lang="en-US" sz="2600" dirty="0"/>
              <a:t>Some will record themselves, or find a video online and attach it, or create a webpage instead of a video</a:t>
            </a:r>
          </a:p>
        </p:txBody>
      </p:sp>
      <p:sp>
        <p:nvSpPr>
          <p:cNvPr id="21" name="Text Placeholder 20"/>
          <p:cNvSpPr>
            <a:spLocks noGrp="1"/>
          </p:cNvSpPr>
          <p:nvPr>
            <p:ph type="body" sz="quarter" idx="18"/>
          </p:nvPr>
        </p:nvSpPr>
        <p:spPr/>
        <p:txBody>
          <a:bodyPr/>
          <a:lstStyle/>
          <a:p>
            <a:r>
              <a:rPr lang="en-US" b="1" dirty="0"/>
              <a:t>Misunderstanding</a:t>
            </a:r>
          </a:p>
        </p:txBody>
      </p:sp>
      <p:sp>
        <p:nvSpPr>
          <p:cNvPr id="14" name="Title 13"/>
          <p:cNvSpPr>
            <a:spLocks noGrp="1"/>
          </p:cNvSpPr>
          <p:nvPr>
            <p:ph type="title"/>
          </p:nvPr>
        </p:nvSpPr>
        <p:spPr/>
        <p:txBody>
          <a:bodyPr/>
          <a:lstStyle/>
          <a:p>
            <a:r>
              <a:rPr lang="en-US" dirty="0"/>
              <a:t>Some Issues</a:t>
            </a:r>
          </a:p>
        </p:txBody>
      </p:sp>
    </p:spTree>
    <p:extLst>
      <p:ext uri="{BB962C8B-B14F-4D97-AF65-F5344CB8AC3E}">
        <p14:creationId xmlns:p14="http://schemas.microsoft.com/office/powerpoint/2010/main" val="1092790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C94EB26-5CA9-4A9D-A7FE-8DD42167282C}"/>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l="19081" r="19081"/>
          <a:stretch>
            <a:fillRect/>
          </a:stretch>
        </p:blipFill>
        <p:spPr/>
      </p:pic>
      <p:sp>
        <p:nvSpPr>
          <p:cNvPr id="3" name="Slide Number Placeholder 2"/>
          <p:cNvSpPr>
            <a:spLocks noGrp="1"/>
          </p:cNvSpPr>
          <p:nvPr>
            <p:ph type="sldNum" sz="quarter" idx="11"/>
          </p:nvPr>
        </p:nvSpPr>
        <p:spPr/>
        <p:txBody>
          <a:bodyPr/>
          <a:lstStyle/>
          <a:p>
            <a:fld id="{B54AD89C-DF1E-4948-B597-5DD47B34A9CA}" type="slidenum">
              <a:rPr kumimoji="1" lang="ja-JP" altLang="en-US" smtClean="0"/>
              <a:pPr/>
              <a:t>13</a:t>
            </a:fld>
            <a:endParaRPr kumimoji="1" lang="ja-JP" altLang="en-US" dirty="0"/>
          </a:p>
        </p:txBody>
      </p:sp>
      <p:sp>
        <p:nvSpPr>
          <p:cNvPr id="31" name="Text Placeholder 30"/>
          <p:cNvSpPr>
            <a:spLocks noGrp="1"/>
          </p:cNvSpPr>
          <p:nvPr>
            <p:ph type="body" sz="quarter" idx="12"/>
          </p:nvPr>
        </p:nvSpPr>
        <p:spPr>
          <a:xfrm>
            <a:off x="8376274" y="1997249"/>
            <a:ext cx="4826770" cy="1421200"/>
          </a:xfrm>
        </p:spPr>
        <p:txBody>
          <a:bodyPr>
            <a:noAutofit/>
          </a:bodyPr>
          <a:lstStyle/>
          <a:p>
            <a:pPr>
              <a:lnSpc>
                <a:spcPct val="80000"/>
              </a:lnSpc>
            </a:pPr>
            <a:r>
              <a:rPr lang="en-US" sz="2600" dirty="0"/>
              <a:t>Give a list of approved publications – do not allow blog posts</a:t>
            </a:r>
          </a:p>
        </p:txBody>
      </p:sp>
      <p:sp>
        <p:nvSpPr>
          <p:cNvPr id="33" name="Text Placeholder 32"/>
          <p:cNvSpPr>
            <a:spLocks noGrp="1"/>
          </p:cNvSpPr>
          <p:nvPr>
            <p:ph type="body" sz="quarter" idx="14"/>
          </p:nvPr>
        </p:nvSpPr>
        <p:spPr/>
        <p:txBody>
          <a:bodyPr/>
          <a:lstStyle/>
          <a:p>
            <a:r>
              <a:rPr lang="en-US" b="1" dirty="0"/>
              <a:t>Sources</a:t>
            </a:r>
          </a:p>
        </p:txBody>
      </p:sp>
      <p:sp>
        <p:nvSpPr>
          <p:cNvPr id="34" name="Text Placeholder 33"/>
          <p:cNvSpPr>
            <a:spLocks noGrp="1"/>
          </p:cNvSpPr>
          <p:nvPr>
            <p:ph type="body" sz="quarter" idx="15"/>
          </p:nvPr>
        </p:nvSpPr>
        <p:spPr>
          <a:xfrm>
            <a:off x="8376274" y="4731437"/>
            <a:ext cx="4826770" cy="1421200"/>
          </a:xfrm>
        </p:spPr>
        <p:txBody>
          <a:bodyPr>
            <a:noAutofit/>
          </a:bodyPr>
          <a:lstStyle/>
          <a:p>
            <a:pPr>
              <a:lnSpc>
                <a:spcPct val="80000"/>
              </a:lnSpc>
            </a:pPr>
            <a:r>
              <a:rPr lang="en-US" sz="2600" dirty="0"/>
              <a:t>Explain how facts are not tips. Facts likely include numbers or a specific company</a:t>
            </a:r>
          </a:p>
        </p:txBody>
      </p:sp>
      <p:sp>
        <p:nvSpPr>
          <p:cNvPr id="35" name="Text Placeholder 34"/>
          <p:cNvSpPr>
            <a:spLocks noGrp="1"/>
          </p:cNvSpPr>
          <p:nvPr>
            <p:ph type="body" sz="quarter" idx="16"/>
          </p:nvPr>
        </p:nvSpPr>
        <p:spPr/>
        <p:txBody>
          <a:bodyPr/>
          <a:lstStyle/>
          <a:p>
            <a:r>
              <a:rPr lang="en-US" b="1" dirty="0"/>
              <a:t>Describe a Fact</a:t>
            </a:r>
          </a:p>
        </p:txBody>
      </p:sp>
      <p:sp>
        <p:nvSpPr>
          <p:cNvPr id="36" name="Text Placeholder 35"/>
          <p:cNvSpPr>
            <a:spLocks noGrp="1"/>
          </p:cNvSpPr>
          <p:nvPr>
            <p:ph type="body" sz="quarter" idx="17"/>
          </p:nvPr>
        </p:nvSpPr>
        <p:spPr>
          <a:xfrm>
            <a:off x="8376274" y="7465625"/>
            <a:ext cx="4826770" cy="1421200"/>
          </a:xfrm>
        </p:spPr>
        <p:txBody>
          <a:bodyPr>
            <a:noAutofit/>
          </a:bodyPr>
          <a:lstStyle/>
          <a:p>
            <a:pPr>
              <a:lnSpc>
                <a:spcPct val="80000"/>
              </a:lnSpc>
            </a:pPr>
            <a:r>
              <a:rPr lang="en-US" sz="2600" dirty="0"/>
              <a:t>I award points for Length/Speed, Style, Organization of material, and Interacting with audience</a:t>
            </a:r>
          </a:p>
        </p:txBody>
      </p:sp>
      <p:sp>
        <p:nvSpPr>
          <p:cNvPr id="37" name="Text Placeholder 36"/>
          <p:cNvSpPr>
            <a:spLocks noGrp="1"/>
          </p:cNvSpPr>
          <p:nvPr>
            <p:ph type="body" sz="quarter" idx="18"/>
          </p:nvPr>
        </p:nvSpPr>
        <p:spPr/>
        <p:txBody>
          <a:bodyPr/>
          <a:lstStyle/>
          <a:p>
            <a:r>
              <a:rPr lang="en-US" b="1" dirty="0"/>
              <a:t>Provide a Rubric</a:t>
            </a:r>
          </a:p>
        </p:txBody>
      </p:sp>
      <p:sp>
        <p:nvSpPr>
          <p:cNvPr id="30" name="Title 29"/>
          <p:cNvSpPr>
            <a:spLocks noGrp="1"/>
          </p:cNvSpPr>
          <p:nvPr>
            <p:ph type="title"/>
          </p:nvPr>
        </p:nvSpPr>
        <p:spPr/>
        <p:txBody>
          <a:bodyPr>
            <a:normAutofit/>
          </a:bodyPr>
          <a:lstStyle/>
          <a:p>
            <a:r>
              <a:rPr lang="en-US" sz="3600" dirty="0"/>
              <a:t>Be clear on expectations</a:t>
            </a:r>
          </a:p>
        </p:txBody>
      </p:sp>
    </p:spTree>
    <p:extLst>
      <p:ext uri="{BB962C8B-B14F-4D97-AF65-F5344CB8AC3E}">
        <p14:creationId xmlns:p14="http://schemas.microsoft.com/office/powerpoint/2010/main" val="3490503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type="body" sz="quarter" idx="14"/>
          </p:nvPr>
        </p:nvSpPr>
        <p:spPr>
          <a:xfrm>
            <a:off x="647627" y="4108367"/>
            <a:ext cx="4076773" cy="4861462"/>
          </a:xfrm>
        </p:spPr>
        <p:txBody>
          <a:bodyPr vert="horz" lIns="91440" tIns="45720" rIns="91440" bIns="45720" rtlCol="0" anchor="t">
            <a:noAutofit/>
          </a:bodyPr>
          <a:lstStyle/>
          <a:p>
            <a:pPr algn="l">
              <a:lnSpc>
                <a:spcPct val="100000"/>
              </a:lnSpc>
            </a:pPr>
            <a:r>
              <a:rPr lang="en-US" sz="2000" b="1" i="1" dirty="0">
                <a:solidFill>
                  <a:schemeClr val="bg1"/>
                </a:solidFill>
              </a:rPr>
              <a:t>“Get-out-of-jail-free” card -</a:t>
            </a:r>
            <a:r>
              <a:rPr lang="en-US" sz="2000" i="1" dirty="0">
                <a:solidFill>
                  <a:schemeClr val="bg1"/>
                </a:solidFill>
              </a:rPr>
              <a:t> You may redeem a token for a no-questions-asked deadline extension or an opportunity to revise and resubmit an assignment. </a:t>
            </a:r>
          </a:p>
          <a:p>
            <a:pPr lvl="1">
              <a:lnSpc>
                <a:spcPct val="100000"/>
              </a:lnSpc>
            </a:pPr>
            <a:r>
              <a:rPr lang="en-US" dirty="0">
                <a:solidFill>
                  <a:schemeClr val="bg1"/>
                </a:solidFill>
              </a:rPr>
              <a:t>Extension deadline –email within 48 hours of the due date – get a short extension </a:t>
            </a:r>
          </a:p>
          <a:p>
            <a:pPr lvl="1">
              <a:lnSpc>
                <a:spcPct val="100000"/>
              </a:lnSpc>
            </a:pPr>
            <a:r>
              <a:rPr lang="en-US" dirty="0">
                <a:solidFill>
                  <a:schemeClr val="bg1"/>
                </a:solidFill>
              </a:rPr>
              <a:t>Revise and resubmit an assignment –email within 48 hours - resubmit the assignment. </a:t>
            </a:r>
          </a:p>
          <a:p>
            <a:pPr lvl="1">
              <a:lnSpc>
                <a:spcPct val="100000"/>
              </a:lnSpc>
            </a:pPr>
            <a:endParaRPr lang="en-US" dirty="0">
              <a:solidFill>
                <a:schemeClr val="bg1"/>
              </a:solidFill>
            </a:endParaRPr>
          </a:p>
          <a:p>
            <a:pPr marL="285745" marR="0" lvl="0" indent="-285745" algn="l" defTabSz="1371394"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sz="2000" b="1" i="1" u="none" strike="noStrike" kern="1200" cap="none" spc="0" normalizeH="0" baseline="0" noProof="0" dirty="0">
                <a:ln>
                  <a:noFill/>
                </a:ln>
                <a:solidFill>
                  <a:prstClr val="white"/>
                </a:solidFill>
                <a:effectLst/>
                <a:uLnTx/>
                <a:uFillTx/>
                <a:latin typeface="Gidole"/>
                <a:cs typeface="+mn-cs"/>
              </a:rPr>
              <a:t>Explain in syllabus</a:t>
            </a:r>
          </a:p>
        </p:txBody>
      </p:sp>
      <p:pic>
        <p:nvPicPr>
          <p:cNvPr id="12" name="Picture Placeholder 11" descr="A clock on a table&#10;&#10;Description automatically generated">
            <a:extLst>
              <a:ext uri="{FF2B5EF4-FFF2-40B4-BE49-F238E27FC236}">
                <a16:creationId xmlns:a16="http://schemas.microsoft.com/office/drawing/2014/main" id="{F8E53927-E938-47F2-8CBC-BC37B243CC27}"/>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t="6054" r="1" b="10817"/>
          <a:stretch/>
        </p:blipFill>
        <p:spPr>
          <a:xfrm>
            <a:off x="7015604" y="2257"/>
            <a:ext cx="6698808" cy="6960838"/>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6" name="Slide Number Placeholder 3"/>
          <p:cNvSpPr txBox="1">
            <a:spLocks/>
          </p:cNvSpPr>
          <p:nvPr/>
        </p:nvSpPr>
        <p:spPr>
          <a:xfrm>
            <a:off x="9810540" y="8743273"/>
            <a:ext cx="3291332" cy="2095235"/>
          </a:xfrm>
          <a:prstGeom prst="rect">
            <a:avLst/>
          </a:prstGeom>
        </p:spPr>
        <p:txBody>
          <a:bodyPr vert="horz" lIns="137139" tIns="68569" rIns="137139" bIns="68569" rtlCol="0" anchor="b"/>
          <a:lstStyle>
            <a:defPPr>
              <a:defRPr lang="en-US"/>
            </a:defPPr>
            <a:lvl1pPr algn="r" rtl="0" fontAlgn="base">
              <a:spcBef>
                <a:spcPct val="0"/>
              </a:spcBef>
              <a:spcAft>
                <a:spcPct val="0"/>
              </a:spcAft>
              <a:defRPr sz="9000" b="0" kern="1200">
                <a:ln>
                  <a:noFill/>
                </a:ln>
                <a:solidFill>
                  <a:srgbClr val="FFFFFF">
                    <a:alpha val="20000"/>
                  </a:srgbClr>
                </a:solidFill>
                <a:latin typeface="+mj-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endParaRPr lang="en-US" sz="13498" dirty="0"/>
          </a:p>
        </p:txBody>
      </p:sp>
      <p:sp>
        <p:nvSpPr>
          <p:cNvPr id="25" name="Title 6">
            <a:extLst>
              <a:ext uri="{FF2B5EF4-FFF2-40B4-BE49-F238E27FC236}">
                <a16:creationId xmlns:a16="http://schemas.microsoft.com/office/drawing/2014/main" id="{A6B82814-8179-4E11-B240-22668F17CEB0}"/>
              </a:ext>
            </a:extLst>
          </p:cNvPr>
          <p:cNvSpPr txBox="1">
            <a:spLocks/>
          </p:cNvSpPr>
          <p:nvPr/>
        </p:nvSpPr>
        <p:spPr>
          <a:xfrm>
            <a:off x="820979" y="1315584"/>
            <a:ext cx="5804816" cy="1772827"/>
          </a:xfrm>
          <a:prstGeom prst="rect">
            <a:avLst/>
          </a:prstGeom>
        </p:spPr>
        <p:txBody>
          <a:bodyPr vert="horz" lIns="91440" tIns="45720" rIns="91440" bIns="45720" rtlCol="0" anchor="b">
            <a:normAutofit/>
          </a:bodyPr>
          <a:lstStyle>
            <a:lvl1pPr algn="l" defTabSz="1371394" rtl="0" eaLnBrk="1" latinLnBrk="0" hangingPunct="1">
              <a:lnSpc>
                <a:spcPct val="90000"/>
              </a:lnSpc>
              <a:spcBef>
                <a:spcPct val="0"/>
              </a:spcBef>
              <a:buNone/>
              <a:defRPr kumimoji="1" sz="5999" kern="1200" baseline="0">
                <a:solidFill>
                  <a:schemeClr val="tx1"/>
                </a:solidFill>
                <a:latin typeface="+mj-lt"/>
                <a:ea typeface="+mj-ea"/>
                <a:cs typeface="+mj-cs"/>
              </a:defRPr>
            </a:lvl1pPr>
          </a:lstStyle>
          <a:p>
            <a:r>
              <a:rPr lang="en-US" altLang="ja-JP" dirty="0">
                <a:solidFill>
                  <a:schemeClr val="bg1"/>
                </a:solidFill>
              </a:rPr>
              <a:t>Allow for Mistakes</a:t>
            </a:r>
            <a:endParaRPr lang="ja-JP" altLang="en-US" dirty="0">
              <a:solidFill>
                <a:schemeClr val="bg1"/>
              </a:solidFill>
            </a:endParaRPr>
          </a:p>
        </p:txBody>
      </p:sp>
      <p:sp>
        <p:nvSpPr>
          <p:cNvPr id="26" name="Text Placeholder 3">
            <a:extLst>
              <a:ext uri="{FF2B5EF4-FFF2-40B4-BE49-F238E27FC236}">
                <a16:creationId xmlns:a16="http://schemas.microsoft.com/office/drawing/2014/main" id="{03D54F2B-B159-4703-8C54-63BBAA5A76C1}"/>
              </a:ext>
            </a:extLst>
          </p:cNvPr>
          <p:cNvSpPr txBox="1">
            <a:spLocks/>
          </p:cNvSpPr>
          <p:nvPr/>
        </p:nvSpPr>
        <p:spPr>
          <a:xfrm>
            <a:off x="820979" y="2966956"/>
            <a:ext cx="5804816" cy="701273"/>
          </a:xfrm>
          <a:prstGeom prst="rect">
            <a:avLst/>
          </a:prstGeom>
        </p:spPr>
        <p:txBody>
          <a:bodyPr vert="horz" lIns="91440" tIns="45720" rIns="91440" bIns="45720" rtlCol="0" anchor="t">
            <a:normAutofit/>
          </a:bodyPr>
          <a:lstStyle>
            <a:lvl1pPr marL="285745" indent="-285745" algn="just" defTabSz="1371394" rtl="0" eaLnBrk="1" latinLnBrk="0" hangingPunct="1">
              <a:lnSpc>
                <a:spcPct val="160000"/>
              </a:lnSpc>
              <a:spcBef>
                <a:spcPts val="0"/>
              </a:spcBef>
              <a:buFont typeface="Wingdings" panose="05000000000000000000" pitchFamily="2" charset="2"/>
              <a:buChar char="l"/>
              <a:defRPr kumimoji="1" sz="1600" kern="1200" baseline="0">
                <a:solidFill>
                  <a:schemeClr val="tx2"/>
                </a:solidFill>
                <a:latin typeface="+mn-lt"/>
                <a:ea typeface="+mn-ea"/>
                <a:cs typeface="+mn-cs"/>
              </a:defRPr>
            </a:lvl1pPr>
            <a:lvl2pPr marL="685698" indent="0" algn="l" defTabSz="1371394" rtl="0" eaLnBrk="1" latinLnBrk="0" hangingPunct="1">
              <a:lnSpc>
                <a:spcPct val="90000"/>
              </a:lnSpc>
              <a:spcBef>
                <a:spcPts val="749"/>
              </a:spcBef>
              <a:buFont typeface="Arial" panose="020B0604020202020204" pitchFamily="34" charset="0"/>
              <a:buNone/>
              <a:defRPr kumimoji="1" sz="1800" kern="1200">
                <a:solidFill>
                  <a:schemeClr val="tx1"/>
                </a:solidFill>
                <a:latin typeface="+mn-lt"/>
                <a:ea typeface="+mn-ea"/>
                <a:cs typeface="+mn-cs"/>
              </a:defRPr>
            </a:lvl2pPr>
            <a:lvl3pPr marL="1371394" indent="0" algn="l" defTabSz="1371394" rtl="0" eaLnBrk="1" latinLnBrk="0" hangingPunct="1">
              <a:lnSpc>
                <a:spcPct val="90000"/>
              </a:lnSpc>
              <a:spcBef>
                <a:spcPts val="749"/>
              </a:spcBef>
              <a:buFont typeface="Arial" panose="020B0604020202020204" pitchFamily="34" charset="0"/>
              <a:buNone/>
              <a:defRPr kumimoji="1" sz="1800" kern="1200">
                <a:solidFill>
                  <a:schemeClr val="tx1"/>
                </a:solidFill>
                <a:latin typeface="+mn-lt"/>
                <a:ea typeface="+mn-ea"/>
                <a:cs typeface="+mn-cs"/>
              </a:defRPr>
            </a:lvl3pPr>
            <a:lvl4pPr marL="2057092" indent="0" algn="l" defTabSz="1371394" rtl="0" eaLnBrk="1" latinLnBrk="0" hangingPunct="1">
              <a:lnSpc>
                <a:spcPct val="90000"/>
              </a:lnSpc>
              <a:spcBef>
                <a:spcPts val="749"/>
              </a:spcBef>
              <a:buFont typeface="Arial" panose="020B0604020202020204" pitchFamily="34" charset="0"/>
              <a:buNone/>
              <a:defRPr kumimoji="1" sz="1800" kern="1200">
                <a:solidFill>
                  <a:schemeClr val="tx1"/>
                </a:solidFill>
                <a:latin typeface="+mn-lt"/>
                <a:ea typeface="+mn-ea"/>
                <a:cs typeface="+mn-cs"/>
              </a:defRPr>
            </a:lvl4pPr>
            <a:lvl5pPr marL="2742789" indent="0" algn="l" defTabSz="1371394" rtl="0" eaLnBrk="1" latinLnBrk="0" hangingPunct="1">
              <a:lnSpc>
                <a:spcPct val="90000"/>
              </a:lnSpc>
              <a:spcBef>
                <a:spcPts val="749"/>
              </a:spcBef>
              <a:buFont typeface="Arial" panose="020B0604020202020204" pitchFamily="34" charset="0"/>
              <a:buNone/>
              <a:defRPr kumimoji="1" sz="1800" kern="1200">
                <a:solidFill>
                  <a:schemeClr val="tx1"/>
                </a:solidFill>
                <a:latin typeface="+mn-lt"/>
                <a:ea typeface="+mn-ea"/>
                <a:cs typeface="+mn-cs"/>
              </a:defRPr>
            </a:lvl5pPr>
            <a:lvl6pPr marL="3771334" indent="-342848" algn="l" defTabSz="1371394" rtl="0" eaLnBrk="1" latinLnBrk="0" hangingPunct="1">
              <a:lnSpc>
                <a:spcPct val="90000"/>
              </a:lnSpc>
              <a:spcBef>
                <a:spcPts val="749"/>
              </a:spcBef>
              <a:buFont typeface="Arial" panose="020B0604020202020204" pitchFamily="34" charset="0"/>
              <a:buChar char="•"/>
              <a:defRPr kumimoji="1" sz="2700" kern="1200">
                <a:solidFill>
                  <a:schemeClr val="tx1"/>
                </a:solidFill>
                <a:latin typeface="+mn-lt"/>
                <a:ea typeface="+mn-ea"/>
                <a:cs typeface="+mn-cs"/>
              </a:defRPr>
            </a:lvl6pPr>
            <a:lvl7pPr marL="4457032" indent="-342848" algn="l" defTabSz="1371394" rtl="0" eaLnBrk="1" latinLnBrk="0" hangingPunct="1">
              <a:lnSpc>
                <a:spcPct val="90000"/>
              </a:lnSpc>
              <a:spcBef>
                <a:spcPts val="749"/>
              </a:spcBef>
              <a:buFont typeface="Arial" panose="020B0604020202020204" pitchFamily="34" charset="0"/>
              <a:buChar char="•"/>
              <a:defRPr kumimoji="1" sz="2700" kern="1200">
                <a:solidFill>
                  <a:schemeClr val="tx1"/>
                </a:solidFill>
                <a:latin typeface="+mn-lt"/>
                <a:ea typeface="+mn-ea"/>
                <a:cs typeface="+mn-cs"/>
              </a:defRPr>
            </a:lvl7pPr>
            <a:lvl8pPr marL="5142728" indent="-342848" algn="l" defTabSz="1371394" rtl="0" eaLnBrk="1" latinLnBrk="0" hangingPunct="1">
              <a:lnSpc>
                <a:spcPct val="90000"/>
              </a:lnSpc>
              <a:spcBef>
                <a:spcPts val="749"/>
              </a:spcBef>
              <a:buFont typeface="Arial" panose="020B0604020202020204" pitchFamily="34" charset="0"/>
              <a:buChar char="•"/>
              <a:defRPr kumimoji="1" sz="2700" kern="1200">
                <a:solidFill>
                  <a:schemeClr val="tx1"/>
                </a:solidFill>
                <a:latin typeface="+mn-lt"/>
                <a:ea typeface="+mn-ea"/>
                <a:cs typeface="+mn-cs"/>
              </a:defRPr>
            </a:lvl8pPr>
            <a:lvl9pPr marL="5828426" indent="-342848" algn="l" defTabSz="1371394" rtl="0" eaLnBrk="1" latinLnBrk="0" hangingPunct="1">
              <a:lnSpc>
                <a:spcPct val="90000"/>
              </a:lnSpc>
              <a:spcBef>
                <a:spcPts val="749"/>
              </a:spcBef>
              <a:buFont typeface="Arial" panose="020B0604020202020204" pitchFamily="34" charset="0"/>
              <a:buChar char="•"/>
              <a:defRPr kumimoji="1" sz="2700" kern="1200">
                <a:solidFill>
                  <a:schemeClr val="tx1"/>
                </a:solidFill>
                <a:latin typeface="+mn-lt"/>
                <a:ea typeface="+mn-ea"/>
                <a:cs typeface="+mn-cs"/>
              </a:defRPr>
            </a:lvl9pPr>
          </a:lstStyle>
          <a:p>
            <a:pPr marL="0" indent="0">
              <a:buNone/>
            </a:pPr>
            <a:r>
              <a:rPr lang="en-US" sz="2800" dirty="0">
                <a:solidFill>
                  <a:schemeClr val="bg1"/>
                </a:solidFill>
              </a:rPr>
              <a:t>“Oops” Token</a:t>
            </a:r>
          </a:p>
        </p:txBody>
      </p:sp>
    </p:spTree>
    <p:extLst>
      <p:ext uri="{BB962C8B-B14F-4D97-AF65-F5344CB8AC3E}">
        <p14:creationId xmlns:p14="http://schemas.microsoft.com/office/powerpoint/2010/main" val="3252428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98FC641-8E08-4974-B4D3-FA3DB7C3D3FB}"/>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l="24144" r="24144"/>
          <a:stretch>
            <a:fillRect/>
          </a:stretch>
        </p:blipFill>
        <p:spPr/>
      </p:pic>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15</a:t>
            </a:fld>
            <a:endParaRPr kumimoji="1" lang="ja-JP" altLang="en-US" dirty="0"/>
          </a:p>
        </p:txBody>
      </p:sp>
      <p:sp>
        <p:nvSpPr>
          <p:cNvPr id="5" name="Title 4"/>
          <p:cNvSpPr>
            <a:spLocks noGrp="1"/>
          </p:cNvSpPr>
          <p:nvPr>
            <p:ph type="title"/>
          </p:nvPr>
        </p:nvSpPr>
        <p:spPr/>
        <p:txBody>
          <a:bodyPr/>
          <a:lstStyle/>
          <a:p>
            <a:r>
              <a:rPr lang="en-US" dirty="0"/>
              <a:t>Extension</a:t>
            </a:r>
          </a:p>
        </p:txBody>
      </p:sp>
      <p:sp>
        <p:nvSpPr>
          <p:cNvPr id="6" name="Text Placeholder 5"/>
          <p:cNvSpPr>
            <a:spLocks noGrp="1"/>
          </p:cNvSpPr>
          <p:nvPr>
            <p:ph type="body" sz="quarter" idx="12"/>
          </p:nvPr>
        </p:nvSpPr>
        <p:spPr/>
        <p:txBody>
          <a:bodyPr>
            <a:normAutofit/>
          </a:bodyPr>
          <a:lstStyle/>
          <a:p>
            <a:pPr algn="l"/>
            <a:r>
              <a:rPr lang="en-US" sz="2800" dirty="0"/>
              <a:t>Instead of allowing for a broad topic, have students sign up for a </a:t>
            </a:r>
            <a:r>
              <a:rPr lang="en-US" sz="2800" b="1" dirty="0"/>
              <a:t>position</a:t>
            </a:r>
            <a:r>
              <a:rPr lang="en-US" sz="2800" dirty="0"/>
              <a:t>. </a:t>
            </a:r>
          </a:p>
        </p:txBody>
      </p:sp>
    </p:spTree>
    <p:extLst>
      <p:ext uri="{BB962C8B-B14F-4D97-AF65-F5344CB8AC3E}">
        <p14:creationId xmlns:p14="http://schemas.microsoft.com/office/powerpoint/2010/main" val="3371374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B54AD89C-DF1E-4948-B597-5DD47B34A9CA}" type="slidenum">
              <a:rPr kumimoji="1" lang="ja-JP" altLang="en-US" smtClean="0"/>
              <a:pPr/>
              <a:t>16</a:t>
            </a:fld>
            <a:endParaRPr kumimoji="1" lang="ja-JP" altLang="en-US" dirty="0"/>
          </a:p>
        </p:txBody>
      </p:sp>
      <p:sp>
        <p:nvSpPr>
          <p:cNvPr id="9" name="Text Placeholder 8"/>
          <p:cNvSpPr>
            <a:spLocks noGrp="1"/>
          </p:cNvSpPr>
          <p:nvPr>
            <p:ph type="body" sz="quarter" idx="15"/>
          </p:nvPr>
        </p:nvSpPr>
        <p:spPr>
          <a:xfrm>
            <a:off x="8376274" y="2507226"/>
            <a:ext cx="4287219" cy="4977791"/>
          </a:xfrm>
        </p:spPr>
        <p:txBody>
          <a:bodyPr>
            <a:noAutofit/>
          </a:bodyPr>
          <a:lstStyle/>
          <a:p>
            <a:pPr marL="285750" indent="-285750">
              <a:lnSpc>
                <a:spcPct val="100000"/>
              </a:lnSpc>
              <a:buFont typeface="Arial" panose="020B0604020202020204" pitchFamily="34" charset="0"/>
              <a:buChar char="•"/>
            </a:pPr>
            <a:r>
              <a:rPr lang="en-US" sz="2600" dirty="0"/>
              <a:t>The instructor chooses the topic and posts an article introducing the dilemma</a:t>
            </a:r>
          </a:p>
          <a:p>
            <a:pPr marL="285750" indent="-285750">
              <a:lnSpc>
                <a:spcPct val="100000"/>
              </a:lnSpc>
              <a:buFont typeface="Arial" panose="020B0604020202020204" pitchFamily="34" charset="0"/>
              <a:buChar char="•"/>
            </a:pPr>
            <a:r>
              <a:rPr lang="en-US" sz="2600" dirty="0"/>
              <a:t>Students sign up for opposing arguments</a:t>
            </a:r>
          </a:p>
          <a:p>
            <a:pPr marL="285750" indent="-285750">
              <a:lnSpc>
                <a:spcPct val="100000"/>
              </a:lnSpc>
              <a:buFont typeface="Arial" panose="020B0604020202020204" pitchFamily="34" charset="0"/>
              <a:buChar char="•"/>
            </a:pPr>
            <a:r>
              <a:rPr lang="en-US" sz="2600" dirty="0"/>
              <a:t>Presentations include well researched and thought-out arguments, including support and counter arguments</a:t>
            </a:r>
          </a:p>
          <a:p>
            <a:pPr marL="285750" indent="-285750">
              <a:lnSpc>
                <a:spcPct val="100000"/>
              </a:lnSpc>
              <a:buFont typeface="Arial" panose="020B0604020202020204" pitchFamily="34" charset="0"/>
              <a:buChar char="•"/>
            </a:pPr>
            <a:r>
              <a:rPr lang="en-US" sz="2600" dirty="0"/>
              <a:t>Improves the discussion and quality of topics, but lowers student autonomy</a:t>
            </a:r>
          </a:p>
          <a:p>
            <a:pPr>
              <a:lnSpc>
                <a:spcPct val="100000"/>
              </a:lnSpc>
            </a:pPr>
            <a:endParaRPr lang="en-US" sz="2600" dirty="0"/>
          </a:p>
        </p:txBody>
      </p:sp>
      <p:sp>
        <p:nvSpPr>
          <p:cNvPr id="5" name="Title 4"/>
          <p:cNvSpPr>
            <a:spLocks noGrp="1"/>
          </p:cNvSpPr>
          <p:nvPr>
            <p:ph type="title"/>
          </p:nvPr>
        </p:nvSpPr>
        <p:spPr>
          <a:xfrm>
            <a:off x="204593" y="3633548"/>
            <a:ext cx="4241367" cy="3018343"/>
          </a:xfrm>
        </p:spPr>
        <p:txBody>
          <a:bodyPr>
            <a:normAutofit/>
          </a:bodyPr>
          <a:lstStyle/>
          <a:p>
            <a:r>
              <a:rPr lang="en-US" sz="5400" dirty="0"/>
              <a:t>Position Presentation</a:t>
            </a:r>
          </a:p>
        </p:txBody>
      </p:sp>
      <p:pic>
        <p:nvPicPr>
          <p:cNvPr id="11" name="Picture Placeholder 8">
            <a:extLst>
              <a:ext uri="{FF2B5EF4-FFF2-40B4-BE49-F238E27FC236}">
                <a16:creationId xmlns:a16="http://schemas.microsoft.com/office/drawing/2014/main" id="{590C578A-C37C-45DD-8483-30301675CF15}"/>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36261" r="36261"/>
          <a:stretch/>
        </p:blipFill>
        <p:spPr>
          <a:xfrm>
            <a:off x="4116388" y="0"/>
            <a:ext cx="4240212" cy="10285413"/>
          </a:xfrm>
        </p:spPr>
      </p:pic>
    </p:spTree>
    <p:extLst>
      <p:ext uri="{BB962C8B-B14F-4D97-AF65-F5344CB8AC3E}">
        <p14:creationId xmlns:p14="http://schemas.microsoft.com/office/powerpoint/2010/main" val="133777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ADACA5E-2F52-4230-B4AE-72865CDC1505}"/>
              </a:ext>
            </a:extLst>
          </p:cNvPr>
          <p:cNvSpPr>
            <a:spLocks noGrp="1"/>
          </p:cNvSpPr>
          <p:nvPr>
            <p:ph type="sldNum" sz="quarter" idx="11"/>
          </p:nvPr>
        </p:nvSpPr>
        <p:spPr/>
        <p:txBody>
          <a:bodyPr/>
          <a:lstStyle/>
          <a:p>
            <a:fld id="{B54AD89C-DF1E-4948-B597-5DD47B34A9CA}" type="slidenum">
              <a:rPr kumimoji="1" lang="ja-JP" altLang="en-US" smtClean="0"/>
              <a:pPr/>
              <a:t>17</a:t>
            </a:fld>
            <a:endParaRPr kumimoji="1" lang="ja-JP" altLang="en-US" dirty="0"/>
          </a:p>
        </p:txBody>
      </p:sp>
      <p:sp>
        <p:nvSpPr>
          <p:cNvPr id="4" name="Picture Placeholder 3">
            <a:extLst>
              <a:ext uri="{FF2B5EF4-FFF2-40B4-BE49-F238E27FC236}">
                <a16:creationId xmlns:a16="http://schemas.microsoft.com/office/drawing/2014/main" id="{9A45BDC6-17B9-4508-8BB3-1D6B60B80266}"/>
              </a:ext>
            </a:extLst>
          </p:cNvPr>
          <p:cNvSpPr>
            <a:spLocks noGrp="1"/>
          </p:cNvSpPr>
          <p:nvPr>
            <p:ph type="pic" sz="quarter" idx="13"/>
          </p:nvPr>
        </p:nvSpPr>
        <p:spPr/>
      </p:sp>
      <p:sp>
        <p:nvSpPr>
          <p:cNvPr id="5" name="Picture Placeholder 4">
            <a:extLst>
              <a:ext uri="{FF2B5EF4-FFF2-40B4-BE49-F238E27FC236}">
                <a16:creationId xmlns:a16="http://schemas.microsoft.com/office/drawing/2014/main" id="{98839B63-E19C-46A7-8154-B6A37DFC8AFE}"/>
              </a:ext>
            </a:extLst>
          </p:cNvPr>
          <p:cNvSpPr>
            <a:spLocks noGrp="1"/>
          </p:cNvSpPr>
          <p:nvPr>
            <p:ph type="pic" sz="quarter" idx="14"/>
          </p:nvPr>
        </p:nvSpPr>
        <p:spPr/>
      </p:sp>
      <p:sp>
        <p:nvSpPr>
          <p:cNvPr id="6" name="Text Placeholder 5">
            <a:extLst>
              <a:ext uri="{FF2B5EF4-FFF2-40B4-BE49-F238E27FC236}">
                <a16:creationId xmlns:a16="http://schemas.microsoft.com/office/drawing/2014/main" id="{0C92C17D-8C0B-487A-9D2A-8949801E8CD1}"/>
              </a:ext>
            </a:extLst>
          </p:cNvPr>
          <p:cNvSpPr>
            <a:spLocks noGrp="1"/>
          </p:cNvSpPr>
          <p:nvPr>
            <p:ph type="body" sz="quarter" idx="12"/>
          </p:nvPr>
        </p:nvSpPr>
        <p:spPr/>
        <p:txBody>
          <a:bodyPr>
            <a:normAutofit fontScale="92500"/>
          </a:bodyPr>
          <a:lstStyle/>
          <a:p>
            <a:pPr algn="l"/>
            <a:r>
              <a:rPr lang="en-US" sz="2800" dirty="0"/>
              <a:t>Pay transparency is good/bad for business owners and shareholders.</a:t>
            </a:r>
          </a:p>
        </p:txBody>
      </p:sp>
      <p:sp>
        <p:nvSpPr>
          <p:cNvPr id="7" name="Title 6">
            <a:extLst>
              <a:ext uri="{FF2B5EF4-FFF2-40B4-BE49-F238E27FC236}">
                <a16:creationId xmlns:a16="http://schemas.microsoft.com/office/drawing/2014/main" id="{C08D4AD6-C171-4D25-A2DA-287EA70BE083}"/>
              </a:ext>
            </a:extLst>
          </p:cNvPr>
          <p:cNvSpPr>
            <a:spLocks noGrp="1"/>
          </p:cNvSpPr>
          <p:nvPr>
            <p:ph type="title"/>
          </p:nvPr>
        </p:nvSpPr>
        <p:spPr/>
        <p:txBody>
          <a:bodyPr/>
          <a:lstStyle/>
          <a:p>
            <a:r>
              <a:rPr lang="en-US" dirty="0"/>
              <a:t>Example</a:t>
            </a:r>
          </a:p>
        </p:txBody>
      </p:sp>
      <p:pic>
        <p:nvPicPr>
          <p:cNvPr id="9" name="Picture 8">
            <a:hlinkClick r:id="rId4"/>
            <a:extLst>
              <a:ext uri="{FF2B5EF4-FFF2-40B4-BE49-F238E27FC236}">
                <a16:creationId xmlns:a16="http://schemas.microsoft.com/office/drawing/2014/main" id="{A39A43C4-BC5B-4303-B3B6-4540422DCE89}"/>
              </a:ext>
            </a:extLst>
          </p:cNvPr>
          <p:cNvPicPr>
            <a:picLocks noChangeAspect="1"/>
          </p:cNvPicPr>
          <p:nvPr/>
        </p:nvPicPr>
        <p:blipFill>
          <a:blip r:embed="rId5"/>
          <a:stretch>
            <a:fillRect/>
          </a:stretch>
        </p:blipFill>
        <p:spPr>
          <a:xfrm>
            <a:off x="0" y="1398601"/>
            <a:ext cx="6857201" cy="3884674"/>
          </a:xfrm>
          <a:prstGeom prst="rect">
            <a:avLst/>
          </a:prstGeom>
        </p:spPr>
      </p:pic>
      <p:pic>
        <p:nvPicPr>
          <p:cNvPr id="10" name="Pay_Transparency">
            <a:hlinkClick r:id="" action="ppaction://media"/>
            <a:extLst>
              <a:ext uri="{FF2B5EF4-FFF2-40B4-BE49-F238E27FC236}">
                <a16:creationId xmlns:a16="http://schemas.microsoft.com/office/drawing/2014/main" id="{CA915462-B98D-41CC-B3F3-A189B2DF9FD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57201" y="5230759"/>
            <a:ext cx="6857212" cy="3857182"/>
          </a:xfrm>
          <a:prstGeom prst="rect">
            <a:avLst/>
          </a:prstGeom>
        </p:spPr>
      </p:pic>
    </p:spTree>
    <p:extLst>
      <p:ext uri="{BB962C8B-B14F-4D97-AF65-F5344CB8AC3E}">
        <p14:creationId xmlns:p14="http://schemas.microsoft.com/office/powerpoint/2010/main" val="102578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53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29CB41-1596-4635-A224-00B52426F412}"/>
              </a:ext>
            </a:extLst>
          </p:cNvPr>
          <p:cNvSpPr>
            <a:spLocks noGrp="1"/>
          </p:cNvSpPr>
          <p:nvPr>
            <p:ph type="sldNum" sz="quarter" idx="11"/>
          </p:nvPr>
        </p:nvSpPr>
        <p:spPr/>
        <p:txBody>
          <a:bodyPr/>
          <a:lstStyle/>
          <a:p>
            <a:fld id="{B54AD89C-DF1E-4948-B597-5DD47B34A9CA}" type="slidenum">
              <a:rPr kumimoji="1" lang="ja-JP" altLang="en-US" smtClean="0"/>
              <a:pPr/>
              <a:t>18</a:t>
            </a:fld>
            <a:endParaRPr kumimoji="1" lang="ja-JP" altLang="en-US" dirty="0"/>
          </a:p>
        </p:txBody>
      </p:sp>
      <p:sp>
        <p:nvSpPr>
          <p:cNvPr id="5" name="Text Placeholder 4">
            <a:extLst>
              <a:ext uri="{FF2B5EF4-FFF2-40B4-BE49-F238E27FC236}">
                <a16:creationId xmlns:a16="http://schemas.microsoft.com/office/drawing/2014/main" id="{E64F0011-20D6-4785-AFEE-88A3F51E2756}"/>
              </a:ext>
            </a:extLst>
          </p:cNvPr>
          <p:cNvSpPr>
            <a:spLocks noGrp="1"/>
          </p:cNvSpPr>
          <p:nvPr>
            <p:ph type="body" sz="quarter" idx="12"/>
          </p:nvPr>
        </p:nvSpPr>
        <p:spPr/>
        <p:txBody>
          <a:bodyPr>
            <a:normAutofit fontScale="92500" lnSpcReduction="20000"/>
          </a:bodyPr>
          <a:lstStyle/>
          <a:p>
            <a:r>
              <a:rPr lang="en-US" sz="1800" dirty="0"/>
              <a:t>Exam question – </a:t>
            </a:r>
            <a:r>
              <a:rPr lang="en-US" sz="1800" i="1" dirty="0"/>
              <a:t>Please reflect on the discussion board presentations. Describe one presentation where the position was different from your own. What was one piece of evidence that you found convincing? How will this affect your behavior or opinions after graduation.</a:t>
            </a:r>
            <a:endParaRPr lang="en-US" sz="1800" dirty="0"/>
          </a:p>
        </p:txBody>
      </p:sp>
      <p:sp>
        <p:nvSpPr>
          <p:cNvPr id="6" name="Title 5">
            <a:extLst>
              <a:ext uri="{FF2B5EF4-FFF2-40B4-BE49-F238E27FC236}">
                <a16:creationId xmlns:a16="http://schemas.microsoft.com/office/drawing/2014/main" id="{89CCB914-480E-47D2-940A-968C0EA6031A}"/>
              </a:ext>
            </a:extLst>
          </p:cNvPr>
          <p:cNvSpPr>
            <a:spLocks noGrp="1"/>
          </p:cNvSpPr>
          <p:nvPr>
            <p:ph type="title"/>
          </p:nvPr>
        </p:nvSpPr>
        <p:spPr/>
        <p:txBody>
          <a:bodyPr/>
          <a:lstStyle/>
          <a:p>
            <a:r>
              <a:rPr lang="en-US" dirty="0"/>
              <a:t>Opportunity for Reflection</a:t>
            </a:r>
          </a:p>
        </p:txBody>
      </p:sp>
      <p:pic>
        <p:nvPicPr>
          <p:cNvPr id="10" name="Picture Placeholder 11">
            <a:extLst>
              <a:ext uri="{FF2B5EF4-FFF2-40B4-BE49-F238E27FC236}">
                <a16:creationId xmlns:a16="http://schemas.microsoft.com/office/drawing/2014/main" id="{60034D05-016A-4D86-B22C-2417C7360593}"/>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t="45155" b="36625"/>
          <a:stretch/>
        </p:blipFill>
        <p:spPr>
          <a:xfrm>
            <a:off x="0" y="1398588"/>
            <a:ext cx="13714413" cy="3743325"/>
          </a:xfrm>
        </p:spPr>
      </p:pic>
    </p:spTree>
    <p:extLst>
      <p:ext uri="{BB962C8B-B14F-4D97-AF65-F5344CB8AC3E}">
        <p14:creationId xmlns:p14="http://schemas.microsoft.com/office/powerpoint/2010/main" val="3432791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3710983" cy="10285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Placeholder 3">
            <a:extLst>
              <a:ext uri="{FF2B5EF4-FFF2-40B4-BE49-F238E27FC236}">
                <a16:creationId xmlns:a16="http://schemas.microsoft.com/office/drawing/2014/main" id="{28C26E6A-093F-4AEB-B864-784A5712E087}"/>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10997"/>
          <a:stretch/>
        </p:blipFill>
        <p:spPr>
          <a:xfrm>
            <a:off x="-3427" y="10"/>
            <a:ext cx="13714410" cy="10285402"/>
          </a:xfrm>
          <a:prstGeom prst="rect">
            <a:avLst/>
          </a:prstGeom>
        </p:spPr>
      </p:pic>
      <p:sp>
        <p:nvSpPr>
          <p:cNvPr id="29" name="Rectangle 2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10891"/>
            <a:ext cx="13714411" cy="4742488"/>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58D310F5-1157-4640-ACEE-5B225BB374B7}"/>
              </a:ext>
            </a:extLst>
          </p:cNvPr>
          <p:cNvSpPr>
            <a:spLocks noGrp="1"/>
          </p:cNvSpPr>
          <p:nvPr>
            <p:ph type="title"/>
          </p:nvPr>
        </p:nvSpPr>
        <p:spPr>
          <a:xfrm>
            <a:off x="1234297" y="488249"/>
            <a:ext cx="11314390" cy="5361340"/>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defTabSz="914400"/>
            <a:r>
              <a:rPr lang="en-US" sz="6800">
                <a:solidFill>
                  <a:srgbClr val="FFFFFF"/>
                </a:solidFill>
              </a:rPr>
              <a:t>Questions?</a:t>
            </a:r>
          </a:p>
        </p:txBody>
      </p:sp>
      <p:sp>
        <p:nvSpPr>
          <p:cNvPr id="13" name="Text Placeholder 12">
            <a:extLst>
              <a:ext uri="{FF2B5EF4-FFF2-40B4-BE49-F238E27FC236}">
                <a16:creationId xmlns:a16="http://schemas.microsoft.com/office/drawing/2014/main" id="{98F6141C-9236-43F7-8A3F-CF38C9730BEF}"/>
              </a:ext>
            </a:extLst>
          </p:cNvPr>
          <p:cNvSpPr>
            <a:spLocks noGrp="1"/>
          </p:cNvSpPr>
          <p:nvPr>
            <p:ph type="body" sz="quarter" idx="12"/>
          </p:nvPr>
        </p:nvSpPr>
        <p:spPr>
          <a:xfrm>
            <a:off x="1237414" y="6107121"/>
            <a:ext cx="11314390" cy="1923764"/>
          </a:xfrm>
          <a:effectLst>
            <a:outerShdw blurRad="50800" dist="38100" dir="2700000" algn="tl" rotWithShape="0">
              <a:prstClr val="black">
                <a:alpha val="40000"/>
              </a:prstClr>
            </a:outerShdw>
          </a:effectLst>
        </p:spPr>
        <p:txBody>
          <a:bodyPr vert="horz" lIns="91440" tIns="45720" rIns="91440" bIns="45720" rtlCol="0">
            <a:normAutofit/>
          </a:bodyPr>
          <a:lstStyle/>
          <a:p>
            <a:pPr algn="ctr" defTabSz="914400">
              <a:lnSpc>
                <a:spcPct val="90000"/>
              </a:lnSpc>
              <a:spcBef>
                <a:spcPts val="1000"/>
              </a:spcBef>
            </a:pPr>
            <a:r>
              <a:rPr lang="en-US" sz="2400" dirty="0">
                <a:solidFill>
                  <a:srgbClr val="FFFFFF"/>
                </a:solidFill>
              </a:rPr>
              <a:t>Resources (instructions and other documents) available</a:t>
            </a:r>
          </a:p>
        </p:txBody>
      </p:sp>
      <p:sp>
        <p:nvSpPr>
          <p:cNvPr id="4" name="Slide Number Placeholder 3">
            <a:extLst>
              <a:ext uri="{FF2B5EF4-FFF2-40B4-BE49-F238E27FC236}">
                <a16:creationId xmlns:a16="http://schemas.microsoft.com/office/drawing/2014/main" id="{27587032-CF3B-41FF-955C-537BA0AB856C}"/>
              </a:ext>
            </a:extLst>
          </p:cNvPr>
          <p:cNvSpPr>
            <a:spLocks noGrp="1"/>
          </p:cNvSpPr>
          <p:nvPr>
            <p:ph type="sldNum" sz="quarter" idx="4294967295"/>
          </p:nvPr>
        </p:nvSpPr>
        <p:spPr>
          <a:xfrm>
            <a:off x="9685803" y="9533053"/>
            <a:ext cx="3085743" cy="547603"/>
          </a:xfrm>
          <a:prstGeom prst="rect">
            <a:avLst/>
          </a:prstGeom>
        </p:spPr>
        <p:txBody>
          <a:bodyPr vert="horz" lIns="91440" tIns="45720" rIns="91440" bIns="45720" rtlCol="0" anchor="ctr">
            <a:normAutofit/>
          </a:bodyPr>
          <a:lstStyle/>
          <a:p>
            <a:pPr algn="r" defTabSz="914400">
              <a:spcAft>
                <a:spcPts val="600"/>
              </a:spcAft>
              <a:defRPr/>
            </a:pPr>
            <a:fld id="{B54AD89C-DF1E-4948-B597-5DD47B34A9CA}" type="slidenum">
              <a:rPr lang="en-US" altLang="ja-JP" sz="1200" smtClean="0">
                <a:solidFill>
                  <a:srgbClr val="FFFFFF"/>
                </a:solidFill>
                <a:latin typeface="Calibri" panose="020F0502020204030204"/>
              </a:rPr>
              <a:pPr algn="r" defTabSz="914400">
                <a:spcAft>
                  <a:spcPts val="600"/>
                </a:spcAft>
                <a:defRPr/>
              </a:pPr>
              <a:t>19</a:t>
            </a:fld>
            <a:endParaRPr lang="en-US" altLang="ja-JP" sz="1200">
              <a:solidFill>
                <a:srgbClr val="FFFFFF"/>
              </a:solidFill>
              <a:latin typeface="Calibri" panose="020F0502020204030204"/>
            </a:endParaRPr>
          </a:p>
        </p:txBody>
      </p:sp>
    </p:spTree>
    <p:extLst>
      <p:ext uri="{BB962C8B-B14F-4D97-AF65-F5344CB8AC3E}">
        <p14:creationId xmlns:p14="http://schemas.microsoft.com/office/powerpoint/2010/main" val="1531380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7D5D2E51-A652-4FCB-ADE3-8974F2723C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4412" cy="10285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8" name="Freeform: Shape 137">
            <a:extLst>
              <a:ext uri="{FF2B5EF4-FFF2-40B4-BE49-F238E27FC236}">
                <a16:creationId xmlns:a16="http://schemas.microsoft.com/office/drawing/2014/main" id="{08E18253-076D-4D89-968E-FCD8887E2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857208" cy="10285412"/>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0" name="Freeform: Shape 139">
            <a:extLst>
              <a:ext uri="{FF2B5EF4-FFF2-40B4-BE49-F238E27FC236}">
                <a16:creationId xmlns:a16="http://schemas.microsoft.com/office/drawing/2014/main" id="{F6EBCC24-DE3B-4BAD-9624-83E1C2D66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45248" cy="10285412"/>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18" name="Title 1"/>
          <p:cNvSpPr>
            <a:spLocks noGrp="1"/>
          </p:cNvSpPr>
          <p:nvPr>
            <p:ph type="title"/>
          </p:nvPr>
        </p:nvSpPr>
        <p:spPr>
          <a:xfrm>
            <a:off x="493717" y="1289105"/>
            <a:ext cx="5605765" cy="1865088"/>
          </a:xfrm>
        </p:spPr>
        <p:txBody>
          <a:bodyPr>
            <a:normAutofit/>
          </a:bodyPr>
          <a:lstStyle/>
          <a:p>
            <a:r>
              <a:rPr lang="en-US" altLang="en-US" sz="4500"/>
              <a:t>Discussion Board Pains</a:t>
            </a:r>
            <a:endParaRPr lang="en-US" altLang="en-US" sz="4500" dirty="0"/>
          </a:p>
        </p:txBody>
      </p:sp>
      <p:sp>
        <p:nvSpPr>
          <p:cNvPr id="142" name="Rectangle 141">
            <a:extLst>
              <a:ext uri="{FF2B5EF4-FFF2-40B4-BE49-F238E27FC236}">
                <a16:creationId xmlns:a16="http://schemas.microsoft.com/office/drawing/2014/main" id="{8C07AF1D-AB44-447B-BC2F-DBECCC06C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27949"/>
            <a:ext cx="144001" cy="9807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6FCD70E2-BD62-41E4-975D-E58B07928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718" y="3277087"/>
            <a:ext cx="5605766" cy="27427"/>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19" name="Rectangle 3"/>
          <p:cNvSpPr>
            <a:spLocks noGrp="1" noChangeArrowheads="1"/>
          </p:cNvSpPr>
          <p:nvPr>
            <p:ph idx="1"/>
          </p:nvPr>
        </p:nvSpPr>
        <p:spPr>
          <a:xfrm>
            <a:off x="493718" y="3771317"/>
            <a:ext cx="5605766" cy="5499268"/>
          </a:xfrm>
        </p:spPr>
        <p:txBody>
          <a:bodyPr>
            <a:normAutofit/>
          </a:bodyPr>
          <a:lstStyle/>
          <a:p>
            <a:pPr marL="457200" lvl="1" indent="-341313">
              <a:spcBef>
                <a:spcPts val="0"/>
              </a:spcBef>
              <a:buFont typeface="Wingdings" panose="05000000000000000000" pitchFamily="2" charset="2"/>
              <a:buChar char="§"/>
              <a:defRPr/>
            </a:pPr>
            <a:r>
              <a:rPr lang="en-US" sz="3200"/>
              <a:t>Unengaged comments</a:t>
            </a:r>
          </a:p>
          <a:p>
            <a:pPr marL="1142898" lvl="3" indent="-341313">
              <a:spcBef>
                <a:spcPts val="0"/>
              </a:spcBef>
              <a:buFont typeface="Wingdings" panose="05000000000000000000" pitchFamily="2" charset="2"/>
              <a:buChar char="§"/>
              <a:defRPr/>
            </a:pPr>
            <a:r>
              <a:rPr lang="en-US" sz="2100"/>
              <a:t>Posting on the final day</a:t>
            </a:r>
          </a:p>
          <a:p>
            <a:pPr marL="1142898" lvl="3" indent="-341313">
              <a:spcBef>
                <a:spcPts val="0"/>
              </a:spcBef>
              <a:buFont typeface="Wingdings" panose="05000000000000000000" pitchFamily="2" charset="2"/>
              <a:buChar char="§"/>
              <a:defRPr/>
            </a:pPr>
            <a:r>
              <a:rPr lang="en-US" sz="2100"/>
              <a:t>Agreement without insight</a:t>
            </a:r>
          </a:p>
          <a:p>
            <a:pPr marL="457200" lvl="2" indent="-341313">
              <a:spcBef>
                <a:spcPts val="0"/>
              </a:spcBef>
              <a:buFont typeface="Wingdings" panose="05000000000000000000" pitchFamily="2" charset="2"/>
              <a:buChar char="§"/>
              <a:defRPr/>
            </a:pPr>
            <a:endParaRPr lang="en-US" sz="2400"/>
          </a:p>
          <a:p>
            <a:pPr marL="457200" lvl="1" indent="-341313">
              <a:spcBef>
                <a:spcPts val="0"/>
              </a:spcBef>
              <a:buFont typeface="Wingdings" panose="05000000000000000000" pitchFamily="2" charset="2"/>
              <a:buChar char="§"/>
              <a:defRPr/>
            </a:pPr>
            <a:r>
              <a:rPr lang="en-US" sz="3200"/>
              <a:t>Heavy load of grading</a:t>
            </a:r>
          </a:p>
          <a:p>
            <a:pPr marL="1142898" lvl="3" indent="-341313">
              <a:spcBef>
                <a:spcPts val="0"/>
              </a:spcBef>
              <a:buFont typeface="Wingdings" panose="05000000000000000000" pitchFamily="2" charset="2"/>
              <a:buChar char="§"/>
              <a:defRPr/>
            </a:pPr>
            <a:r>
              <a:rPr lang="en-US" sz="2300"/>
              <a:t>Length requirements</a:t>
            </a:r>
          </a:p>
          <a:p>
            <a:pPr marL="1142898" lvl="3" indent="-341313">
              <a:spcBef>
                <a:spcPts val="0"/>
              </a:spcBef>
              <a:buFont typeface="Wingdings" panose="05000000000000000000" pitchFamily="2" charset="2"/>
              <a:buChar char="§"/>
              <a:defRPr/>
            </a:pPr>
            <a:r>
              <a:rPr lang="en-US" sz="2300"/>
              <a:t>Posting and commenting guidelines</a:t>
            </a:r>
          </a:p>
          <a:p>
            <a:pPr marL="1142898" lvl="3" indent="-341313">
              <a:spcBef>
                <a:spcPts val="0"/>
              </a:spcBef>
              <a:buFont typeface="Wingdings" panose="05000000000000000000" pitchFamily="2" charset="2"/>
              <a:buChar char="§"/>
              <a:defRPr/>
            </a:pPr>
            <a:r>
              <a:rPr lang="en-US" sz="2300"/>
              <a:t>Credit awarded for completion, not competence </a:t>
            </a:r>
          </a:p>
          <a:p>
            <a:pPr marL="457200" lvl="1" indent="-341313">
              <a:spcBef>
                <a:spcPts val="0"/>
              </a:spcBef>
              <a:buFont typeface="Wingdings" panose="05000000000000000000" pitchFamily="2" charset="2"/>
              <a:buChar char="§"/>
              <a:defRPr/>
            </a:pPr>
            <a:endParaRPr lang="en-US" sz="3200"/>
          </a:p>
          <a:p>
            <a:pPr marL="457200" lvl="1" indent="-341313">
              <a:spcBef>
                <a:spcPts val="0"/>
              </a:spcBef>
              <a:buFont typeface="Wingdings" panose="05000000000000000000" pitchFamily="2" charset="2"/>
              <a:buChar char="§"/>
              <a:defRPr/>
            </a:pPr>
            <a:r>
              <a:rPr lang="en-US" sz="3200"/>
              <a:t>Failure to integrate material</a:t>
            </a:r>
          </a:p>
          <a:p>
            <a:pPr marL="1142898" lvl="3" indent="-341313">
              <a:spcBef>
                <a:spcPts val="0"/>
              </a:spcBef>
              <a:buFont typeface="Wingdings" panose="05000000000000000000" pitchFamily="2" charset="2"/>
              <a:buChar char="§"/>
              <a:defRPr/>
            </a:pPr>
            <a:r>
              <a:rPr lang="en-US" sz="2300"/>
              <a:t>Based on opinion without support</a:t>
            </a:r>
          </a:p>
          <a:p>
            <a:pPr marL="1142898" lvl="3" indent="-341313">
              <a:spcBef>
                <a:spcPts val="0"/>
              </a:spcBef>
              <a:buFont typeface="Wingdings" panose="05000000000000000000" pitchFamily="2" charset="2"/>
              <a:buChar char="§"/>
              <a:defRPr/>
            </a:pPr>
            <a:r>
              <a:rPr lang="en-US" sz="2300"/>
              <a:t>Poor substitute for in class discussion</a:t>
            </a:r>
          </a:p>
          <a:p>
            <a:pPr lvl="1">
              <a:spcBef>
                <a:spcPts val="0"/>
              </a:spcBef>
              <a:buFont typeface="Wingdings" panose="05000000000000000000" pitchFamily="2" charset="2"/>
              <a:buChar char="§"/>
              <a:defRPr/>
            </a:pPr>
            <a:endParaRPr lang="en-US" sz="3200" dirty="0"/>
          </a:p>
        </p:txBody>
      </p:sp>
      <p:pic>
        <p:nvPicPr>
          <p:cNvPr id="1030" name="Picture 6" descr="Meme: &quot;Me waiting for my classmates to post in the Discussion Board so I  can submit my two mandatory comments.&quot; - All Templates - Meme-arsenal.com">
            <a:extLst>
              <a:ext uri="{FF2B5EF4-FFF2-40B4-BE49-F238E27FC236}">
                <a16:creationId xmlns:a16="http://schemas.microsoft.com/office/drawing/2014/main" id="{C274D1A1-9980-49D8-A097-7BF758AD49F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85211" y="1352441"/>
            <a:ext cx="2818311" cy="22123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llege Discussion Board: Susan: 2+2=4 Me: Wow Susan I total - Meme  Generator">
            <a:extLst>
              <a:ext uri="{FF2B5EF4-FFF2-40B4-BE49-F238E27FC236}">
                <a16:creationId xmlns:a16="http://schemas.microsoft.com/office/drawing/2014/main" id="{AC7D9A24-E471-49A6-A072-77A0AA20189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467496" y="4694672"/>
            <a:ext cx="5814449" cy="43608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yes I agree with you - Meme by Codystephans12 :) Memedroid">
            <a:extLst>
              <a:ext uri="{FF2B5EF4-FFF2-40B4-BE49-F238E27FC236}">
                <a16:creationId xmlns:a16="http://schemas.microsoft.com/office/drawing/2014/main" id="{3A785F3F-CD90-45D7-B9B1-3F32FE9438F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422595" y="1352440"/>
            <a:ext cx="3072743" cy="221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897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1"/>
          <p:cNvSpPr>
            <a:spLocks noGrp="1"/>
          </p:cNvSpPr>
          <p:nvPr>
            <p:ph type="title"/>
          </p:nvPr>
        </p:nvSpPr>
        <p:spPr>
          <a:xfrm>
            <a:off x="5585462" y="943756"/>
            <a:ext cx="7408944" cy="1928942"/>
          </a:xfrm>
        </p:spPr>
        <p:txBody>
          <a:bodyPr anchor="b">
            <a:normAutofit/>
          </a:bodyPr>
          <a:lstStyle/>
          <a:p>
            <a:r>
              <a:rPr lang="en-US" altLang="en-US" dirty="0"/>
              <a:t>But does it have to be?</a:t>
            </a:r>
          </a:p>
        </p:txBody>
      </p:sp>
      <p:sp>
        <p:nvSpPr>
          <p:cNvPr id="9219" name="Rectangle 3"/>
          <p:cNvSpPr>
            <a:spLocks noGrp="1" noChangeArrowheads="1"/>
          </p:cNvSpPr>
          <p:nvPr>
            <p:ph idx="1"/>
          </p:nvPr>
        </p:nvSpPr>
        <p:spPr>
          <a:xfrm>
            <a:off x="5585463" y="3657035"/>
            <a:ext cx="7408942" cy="5677252"/>
          </a:xfrm>
        </p:spPr>
        <p:txBody>
          <a:bodyPr>
            <a:normAutofit/>
          </a:bodyPr>
          <a:lstStyle/>
          <a:p>
            <a:pPr>
              <a:spcBef>
                <a:spcPct val="0"/>
              </a:spcBef>
              <a:spcAft>
                <a:spcPts val="3600"/>
              </a:spcAft>
            </a:pPr>
            <a:r>
              <a:rPr lang="en-US" altLang="en-US" sz="2600" b="1" dirty="0"/>
              <a:t>	</a:t>
            </a:r>
          </a:p>
          <a:p>
            <a:pPr lvl="1">
              <a:spcAft>
                <a:spcPts val="3600"/>
              </a:spcAft>
              <a:buFont typeface="Wingdings" panose="05000000000000000000" pitchFamily="2" charset="2"/>
              <a:buChar char="Ø"/>
            </a:pPr>
            <a:r>
              <a:rPr lang="en-US" altLang="en-US" sz="2600" dirty="0"/>
              <a:t>Social media shows us we can engage meaningfully online</a:t>
            </a:r>
          </a:p>
          <a:p>
            <a:pPr lvl="1">
              <a:spcAft>
                <a:spcPts val="3600"/>
              </a:spcAft>
              <a:buFont typeface="Wingdings" panose="05000000000000000000" pitchFamily="2" charset="2"/>
              <a:buChar char="Ø"/>
            </a:pPr>
            <a:r>
              <a:rPr lang="en-US" altLang="en-US" sz="2600" dirty="0"/>
              <a:t>Medium gives introverted and shy students an opportunity to contribute</a:t>
            </a:r>
          </a:p>
          <a:p>
            <a:pPr lvl="1">
              <a:spcAft>
                <a:spcPts val="3600"/>
              </a:spcAft>
              <a:buFont typeface="Wingdings" panose="05000000000000000000" pitchFamily="2" charset="2"/>
              <a:buChar char="Ø"/>
            </a:pPr>
            <a:r>
              <a:rPr lang="en-US" altLang="en-US" sz="2600" dirty="0"/>
              <a:t>Unmoderated discussions allow for the free flow of ideas necessary to critical thinking</a:t>
            </a:r>
          </a:p>
        </p:txBody>
      </p:sp>
      <p:pic>
        <p:nvPicPr>
          <p:cNvPr id="6" name="Picture Placeholder 8">
            <a:extLst>
              <a:ext uri="{FF2B5EF4-FFF2-40B4-BE49-F238E27FC236}">
                <a16:creationId xmlns:a16="http://schemas.microsoft.com/office/drawing/2014/main" id="{35693E2F-EBA5-488E-BD7B-D274C8B31B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0051" r="3999" b="2"/>
          <a:stretch/>
        </p:blipFill>
        <p:spPr>
          <a:xfrm>
            <a:off x="20" y="10"/>
            <a:ext cx="5214416" cy="10285402"/>
          </a:xfrm>
          <a:prstGeom prst="rect">
            <a:avLst/>
          </a:prstGeom>
          <a:effectLst/>
        </p:spPr>
      </p:pic>
      <p:cxnSp>
        <p:nvCxnSpPr>
          <p:cNvPr id="72" name="Straight Connector 7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389" y="3172185"/>
            <a:ext cx="7097208" cy="0"/>
          </a:xfrm>
          <a:prstGeom prst="line">
            <a:avLst/>
          </a:prstGeom>
          <a:ln w="19050">
            <a:solidFill>
              <a:srgbClr val="DEA7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1335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1C41FD-5136-461B-BF7D-66C38F90838C}"/>
              </a:ext>
            </a:extLst>
          </p:cNvPr>
          <p:cNvSpPr>
            <a:spLocks noGrp="1"/>
          </p:cNvSpPr>
          <p:nvPr>
            <p:ph type="sldNum" sz="quarter" idx="11"/>
          </p:nvPr>
        </p:nvSpPr>
        <p:spPr/>
        <p:txBody>
          <a:bodyPr/>
          <a:lstStyle/>
          <a:p>
            <a:fld id="{B54AD89C-DF1E-4948-B597-5DD47B34A9CA}" type="slidenum">
              <a:rPr kumimoji="1" lang="ja-JP" altLang="en-US" smtClean="0"/>
              <a:pPr/>
              <a:t>4</a:t>
            </a:fld>
            <a:endParaRPr kumimoji="1" lang="ja-JP" altLang="en-US" dirty="0"/>
          </a:p>
        </p:txBody>
      </p:sp>
      <p:pic>
        <p:nvPicPr>
          <p:cNvPr id="9" name="Picture Placeholder 8" descr="A picture containing person, outdoor, bench, wooden&#10;&#10;Description automatically generated">
            <a:extLst>
              <a:ext uri="{FF2B5EF4-FFF2-40B4-BE49-F238E27FC236}">
                <a16:creationId xmlns:a16="http://schemas.microsoft.com/office/drawing/2014/main" id="{546DF79F-EFA3-4863-A29C-6EE51955865C}"/>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42834" r="7160"/>
          <a:stretch/>
        </p:blipFill>
        <p:spPr>
          <a:xfrm>
            <a:off x="2266693" y="2550707"/>
            <a:ext cx="3888131" cy="5184000"/>
          </a:xfrm>
        </p:spPr>
      </p:pic>
      <p:sp>
        <p:nvSpPr>
          <p:cNvPr id="5" name="Title 4">
            <a:extLst>
              <a:ext uri="{FF2B5EF4-FFF2-40B4-BE49-F238E27FC236}">
                <a16:creationId xmlns:a16="http://schemas.microsoft.com/office/drawing/2014/main" id="{5C073873-F6DA-4BA1-ACDA-106ABF792F76}"/>
              </a:ext>
            </a:extLst>
          </p:cNvPr>
          <p:cNvSpPr>
            <a:spLocks noGrp="1"/>
          </p:cNvSpPr>
          <p:nvPr>
            <p:ph type="title"/>
          </p:nvPr>
        </p:nvSpPr>
        <p:spPr/>
        <p:txBody>
          <a:bodyPr>
            <a:normAutofit/>
          </a:bodyPr>
          <a:lstStyle/>
          <a:p>
            <a:r>
              <a:rPr lang="en-US" dirty="0"/>
              <a:t>Alternative</a:t>
            </a:r>
          </a:p>
        </p:txBody>
      </p:sp>
      <p:sp>
        <p:nvSpPr>
          <p:cNvPr id="6" name="Text Placeholder 5">
            <a:extLst>
              <a:ext uri="{FF2B5EF4-FFF2-40B4-BE49-F238E27FC236}">
                <a16:creationId xmlns:a16="http://schemas.microsoft.com/office/drawing/2014/main" id="{2B55FB63-3471-4276-9E10-61D8B9A19C7A}"/>
              </a:ext>
            </a:extLst>
          </p:cNvPr>
          <p:cNvSpPr>
            <a:spLocks noGrp="1"/>
          </p:cNvSpPr>
          <p:nvPr>
            <p:ph type="body" sz="quarter" idx="12"/>
          </p:nvPr>
        </p:nvSpPr>
        <p:spPr/>
        <p:txBody>
          <a:bodyPr>
            <a:normAutofit/>
          </a:bodyPr>
          <a:lstStyle/>
          <a:p>
            <a:r>
              <a:rPr lang="en-US" sz="2000" b="1" dirty="0"/>
              <a:t>Student autonomy – foster independence and curiosity</a:t>
            </a:r>
            <a:endParaRPr lang="en-US" sz="2000" dirty="0"/>
          </a:p>
        </p:txBody>
      </p:sp>
      <p:sp>
        <p:nvSpPr>
          <p:cNvPr id="7" name="Text Placeholder 6">
            <a:extLst>
              <a:ext uri="{FF2B5EF4-FFF2-40B4-BE49-F238E27FC236}">
                <a16:creationId xmlns:a16="http://schemas.microsoft.com/office/drawing/2014/main" id="{1C26C4F5-7258-47D4-9C68-54D222FFB160}"/>
              </a:ext>
            </a:extLst>
          </p:cNvPr>
          <p:cNvSpPr>
            <a:spLocks noGrp="1"/>
          </p:cNvSpPr>
          <p:nvPr>
            <p:ph type="body" sz="quarter" idx="14"/>
          </p:nvPr>
        </p:nvSpPr>
        <p:spPr/>
        <p:txBody>
          <a:bodyPr>
            <a:normAutofit/>
          </a:bodyPr>
          <a:lstStyle/>
          <a:p>
            <a:r>
              <a:rPr lang="en-US" sz="2000" dirty="0"/>
              <a:t>Programmed conflict – the devil’s advocate approach</a:t>
            </a:r>
          </a:p>
        </p:txBody>
      </p:sp>
    </p:spTree>
    <p:extLst>
      <p:ext uri="{BB962C8B-B14F-4D97-AF65-F5344CB8AC3E}">
        <p14:creationId xmlns:p14="http://schemas.microsoft.com/office/powerpoint/2010/main" val="2746639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erson standing in front of a building&#10;&#10;Description automatically generated">
            <a:extLst>
              <a:ext uri="{FF2B5EF4-FFF2-40B4-BE49-F238E27FC236}">
                <a16:creationId xmlns:a16="http://schemas.microsoft.com/office/drawing/2014/main" id="{4B41323E-EBDC-4BAD-8B0B-F3EDF808CC8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1877" b="21877"/>
          <a:stretch>
            <a:fillRect/>
          </a:stretch>
        </p:blipFill>
        <p:spPr/>
      </p:pic>
      <p:sp>
        <p:nvSpPr>
          <p:cNvPr id="4" name="Slide Number Placeholder 3">
            <a:extLst>
              <a:ext uri="{FF2B5EF4-FFF2-40B4-BE49-F238E27FC236}">
                <a16:creationId xmlns:a16="http://schemas.microsoft.com/office/drawing/2014/main" id="{D730287A-A331-4533-ABCB-244C5BB366ED}"/>
              </a:ext>
            </a:extLst>
          </p:cNvPr>
          <p:cNvSpPr>
            <a:spLocks noGrp="1"/>
          </p:cNvSpPr>
          <p:nvPr>
            <p:ph type="sldNum" sz="quarter" idx="11"/>
          </p:nvPr>
        </p:nvSpPr>
        <p:spPr/>
        <p:txBody>
          <a:bodyPr/>
          <a:lstStyle/>
          <a:p>
            <a:fld id="{B54AD89C-DF1E-4948-B597-5DD47B34A9CA}" type="slidenum">
              <a:rPr kumimoji="1" lang="ja-JP" altLang="en-US" smtClean="0"/>
              <a:pPr/>
              <a:t>5</a:t>
            </a:fld>
            <a:endParaRPr kumimoji="1" lang="ja-JP" altLang="en-US" dirty="0"/>
          </a:p>
        </p:txBody>
      </p:sp>
      <p:sp>
        <p:nvSpPr>
          <p:cNvPr id="5" name="Text Placeholder 4">
            <a:extLst>
              <a:ext uri="{FF2B5EF4-FFF2-40B4-BE49-F238E27FC236}">
                <a16:creationId xmlns:a16="http://schemas.microsoft.com/office/drawing/2014/main" id="{E9D9ED8A-A8CC-42A5-9CF1-40E228FFCE50}"/>
              </a:ext>
            </a:extLst>
          </p:cNvPr>
          <p:cNvSpPr>
            <a:spLocks noGrp="1"/>
          </p:cNvSpPr>
          <p:nvPr>
            <p:ph type="body" sz="quarter" idx="12"/>
          </p:nvPr>
        </p:nvSpPr>
        <p:spPr>
          <a:xfrm>
            <a:off x="1052392" y="6633048"/>
            <a:ext cx="3313131" cy="2244333"/>
          </a:xfrm>
        </p:spPr>
        <p:txBody>
          <a:bodyPr>
            <a:normAutofit/>
          </a:bodyPr>
          <a:lstStyle/>
          <a:p>
            <a:r>
              <a:rPr lang="en-US" sz="2000" dirty="0"/>
              <a:t>Each week a few students present their topic to the discussion board.</a:t>
            </a:r>
          </a:p>
        </p:txBody>
      </p:sp>
      <p:sp>
        <p:nvSpPr>
          <p:cNvPr id="6" name="Text Placeholder 5">
            <a:extLst>
              <a:ext uri="{FF2B5EF4-FFF2-40B4-BE49-F238E27FC236}">
                <a16:creationId xmlns:a16="http://schemas.microsoft.com/office/drawing/2014/main" id="{3AFB4831-11A3-4926-A338-467D58159BDF}"/>
              </a:ext>
            </a:extLst>
          </p:cNvPr>
          <p:cNvSpPr>
            <a:spLocks noGrp="1"/>
          </p:cNvSpPr>
          <p:nvPr>
            <p:ph type="body" sz="quarter" idx="14"/>
          </p:nvPr>
        </p:nvSpPr>
        <p:spPr/>
        <p:txBody>
          <a:bodyPr>
            <a:normAutofit/>
          </a:bodyPr>
          <a:lstStyle/>
          <a:p>
            <a:r>
              <a:rPr lang="en-US" dirty="0"/>
              <a:t>Presentation</a:t>
            </a:r>
          </a:p>
        </p:txBody>
      </p:sp>
      <p:sp>
        <p:nvSpPr>
          <p:cNvPr id="7" name="Text Placeholder 6">
            <a:extLst>
              <a:ext uri="{FF2B5EF4-FFF2-40B4-BE49-F238E27FC236}">
                <a16:creationId xmlns:a16="http://schemas.microsoft.com/office/drawing/2014/main" id="{94B2BECB-7519-470C-A196-47AB0BEC582A}"/>
              </a:ext>
            </a:extLst>
          </p:cNvPr>
          <p:cNvSpPr>
            <a:spLocks noGrp="1"/>
          </p:cNvSpPr>
          <p:nvPr>
            <p:ph type="body" sz="quarter" idx="15"/>
          </p:nvPr>
        </p:nvSpPr>
        <p:spPr/>
        <p:txBody>
          <a:bodyPr>
            <a:normAutofit/>
          </a:bodyPr>
          <a:lstStyle/>
          <a:p>
            <a:r>
              <a:rPr lang="en-US" sz="2000" dirty="0"/>
              <a:t>All students view the presentations and discuss the topic.</a:t>
            </a:r>
          </a:p>
        </p:txBody>
      </p:sp>
      <p:sp>
        <p:nvSpPr>
          <p:cNvPr id="8" name="Text Placeholder 7">
            <a:extLst>
              <a:ext uri="{FF2B5EF4-FFF2-40B4-BE49-F238E27FC236}">
                <a16:creationId xmlns:a16="http://schemas.microsoft.com/office/drawing/2014/main" id="{7273BD95-2A8D-4B95-AFCF-6D5E15CD8E6A}"/>
              </a:ext>
            </a:extLst>
          </p:cNvPr>
          <p:cNvSpPr>
            <a:spLocks noGrp="1"/>
          </p:cNvSpPr>
          <p:nvPr>
            <p:ph type="body" sz="quarter" idx="16"/>
          </p:nvPr>
        </p:nvSpPr>
        <p:spPr/>
        <p:txBody>
          <a:bodyPr/>
          <a:lstStyle/>
          <a:p>
            <a:r>
              <a:rPr lang="en-US" dirty="0"/>
              <a:t>Discussion</a:t>
            </a:r>
          </a:p>
        </p:txBody>
      </p:sp>
      <p:sp>
        <p:nvSpPr>
          <p:cNvPr id="9" name="Text Placeholder 8">
            <a:extLst>
              <a:ext uri="{FF2B5EF4-FFF2-40B4-BE49-F238E27FC236}">
                <a16:creationId xmlns:a16="http://schemas.microsoft.com/office/drawing/2014/main" id="{23B143B8-80F0-4441-9781-D369E862ACAB}"/>
              </a:ext>
            </a:extLst>
          </p:cNvPr>
          <p:cNvSpPr>
            <a:spLocks noGrp="1"/>
          </p:cNvSpPr>
          <p:nvPr>
            <p:ph type="body" sz="quarter" idx="17"/>
          </p:nvPr>
        </p:nvSpPr>
        <p:spPr>
          <a:xfrm>
            <a:off x="9506583" y="6633048"/>
            <a:ext cx="3447417" cy="2571912"/>
          </a:xfrm>
        </p:spPr>
        <p:txBody>
          <a:bodyPr>
            <a:normAutofit/>
          </a:bodyPr>
          <a:lstStyle/>
          <a:p>
            <a:pPr marL="0" marR="0" lvl="0" indent="0" algn="l" defTabSz="1371394" rtl="0" eaLnBrk="1" fontAlgn="auto" latinLnBrk="0" hangingPunct="1">
              <a:lnSpc>
                <a:spcPct val="160000"/>
              </a:lnSpc>
              <a:spcBef>
                <a:spcPts val="0"/>
              </a:spcBef>
              <a:spcAft>
                <a:spcPts val="0"/>
              </a:spcAft>
              <a:buClrTx/>
              <a:buSzTx/>
              <a:buFontTx/>
              <a:buNone/>
              <a:tabLst/>
              <a:defRPr/>
            </a:pPr>
            <a:r>
              <a:rPr kumimoji="1" lang="en-US" sz="2000" b="0" i="0" u="none" strike="noStrike" kern="1200" cap="none" spc="0" normalizeH="0" baseline="0" noProof="0" dirty="0">
                <a:ln>
                  <a:noFill/>
                </a:ln>
                <a:solidFill>
                  <a:srgbClr val="575454"/>
                </a:solidFill>
                <a:effectLst/>
                <a:uLnTx/>
                <a:uFillTx/>
                <a:latin typeface="Gidole"/>
                <a:cs typeface="+mn-cs"/>
              </a:rPr>
              <a:t>Course exams include reflection questions regarding the topics presented.</a:t>
            </a:r>
            <a:endParaRPr lang="en-US" sz="1900" dirty="0"/>
          </a:p>
        </p:txBody>
      </p:sp>
      <p:sp>
        <p:nvSpPr>
          <p:cNvPr id="10" name="Text Placeholder 9">
            <a:extLst>
              <a:ext uri="{FF2B5EF4-FFF2-40B4-BE49-F238E27FC236}">
                <a16:creationId xmlns:a16="http://schemas.microsoft.com/office/drawing/2014/main" id="{9F7C6DF3-5705-40B7-9557-17E0357B7D8F}"/>
              </a:ext>
            </a:extLst>
          </p:cNvPr>
          <p:cNvSpPr>
            <a:spLocks noGrp="1"/>
          </p:cNvSpPr>
          <p:nvPr>
            <p:ph type="body" sz="quarter" idx="18"/>
          </p:nvPr>
        </p:nvSpPr>
        <p:spPr/>
        <p:txBody>
          <a:bodyPr/>
          <a:lstStyle/>
          <a:p>
            <a:r>
              <a:rPr lang="en-US" dirty="0"/>
              <a:t>Reflection</a:t>
            </a:r>
          </a:p>
        </p:txBody>
      </p:sp>
    </p:spTree>
    <p:extLst>
      <p:ext uri="{BB962C8B-B14F-4D97-AF65-F5344CB8AC3E}">
        <p14:creationId xmlns:p14="http://schemas.microsoft.com/office/powerpoint/2010/main" val="2874362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942E9B-146C-4C9A-BAE2-1309B46B3CF8}"/>
              </a:ext>
            </a:extLst>
          </p:cNvPr>
          <p:cNvSpPr>
            <a:spLocks noGrp="1"/>
          </p:cNvSpPr>
          <p:nvPr>
            <p:ph type="sldNum" sz="quarter" idx="11"/>
          </p:nvPr>
        </p:nvSpPr>
        <p:spPr/>
        <p:txBody>
          <a:bodyPr/>
          <a:lstStyle/>
          <a:p>
            <a:fld id="{B54AD89C-DF1E-4948-B597-5DD47B34A9CA}" type="slidenum">
              <a:rPr kumimoji="1" lang="ja-JP" altLang="en-US" smtClean="0"/>
              <a:pPr/>
              <a:t>6</a:t>
            </a:fld>
            <a:endParaRPr kumimoji="1" lang="ja-JP" altLang="en-US" dirty="0"/>
          </a:p>
        </p:txBody>
      </p:sp>
      <p:sp>
        <p:nvSpPr>
          <p:cNvPr id="15" name="Title 14">
            <a:extLst>
              <a:ext uri="{FF2B5EF4-FFF2-40B4-BE49-F238E27FC236}">
                <a16:creationId xmlns:a16="http://schemas.microsoft.com/office/drawing/2014/main" id="{C5FA7D3E-E842-4DA8-B1E4-6DA4A021CE67}"/>
              </a:ext>
            </a:extLst>
          </p:cNvPr>
          <p:cNvSpPr>
            <a:spLocks noGrp="1"/>
          </p:cNvSpPr>
          <p:nvPr>
            <p:ph type="title"/>
          </p:nvPr>
        </p:nvSpPr>
        <p:spPr/>
        <p:txBody>
          <a:bodyPr/>
          <a:lstStyle/>
          <a:p>
            <a:r>
              <a:rPr lang="en-US" dirty="0"/>
              <a:t>Assignment Instructions</a:t>
            </a:r>
          </a:p>
        </p:txBody>
      </p:sp>
      <p:sp>
        <p:nvSpPr>
          <p:cNvPr id="19" name="Text Placeholder 18">
            <a:extLst>
              <a:ext uri="{FF2B5EF4-FFF2-40B4-BE49-F238E27FC236}">
                <a16:creationId xmlns:a16="http://schemas.microsoft.com/office/drawing/2014/main" id="{957A07EA-038C-42AA-9A98-978F87CC04F1}"/>
              </a:ext>
            </a:extLst>
          </p:cNvPr>
          <p:cNvSpPr>
            <a:spLocks noGrp="1"/>
          </p:cNvSpPr>
          <p:nvPr>
            <p:ph type="body" sz="quarter" idx="16"/>
          </p:nvPr>
        </p:nvSpPr>
        <p:spPr/>
        <p:txBody>
          <a:bodyPr/>
          <a:lstStyle/>
          <a:p>
            <a:endParaRPr lang="en-US" dirty="0"/>
          </a:p>
        </p:txBody>
      </p:sp>
      <p:pic>
        <p:nvPicPr>
          <p:cNvPr id="30" name="Picture Placeholder 29">
            <a:extLst>
              <a:ext uri="{FF2B5EF4-FFF2-40B4-BE49-F238E27FC236}">
                <a16:creationId xmlns:a16="http://schemas.microsoft.com/office/drawing/2014/main" id="{A96C38B4-7CEE-48C8-9FCF-503DE8DC0456}"/>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l="25015" r="25015"/>
          <a:stretch>
            <a:fillRect/>
          </a:stretch>
        </p:blipFill>
        <p:spPr/>
      </p:pic>
      <p:sp>
        <p:nvSpPr>
          <p:cNvPr id="16" name="Text Placeholder 15">
            <a:extLst>
              <a:ext uri="{FF2B5EF4-FFF2-40B4-BE49-F238E27FC236}">
                <a16:creationId xmlns:a16="http://schemas.microsoft.com/office/drawing/2014/main" id="{F624FB0A-C46D-4797-B88F-B6B4B1EC8A46}"/>
              </a:ext>
            </a:extLst>
          </p:cNvPr>
          <p:cNvSpPr>
            <a:spLocks noGrp="1"/>
          </p:cNvSpPr>
          <p:nvPr>
            <p:ph type="body" sz="quarter" idx="12"/>
          </p:nvPr>
        </p:nvSpPr>
        <p:spPr/>
        <p:txBody>
          <a:bodyPr/>
          <a:lstStyle/>
          <a:p>
            <a:r>
              <a:rPr lang="en-US" dirty="0"/>
              <a:t>Create a course wiki with a schedule and description of topics. Students enter name next to available topic.</a:t>
            </a:r>
          </a:p>
        </p:txBody>
      </p:sp>
      <p:sp>
        <p:nvSpPr>
          <p:cNvPr id="17" name="Text Placeholder 16">
            <a:extLst>
              <a:ext uri="{FF2B5EF4-FFF2-40B4-BE49-F238E27FC236}">
                <a16:creationId xmlns:a16="http://schemas.microsoft.com/office/drawing/2014/main" id="{BE0535DC-A50F-4ED8-A77A-4F1148DD3121}"/>
              </a:ext>
            </a:extLst>
          </p:cNvPr>
          <p:cNvSpPr>
            <a:spLocks noGrp="1"/>
          </p:cNvSpPr>
          <p:nvPr>
            <p:ph type="body" sz="quarter" idx="14"/>
          </p:nvPr>
        </p:nvSpPr>
        <p:spPr/>
        <p:txBody>
          <a:bodyPr>
            <a:normAutofit fontScale="85000" lnSpcReduction="10000"/>
          </a:bodyPr>
          <a:lstStyle/>
          <a:p>
            <a:r>
              <a:rPr lang="en-US" dirty="0"/>
              <a:t>Sign-up for Presentation</a:t>
            </a:r>
          </a:p>
        </p:txBody>
      </p:sp>
      <p:pic>
        <p:nvPicPr>
          <p:cNvPr id="32" name="Picture Placeholder 31" descr="A picture containing library, building, indoor, scene&#10;&#10;Description automatically generated">
            <a:extLst>
              <a:ext uri="{FF2B5EF4-FFF2-40B4-BE49-F238E27FC236}">
                <a16:creationId xmlns:a16="http://schemas.microsoft.com/office/drawing/2014/main" id="{CD174D1A-D869-4ABE-A96F-D7A79A0815F6}"/>
              </a:ext>
            </a:extLst>
          </p:cNvPr>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l="25017" r="25017"/>
          <a:stretch>
            <a:fillRect/>
          </a:stretch>
        </p:blipFill>
        <p:spPr/>
      </p:pic>
      <p:sp>
        <p:nvSpPr>
          <p:cNvPr id="21" name="Text Placeholder 20">
            <a:extLst>
              <a:ext uri="{FF2B5EF4-FFF2-40B4-BE49-F238E27FC236}">
                <a16:creationId xmlns:a16="http://schemas.microsoft.com/office/drawing/2014/main" id="{51E2FC32-1B0D-4125-980A-A4D058621183}"/>
              </a:ext>
            </a:extLst>
          </p:cNvPr>
          <p:cNvSpPr>
            <a:spLocks noGrp="1"/>
          </p:cNvSpPr>
          <p:nvPr>
            <p:ph type="body" sz="quarter" idx="18"/>
          </p:nvPr>
        </p:nvSpPr>
        <p:spPr/>
        <p:txBody>
          <a:bodyPr>
            <a:normAutofit/>
          </a:bodyPr>
          <a:lstStyle/>
          <a:p>
            <a:r>
              <a:rPr lang="en-US" dirty="0"/>
              <a:t>A complete manual, with screen shots, is available for how to create the video and post to Blackboard.</a:t>
            </a:r>
          </a:p>
        </p:txBody>
      </p:sp>
      <p:sp>
        <p:nvSpPr>
          <p:cNvPr id="22" name="Text Placeholder 21">
            <a:extLst>
              <a:ext uri="{FF2B5EF4-FFF2-40B4-BE49-F238E27FC236}">
                <a16:creationId xmlns:a16="http://schemas.microsoft.com/office/drawing/2014/main" id="{02B971DA-5F19-4642-BB60-A64B87A3D0D7}"/>
              </a:ext>
            </a:extLst>
          </p:cNvPr>
          <p:cNvSpPr>
            <a:spLocks noGrp="1"/>
          </p:cNvSpPr>
          <p:nvPr>
            <p:ph type="body" sz="quarter" idx="19"/>
          </p:nvPr>
        </p:nvSpPr>
        <p:spPr/>
        <p:txBody>
          <a:bodyPr>
            <a:normAutofit/>
          </a:bodyPr>
          <a:lstStyle/>
          <a:p>
            <a:r>
              <a:rPr lang="en-US" sz="2400" dirty="0"/>
              <a:t>Detailed How-To</a:t>
            </a:r>
          </a:p>
        </p:txBody>
      </p:sp>
      <p:pic>
        <p:nvPicPr>
          <p:cNvPr id="34" name="Picture Placeholder 33" descr="A person standing in front of a table&#10;&#10;Description automatically generated">
            <a:extLst>
              <a:ext uri="{FF2B5EF4-FFF2-40B4-BE49-F238E27FC236}">
                <a16:creationId xmlns:a16="http://schemas.microsoft.com/office/drawing/2014/main" id="{FF3CEF3E-486D-4B3E-81C9-6382135E3153}"/>
              </a:ext>
            </a:extLst>
          </p:cNvPr>
          <p:cNvPicPr>
            <a:picLocks noGrp="1" noChangeAspect="1"/>
          </p:cNvPicPr>
          <p:nvPr>
            <p:ph type="pic" sz="quarter" idx="20"/>
          </p:nvPr>
        </p:nvPicPr>
        <p:blipFill rotWithShape="1">
          <a:blip r:embed="rId4" cstate="print">
            <a:extLst>
              <a:ext uri="{28A0092B-C50C-407E-A947-70E740481C1C}">
                <a14:useLocalDpi xmlns:a14="http://schemas.microsoft.com/office/drawing/2010/main" val="0"/>
              </a:ext>
            </a:extLst>
          </a:blip>
          <a:srcRect l="37184" t="1" r="12862" b="-1"/>
          <a:stretch/>
        </p:blipFill>
        <p:spPr>
          <a:xfrm>
            <a:off x="4885766" y="6545798"/>
            <a:ext cx="1748485" cy="2331583"/>
          </a:xfrm>
        </p:spPr>
      </p:pic>
      <p:sp>
        <p:nvSpPr>
          <p:cNvPr id="24" name="Text Placeholder 23">
            <a:extLst>
              <a:ext uri="{FF2B5EF4-FFF2-40B4-BE49-F238E27FC236}">
                <a16:creationId xmlns:a16="http://schemas.microsoft.com/office/drawing/2014/main" id="{CF9E14F2-DC8F-4FB1-8E5C-12F8325C1C3A}"/>
              </a:ext>
            </a:extLst>
          </p:cNvPr>
          <p:cNvSpPr>
            <a:spLocks noGrp="1"/>
          </p:cNvSpPr>
          <p:nvPr>
            <p:ph type="body" sz="quarter" idx="21"/>
          </p:nvPr>
        </p:nvSpPr>
        <p:spPr/>
        <p:txBody>
          <a:bodyPr>
            <a:normAutofit/>
          </a:bodyPr>
          <a:lstStyle/>
          <a:p>
            <a:r>
              <a:rPr lang="en-US" dirty="0"/>
              <a:t>Due dates will not really work in Blackboard, so I email the student who are presenting a few days prior.</a:t>
            </a:r>
          </a:p>
        </p:txBody>
      </p:sp>
      <p:sp>
        <p:nvSpPr>
          <p:cNvPr id="25" name="Text Placeholder 24">
            <a:extLst>
              <a:ext uri="{FF2B5EF4-FFF2-40B4-BE49-F238E27FC236}">
                <a16:creationId xmlns:a16="http://schemas.microsoft.com/office/drawing/2014/main" id="{34EA1BC4-2B9E-457C-82A0-AD805EE06D71}"/>
              </a:ext>
            </a:extLst>
          </p:cNvPr>
          <p:cNvSpPr>
            <a:spLocks noGrp="1"/>
          </p:cNvSpPr>
          <p:nvPr>
            <p:ph type="body" sz="quarter" idx="22"/>
          </p:nvPr>
        </p:nvSpPr>
        <p:spPr>
          <a:xfrm>
            <a:off x="1052391" y="6370320"/>
            <a:ext cx="3282448" cy="910585"/>
          </a:xfrm>
        </p:spPr>
        <p:txBody>
          <a:bodyPr>
            <a:normAutofit/>
          </a:bodyPr>
          <a:lstStyle/>
          <a:p>
            <a:pPr marL="0" marR="0" lvl="0" indent="0" algn="r" defTabSz="1371394" rtl="0" eaLnBrk="1" fontAlgn="auto" latinLnBrk="0" hangingPunct="1">
              <a:lnSpc>
                <a:spcPct val="100000"/>
              </a:lnSpc>
              <a:spcBef>
                <a:spcPts val="0"/>
              </a:spcBef>
              <a:spcAft>
                <a:spcPts val="0"/>
              </a:spcAft>
              <a:buClrTx/>
              <a:buSzTx/>
              <a:buFontTx/>
              <a:buNone/>
              <a:tabLst/>
              <a:defRPr/>
            </a:pPr>
            <a:r>
              <a:rPr kumimoji="1" lang="en-US" sz="2400" b="0" i="0" u="none" strike="noStrike" kern="1200" cap="none" spc="0" normalizeH="0" baseline="0" noProof="0" dirty="0">
                <a:ln>
                  <a:noFill/>
                </a:ln>
                <a:solidFill>
                  <a:srgbClr val="575454"/>
                </a:solidFill>
                <a:effectLst/>
                <a:uLnTx/>
                <a:uFillTx/>
                <a:latin typeface="Coo Hew"/>
                <a:cs typeface="+mn-cs"/>
              </a:rPr>
              <a:t>Presentation Reminder Email</a:t>
            </a:r>
          </a:p>
        </p:txBody>
      </p:sp>
      <p:pic>
        <p:nvPicPr>
          <p:cNvPr id="36" name="Picture Placeholder 35" descr="A screenshot of a cell phone&#10;&#10;Description automatically generated">
            <a:extLst>
              <a:ext uri="{FF2B5EF4-FFF2-40B4-BE49-F238E27FC236}">
                <a16:creationId xmlns:a16="http://schemas.microsoft.com/office/drawing/2014/main" id="{926F15C0-792E-4DFA-96B0-937E1F6D250A}"/>
              </a:ext>
            </a:extLst>
          </p:cNvPr>
          <p:cNvPicPr>
            <a:picLocks noGrp="1" noChangeAspect="1"/>
          </p:cNvPicPr>
          <p:nvPr>
            <p:ph type="pic" sz="quarter" idx="23"/>
          </p:nvPr>
        </p:nvPicPr>
        <p:blipFill>
          <a:blip r:embed="rId5" cstate="print">
            <a:extLst>
              <a:ext uri="{28A0092B-C50C-407E-A947-70E740481C1C}">
                <a14:useLocalDpi xmlns:a14="http://schemas.microsoft.com/office/drawing/2010/main" val="0"/>
              </a:ext>
            </a:extLst>
          </a:blip>
          <a:srcRect l="34" r="34"/>
          <a:stretch>
            <a:fillRect/>
          </a:stretch>
        </p:blipFill>
        <p:spPr/>
      </p:pic>
      <p:sp>
        <p:nvSpPr>
          <p:cNvPr id="27" name="Text Placeholder 26">
            <a:extLst>
              <a:ext uri="{FF2B5EF4-FFF2-40B4-BE49-F238E27FC236}">
                <a16:creationId xmlns:a16="http://schemas.microsoft.com/office/drawing/2014/main" id="{4E1AC19D-137E-4EFD-874C-9536E228D810}"/>
              </a:ext>
            </a:extLst>
          </p:cNvPr>
          <p:cNvSpPr>
            <a:spLocks noGrp="1"/>
          </p:cNvSpPr>
          <p:nvPr>
            <p:ph type="body" sz="quarter" idx="24"/>
          </p:nvPr>
        </p:nvSpPr>
        <p:spPr>
          <a:xfrm>
            <a:off x="9379574" y="7353888"/>
            <a:ext cx="3604906" cy="1421200"/>
          </a:xfrm>
        </p:spPr>
        <p:txBody>
          <a:bodyPr>
            <a:normAutofit/>
          </a:bodyPr>
          <a:lstStyle/>
          <a:p>
            <a:r>
              <a:rPr lang="en-US" dirty="0"/>
              <a:t>Sample student videos (with permission) are posted to show expectations.</a:t>
            </a:r>
          </a:p>
        </p:txBody>
      </p:sp>
      <p:sp>
        <p:nvSpPr>
          <p:cNvPr id="28" name="Text Placeholder 27">
            <a:extLst>
              <a:ext uri="{FF2B5EF4-FFF2-40B4-BE49-F238E27FC236}">
                <a16:creationId xmlns:a16="http://schemas.microsoft.com/office/drawing/2014/main" id="{B4CDA610-AD28-4104-948B-BC2951801D26}"/>
              </a:ext>
            </a:extLst>
          </p:cNvPr>
          <p:cNvSpPr>
            <a:spLocks noGrp="1"/>
          </p:cNvSpPr>
          <p:nvPr>
            <p:ph type="body" sz="quarter" idx="25"/>
          </p:nvPr>
        </p:nvSpPr>
        <p:spPr/>
        <p:txBody>
          <a:bodyPr>
            <a:normAutofit/>
          </a:bodyPr>
          <a:lstStyle/>
          <a:p>
            <a:r>
              <a:rPr lang="en-US" sz="2400" dirty="0"/>
              <a:t>Example Videos</a:t>
            </a:r>
          </a:p>
        </p:txBody>
      </p:sp>
    </p:spTree>
    <p:extLst>
      <p:ext uri="{BB962C8B-B14F-4D97-AF65-F5344CB8AC3E}">
        <p14:creationId xmlns:p14="http://schemas.microsoft.com/office/powerpoint/2010/main" val="624192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6">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4411" cy="102844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663178" y="1284071"/>
            <a:ext cx="5130063" cy="1691841"/>
          </a:xfrm>
        </p:spPr>
        <p:txBody>
          <a:bodyPr vert="horz" lIns="91440" tIns="45720" rIns="91440" bIns="45720" rtlCol="0" anchor="ctr">
            <a:normAutofit/>
          </a:bodyPr>
          <a:lstStyle/>
          <a:p>
            <a:pPr algn="l" defTabSz="914400"/>
            <a:r>
              <a:rPr lang="en-US" sz="5200"/>
              <a:t>Sign-up Wiki</a:t>
            </a:r>
          </a:p>
        </p:txBody>
      </p:sp>
      <p:grpSp>
        <p:nvGrpSpPr>
          <p:cNvPr id="26" name="Group 1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624975"/>
            <a:ext cx="399549" cy="1010034"/>
            <a:chOff x="0" y="823811"/>
            <a:chExt cx="355196" cy="673460"/>
          </a:xfrm>
        </p:grpSpPr>
        <p:sp>
          <p:nvSpPr>
            <p:cNvPr id="20" name="Rectangle 1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8134" y="3135369"/>
            <a:ext cx="4834330" cy="41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2"/>
          </p:nvPr>
        </p:nvSpPr>
        <p:spPr>
          <a:xfrm>
            <a:off x="664481" y="3495218"/>
            <a:ext cx="5128760" cy="5968456"/>
          </a:xfrm>
        </p:spPr>
        <p:txBody>
          <a:bodyPr vert="horz" lIns="91440" tIns="45720" rIns="91440" bIns="45720" rtlCol="0" anchor="ctr">
            <a:normAutofit/>
          </a:bodyPr>
          <a:lstStyle/>
          <a:p>
            <a:pPr marL="285750" indent="-228600" algn="l" defTabSz="914400">
              <a:lnSpc>
                <a:spcPct val="90000"/>
              </a:lnSpc>
              <a:spcAft>
                <a:spcPts val="600"/>
              </a:spcAft>
              <a:buFont typeface="Arial" panose="020B0604020202020204" pitchFamily="34" charset="0"/>
              <a:buChar char="•"/>
            </a:pPr>
            <a:r>
              <a:rPr lang="en-US" sz="2600">
                <a:solidFill>
                  <a:schemeClr val="tx1"/>
                </a:solidFill>
              </a:rPr>
              <a:t>Open immediately</a:t>
            </a:r>
          </a:p>
          <a:p>
            <a:pPr marL="285750" indent="-228600" algn="l" defTabSz="914400">
              <a:lnSpc>
                <a:spcPct val="90000"/>
              </a:lnSpc>
              <a:spcAft>
                <a:spcPts val="600"/>
              </a:spcAft>
              <a:buFont typeface="Arial" panose="020B0604020202020204" pitchFamily="34" charset="0"/>
              <a:buChar char="•"/>
            </a:pPr>
            <a:r>
              <a:rPr lang="en-US" sz="2600">
                <a:solidFill>
                  <a:schemeClr val="tx1"/>
                </a:solidFill>
              </a:rPr>
              <a:t>Graded – zero points but allows for a due date</a:t>
            </a:r>
          </a:p>
          <a:p>
            <a:pPr marL="285750" indent="-228600" algn="l" defTabSz="914400">
              <a:lnSpc>
                <a:spcPct val="90000"/>
              </a:lnSpc>
              <a:spcAft>
                <a:spcPts val="600"/>
              </a:spcAft>
              <a:buFont typeface="Arial" panose="020B0604020202020204" pitchFamily="34" charset="0"/>
              <a:buChar char="•"/>
            </a:pPr>
            <a:r>
              <a:rPr lang="en-US" sz="2600">
                <a:solidFill>
                  <a:schemeClr val="tx1"/>
                </a:solidFill>
              </a:rPr>
              <a:t>Close to editing once everyone has signed up (or been assigned)</a:t>
            </a:r>
          </a:p>
        </p:txBody>
      </p:sp>
      <p:sp>
        <p:nvSpPr>
          <p:cNvPr id="25" name="Rectangle 2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033485" y="0"/>
            <a:ext cx="1680927" cy="102854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5795" y="770660"/>
            <a:ext cx="6759755" cy="875051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Placeholder 11" descr="Graphical user interface, text, application&#10;&#10;Description automatically generated">
            <a:extLst>
              <a:ext uri="{FF2B5EF4-FFF2-40B4-BE49-F238E27FC236}">
                <a16:creationId xmlns:a16="http://schemas.microsoft.com/office/drawing/2014/main" id="{A5605C38-4035-4669-A332-C36370BC003C}"/>
              </a:ext>
            </a:extLst>
          </p:cNvPr>
          <p:cNvPicPr>
            <a:picLocks noGrp="1" noChangeAspect="1"/>
          </p:cNvPicPr>
          <p:nvPr>
            <p:ph type="pic" sz="quarter" idx="13"/>
          </p:nvPr>
        </p:nvPicPr>
        <p:blipFill rotWithShape="1">
          <a:blip r:embed="rId2"/>
          <a:srcRect b="8559"/>
          <a:stretch/>
        </p:blipFill>
        <p:spPr>
          <a:xfrm>
            <a:off x="6724233" y="1198842"/>
            <a:ext cx="6102879" cy="7887727"/>
          </a:xfrm>
          <a:prstGeom prst="rect">
            <a:avLst/>
          </a:prstGeom>
        </p:spPr>
      </p:pic>
      <p:sp>
        <p:nvSpPr>
          <p:cNvPr id="3" name="Slide Number Placeholder 2"/>
          <p:cNvSpPr>
            <a:spLocks noGrp="1"/>
          </p:cNvSpPr>
          <p:nvPr>
            <p:ph type="sldNum" sz="quarter" idx="11"/>
          </p:nvPr>
        </p:nvSpPr>
        <p:spPr>
          <a:xfrm>
            <a:off x="10556981" y="9736857"/>
            <a:ext cx="1187543" cy="547603"/>
          </a:xfrm>
        </p:spPr>
        <p:txBody>
          <a:bodyPr vert="horz" lIns="91440" tIns="45720" rIns="91440" bIns="45720" rtlCol="0" anchor="ctr">
            <a:normAutofit/>
          </a:bodyPr>
          <a:lstStyle/>
          <a:p>
            <a:pPr algn="r" defTabSz="914400">
              <a:spcAft>
                <a:spcPts val="600"/>
              </a:spcAft>
              <a:defRPr/>
            </a:pPr>
            <a:fld id="{B54AD89C-DF1E-4948-B597-5DD47B34A9CA}" type="slidenum">
              <a:rPr lang="en-US" altLang="ja-JP" sz="1200" smtClean="0">
                <a:solidFill>
                  <a:prstClr val="black">
                    <a:tint val="75000"/>
                  </a:prstClr>
                </a:solidFill>
                <a:latin typeface="Calibri" panose="020F0502020204030204"/>
              </a:rPr>
              <a:pPr algn="r" defTabSz="914400">
                <a:spcAft>
                  <a:spcPts val="600"/>
                </a:spcAft>
                <a:defRPr/>
              </a:pPr>
              <a:t>7</a:t>
            </a:fld>
            <a:endParaRPr lang="en-US" altLang="ja-JP" sz="1200">
              <a:solidFill>
                <a:prstClr val="black">
                  <a:tint val="75000"/>
                </a:prstClr>
              </a:solidFill>
              <a:latin typeface="Calibri" panose="020F0502020204030204"/>
            </a:endParaRPr>
          </a:p>
        </p:txBody>
      </p:sp>
    </p:spTree>
    <p:extLst>
      <p:ext uri="{BB962C8B-B14F-4D97-AF65-F5344CB8AC3E}">
        <p14:creationId xmlns:p14="http://schemas.microsoft.com/office/powerpoint/2010/main" val="4078830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5A475B9-2B24-46D4-A4C1-F98C81499E2F}"/>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t="29526" b="29526"/>
          <a:stretch>
            <a:fillRect/>
          </a:stretch>
        </p:blipFill>
        <p:spPr/>
      </p:pic>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8</a:t>
            </a:fld>
            <a:endParaRPr kumimoji="1" lang="ja-JP" altLang="en-US" dirty="0"/>
          </a:p>
        </p:txBody>
      </p:sp>
      <p:sp>
        <p:nvSpPr>
          <p:cNvPr id="5" name="Text Placeholder 4"/>
          <p:cNvSpPr>
            <a:spLocks noGrp="1"/>
          </p:cNvSpPr>
          <p:nvPr>
            <p:ph type="body" sz="quarter" idx="12"/>
          </p:nvPr>
        </p:nvSpPr>
        <p:spPr>
          <a:xfrm>
            <a:off x="2266688" y="6529053"/>
            <a:ext cx="9290728" cy="1931833"/>
          </a:xfrm>
        </p:spPr>
        <p:txBody>
          <a:bodyPr>
            <a:noAutofit/>
          </a:bodyPr>
          <a:lstStyle/>
          <a:p>
            <a:pPr algn="l">
              <a:lnSpc>
                <a:spcPct val="100000"/>
              </a:lnSpc>
            </a:pPr>
            <a:r>
              <a:rPr lang="en-US" sz="1800" dirty="0"/>
              <a:t>Good Afternoon DB3 Presenters,</a:t>
            </a:r>
          </a:p>
          <a:p>
            <a:pPr algn="l">
              <a:lnSpc>
                <a:spcPct val="100000"/>
              </a:lnSpc>
            </a:pPr>
            <a:endParaRPr lang="en-US" sz="1800" dirty="0"/>
          </a:p>
          <a:p>
            <a:pPr algn="l">
              <a:lnSpc>
                <a:spcPct val="100000"/>
              </a:lnSpc>
            </a:pPr>
            <a:r>
              <a:rPr lang="en-US" sz="1800" dirty="0"/>
              <a:t>This is a friendly reminder your DB3 presentation is due this Sunday, 2/23 at 11 PM. Please refer to the attached instructions and be sure all elements are included in your video. Thank you to Students A, B, and C for already submitting. </a:t>
            </a:r>
          </a:p>
          <a:p>
            <a:pPr algn="l">
              <a:lnSpc>
                <a:spcPct val="100000"/>
              </a:lnSpc>
            </a:pPr>
            <a:endParaRPr lang="en-US" sz="1800" dirty="0"/>
          </a:p>
          <a:p>
            <a:pPr algn="l">
              <a:lnSpc>
                <a:spcPct val="100000"/>
              </a:lnSpc>
            </a:pPr>
            <a:r>
              <a:rPr lang="en-US" sz="1800" dirty="0"/>
              <a:t>Also, please be sure to still make 2 comments to the discussion board next week. You are still required to comment, even if you presented.</a:t>
            </a:r>
          </a:p>
          <a:p>
            <a:pPr algn="l">
              <a:lnSpc>
                <a:spcPct val="100000"/>
              </a:lnSpc>
            </a:pPr>
            <a:endParaRPr lang="en-US" sz="1800" dirty="0"/>
          </a:p>
          <a:p>
            <a:pPr algn="l">
              <a:lnSpc>
                <a:spcPct val="100000"/>
              </a:lnSpc>
            </a:pPr>
            <a:r>
              <a:rPr lang="en-US" sz="1800" dirty="0"/>
              <a:t>Have a good weekend,</a:t>
            </a:r>
          </a:p>
          <a:p>
            <a:pPr algn="l">
              <a:lnSpc>
                <a:spcPct val="100000"/>
              </a:lnSpc>
            </a:pPr>
            <a:r>
              <a:rPr lang="en-US" sz="1800" dirty="0"/>
              <a:t>Dr. Vander Weerdt</a:t>
            </a:r>
          </a:p>
        </p:txBody>
      </p:sp>
      <p:sp>
        <p:nvSpPr>
          <p:cNvPr id="6" name="Title 5"/>
          <p:cNvSpPr>
            <a:spLocks noGrp="1"/>
          </p:cNvSpPr>
          <p:nvPr>
            <p:ph type="title"/>
          </p:nvPr>
        </p:nvSpPr>
        <p:spPr>
          <a:xfrm>
            <a:off x="2266688" y="5179244"/>
            <a:ext cx="9181038" cy="1141568"/>
          </a:xfrm>
        </p:spPr>
        <p:txBody>
          <a:bodyPr/>
          <a:lstStyle/>
          <a:p>
            <a:r>
              <a:rPr lang="en-US" dirty="0"/>
              <a:t>Reminder Email</a:t>
            </a:r>
          </a:p>
        </p:txBody>
      </p:sp>
    </p:spTree>
    <p:extLst>
      <p:ext uri="{BB962C8B-B14F-4D97-AF65-F5344CB8AC3E}">
        <p14:creationId xmlns:p14="http://schemas.microsoft.com/office/powerpoint/2010/main" val="2678728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3CA68B-E4AC-461B-A6C4-1FF7E74328FA}"/>
              </a:ext>
            </a:extLst>
          </p:cNvPr>
          <p:cNvPicPr>
            <a:picLocks noChangeAspect="1"/>
          </p:cNvPicPr>
          <p:nvPr/>
        </p:nvPicPr>
        <p:blipFill>
          <a:blip r:embed="rId2"/>
          <a:stretch>
            <a:fillRect/>
          </a:stretch>
        </p:blipFill>
        <p:spPr>
          <a:xfrm>
            <a:off x="4867112" y="455790"/>
            <a:ext cx="8332002" cy="9455125"/>
          </a:xfrm>
          <a:prstGeom prst="rect">
            <a:avLst/>
          </a:prstGeom>
        </p:spPr>
      </p:pic>
      <p:sp>
        <p:nvSpPr>
          <p:cNvPr id="13" name="Text Placeholder 12">
            <a:extLst>
              <a:ext uri="{FF2B5EF4-FFF2-40B4-BE49-F238E27FC236}">
                <a16:creationId xmlns:a16="http://schemas.microsoft.com/office/drawing/2014/main" id="{4A8AA663-FDAA-474D-AE2C-257BC131AB3B}"/>
              </a:ext>
            </a:extLst>
          </p:cNvPr>
          <p:cNvSpPr>
            <a:spLocks noGrp="1"/>
          </p:cNvSpPr>
          <p:nvPr>
            <p:ph type="body" sz="quarter" idx="16"/>
          </p:nvPr>
        </p:nvSpPr>
        <p:spPr/>
        <p:txBody>
          <a:bodyPr/>
          <a:lstStyle/>
          <a:p>
            <a:endParaRPr lang="en-US" dirty="0"/>
          </a:p>
        </p:txBody>
      </p:sp>
      <p:sp>
        <p:nvSpPr>
          <p:cNvPr id="4" name="Text Placeholder 3">
            <a:extLst>
              <a:ext uri="{FF2B5EF4-FFF2-40B4-BE49-F238E27FC236}">
                <a16:creationId xmlns:a16="http://schemas.microsoft.com/office/drawing/2014/main" id="{0E542B5F-6BD6-45B0-B6C5-3C5174C75AF2}"/>
              </a:ext>
            </a:extLst>
          </p:cNvPr>
          <p:cNvSpPr>
            <a:spLocks noGrp="1"/>
          </p:cNvSpPr>
          <p:nvPr>
            <p:ph type="body" sz="quarter" idx="12"/>
          </p:nvPr>
        </p:nvSpPr>
        <p:spPr>
          <a:xfrm>
            <a:off x="1066678" y="4514093"/>
            <a:ext cx="1779762" cy="2975283"/>
          </a:xfrm>
        </p:spPr>
        <p:txBody>
          <a:bodyPr>
            <a:normAutofit/>
          </a:bodyPr>
          <a:lstStyle/>
          <a:p>
            <a:r>
              <a:rPr lang="en-US" sz="2800" dirty="0">
                <a:solidFill>
                  <a:schemeClr val="bg2"/>
                </a:solidFill>
              </a:rPr>
              <a:t>Document available upon request</a:t>
            </a:r>
          </a:p>
        </p:txBody>
      </p:sp>
      <p:sp>
        <p:nvSpPr>
          <p:cNvPr id="3" name="Title 2">
            <a:extLst>
              <a:ext uri="{FF2B5EF4-FFF2-40B4-BE49-F238E27FC236}">
                <a16:creationId xmlns:a16="http://schemas.microsoft.com/office/drawing/2014/main" id="{873C7A28-A840-458D-85AD-265E2610A7A2}"/>
              </a:ext>
            </a:extLst>
          </p:cNvPr>
          <p:cNvSpPr>
            <a:spLocks noGrp="1"/>
          </p:cNvSpPr>
          <p:nvPr>
            <p:ph type="title"/>
          </p:nvPr>
        </p:nvSpPr>
        <p:spPr/>
        <p:txBody>
          <a:bodyPr>
            <a:noAutofit/>
          </a:bodyPr>
          <a:lstStyle/>
          <a:p>
            <a:r>
              <a:rPr lang="en-US" sz="4800" dirty="0">
                <a:solidFill>
                  <a:srgbClr val="000000"/>
                </a:solidFill>
              </a:rPr>
              <a:t>Instructions</a:t>
            </a:r>
          </a:p>
        </p:txBody>
      </p:sp>
    </p:spTree>
    <p:extLst>
      <p:ext uri="{BB962C8B-B14F-4D97-AF65-F5344CB8AC3E}">
        <p14:creationId xmlns:p14="http://schemas.microsoft.com/office/powerpoint/2010/main" val="1386649228"/>
      </p:ext>
    </p:extLst>
  </p:cSld>
  <p:clrMapOvr>
    <a:masterClrMapping/>
  </p:clrMapOvr>
</p:sld>
</file>

<file path=ppt/theme/theme1.xml><?xml version="1.0" encoding="utf-8"?>
<a:theme xmlns:a="http://schemas.openxmlformats.org/drawingml/2006/main" name="No Footer">
  <a:themeElements>
    <a:clrScheme name="Minimal">
      <a:dk1>
        <a:srgbClr val="3C3C3C"/>
      </a:dk1>
      <a:lt1>
        <a:sysClr val="window" lastClr="FFFFFF"/>
      </a:lt1>
      <a:dk2>
        <a:srgbClr val="575454"/>
      </a:dk2>
      <a:lt2>
        <a:srgbClr val="E7E6E6"/>
      </a:lt2>
      <a:accent1>
        <a:srgbClr val="333333"/>
      </a:accent1>
      <a:accent2>
        <a:srgbClr val="515151"/>
      </a:accent2>
      <a:accent3>
        <a:srgbClr val="6F6F6F"/>
      </a:accent3>
      <a:accent4>
        <a:srgbClr val="8D8D8D"/>
      </a:accent4>
      <a:accent5>
        <a:srgbClr val="B2C7CE"/>
      </a:accent5>
      <a:accent6>
        <a:srgbClr val="009999"/>
      </a:accent6>
      <a:hlink>
        <a:srgbClr val="0099CC"/>
      </a:hlink>
      <a:folHlink>
        <a:srgbClr val="007299"/>
      </a:folHlink>
    </a:clrScheme>
    <a:fontScheme name="Polaris">
      <a:majorFont>
        <a:latin typeface="Coo Hew"/>
        <a:ea typeface="Spica Neue Bold"/>
        <a:cs typeface=""/>
      </a:majorFont>
      <a:minorFont>
        <a:latin typeface="Gidole"/>
        <a:ea typeface="Spica Neu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1101</TotalTime>
  <Words>699</Words>
  <Application>Microsoft Office PowerPoint</Application>
  <PresentationFormat>Custom</PresentationFormat>
  <Paragraphs>106</Paragraphs>
  <Slides>19</Slides>
  <Notes>3</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游ゴシック</vt:lpstr>
      <vt:lpstr>Arial</vt:lpstr>
      <vt:lpstr>Calibri</vt:lpstr>
      <vt:lpstr>Coo Hew</vt:lpstr>
      <vt:lpstr>Gidole</vt:lpstr>
      <vt:lpstr>Wingdings</vt:lpstr>
      <vt:lpstr>No Footer</vt:lpstr>
      <vt:lpstr>Discussion Board Reboot </vt:lpstr>
      <vt:lpstr>Discussion Board Pains</vt:lpstr>
      <vt:lpstr>But does it have to be?</vt:lpstr>
      <vt:lpstr>Alternative</vt:lpstr>
      <vt:lpstr>PowerPoint Presentation</vt:lpstr>
      <vt:lpstr>Assignment Instructions</vt:lpstr>
      <vt:lpstr>Sign-up Wiki</vt:lpstr>
      <vt:lpstr>Reminder Email</vt:lpstr>
      <vt:lpstr>Instructions</vt:lpstr>
      <vt:lpstr>More Instructions</vt:lpstr>
      <vt:lpstr>Example Videos</vt:lpstr>
      <vt:lpstr>Some Issues</vt:lpstr>
      <vt:lpstr>Be clear on expectations</vt:lpstr>
      <vt:lpstr>PowerPoint Presentation</vt:lpstr>
      <vt:lpstr>Extension</vt:lpstr>
      <vt:lpstr>Position Presentation</vt:lpstr>
      <vt:lpstr>Example</vt:lpstr>
      <vt:lpstr>Opportunity for Reflection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Discussion Board Reboot </dc:title>
  <dc:creator>Candice Vander Weerdt</dc:creator>
  <cp:lastModifiedBy>Candice Vander Weerdt</cp:lastModifiedBy>
  <cp:revision>4</cp:revision>
  <cp:lastPrinted>2021-02-02T22:28:34Z</cp:lastPrinted>
  <dcterms:created xsi:type="dcterms:W3CDTF">2021-02-02T22:27:43Z</dcterms:created>
  <dcterms:modified xsi:type="dcterms:W3CDTF">2021-02-08T18:53:29Z</dcterms:modified>
</cp:coreProperties>
</file>