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Lst>
  <p:sldIdLst>
    <p:sldId id="256" r:id="rId4"/>
    <p:sldId id="257" r:id="rId5"/>
  </p:sldIdLst>
  <p:sldSz cx="43891200" cy="351123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0F6395-B851-E747-93A9-B474564A5E27}" v="118" dt="2022-08-08T17:09:32.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2.xml"/><Relationship Id="rId1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 L Reyes-Rodriguez" userId="9c18bec1-f793-4b97-ae27-970a203ca99e" providerId="ADAL" clId="{820F6395-B851-E747-93A9-B474564A5E27}"/>
    <pc:docChg chg="undo custSel addSld modSld">
      <pc:chgData name="Angel L Reyes-Rodriguez" userId="9c18bec1-f793-4b97-ae27-970a203ca99e" providerId="ADAL" clId="{820F6395-B851-E747-93A9-B474564A5E27}" dt="2022-08-08T17:09:32.421" v="117" actId="2085"/>
      <pc:docMkLst>
        <pc:docMk/>
      </pc:docMkLst>
      <pc:sldChg chg="delSp modSp add mod">
        <pc:chgData name="Angel L Reyes-Rodriguez" userId="9c18bec1-f793-4b97-ae27-970a203ca99e" providerId="ADAL" clId="{820F6395-B851-E747-93A9-B474564A5E27}" dt="2022-08-08T17:09:32.421" v="117" actId="2085"/>
        <pc:sldMkLst>
          <pc:docMk/>
          <pc:sldMk cId="542477589" sldId="257"/>
        </pc:sldMkLst>
        <pc:spChg chg="del">
          <ac:chgData name="Angel L Reyes-Rodriguez" userId="9c18bec1-f793-4b97-ae27-970a203ca99e" providerId="ADAL" clId="{820F6395-B851-E747-93A9-B474564A5E27}" dt="2022-08-08T16:52:20.115" v="1" actId="478"/>
          <ac:spMkLst>
            <pc:docMk/>
            <pc:sldMk cId="542477589" sldId="257"/>
            <ac:spMk id="15" creationId="{8205D896-8FD4-364F-8497-AA9D148220E6}"/>
          </ac:spMkLst>
        </pc:spChg>
        <pc:spChg chg="mod">
          <ac:chgData name="Angel L Reyes-Rodriguez" userId="9c18bec1-f793-4b97-ae27-970a203ca99e" providerId="ADAL" clId="{820F6395-B851-E747-93A9-B474564A5E27}" dt="2022-08-08T17:09:13.116" v="114" actId="2085"/>
          <ac:spMkLst>
            <pc:docMk/>
            <pc:sldMk cId="542477589" sldId="257"/>
            <ac:spMk id="20" creationId="{1089C45D-04BE-DB61-971C-34CAFA4AF3A7}"/>
          </ac:spMkLst>
        </pc:spChg>
        <pc:spChg chg="mod">
          <ac:chgData name="Angel L Reyes-Rodriguez" userId="9c18bec1-f793-4b97-ae27-970a203ca99e" providerId="ADAL" clId="{820F6395-B851-E747-93A9-B474564A5E27}" dt="2022-08-08T17:09:32.421" v="117" actId="2085"/>
          <ac:spMkLst>
            <pc:docMk/>
            <pc:sldMk cId="542477589" sldId="257"/>
            <ac:spMk id="21" creationId="{3C85E9B4-C6C4-8332-8D5B-7732E837FF6B}"/>
          </ac:spMkLst>
        </pc:spChg>
        <pc:spChg chg="mod">
          <ac:chgData name="Angel L Reyes-Rodriguez" userId="9c18bec1-f793-4b97-ae27-970a203ca99e" providerId="ADAL" clId="{820F6395-B851-E747-93A9-B474564A5E27}" dt="2022-08-08T17:09:18.301" v="115" actId="2085"/>
          <ac:spMkLst>
            <pc:docMk/>
            <pc:sldMk cId="542477589" sldId="257"/>
            <ac:spMk id="22" creationId="{0FBCE9BA-7674-777C-5F70-DAE9EFE276C6}"/>
          </ac:spMkLst>
        </pc:spChg>
        <pc:spChg chg="mod">
          <ac:chgData name="Angel L Reyes-Rodriguez" userId="9c18bec1-f793-4b97-ae27-970a203ca99e" providerId="ADAL" clId="{820F6395-B851-E747-93A9-B474564A5E27}" dt="2022-08-08T17:01:29.276" v="71" actId="1036"/>
          <ac:spMkLst>
            <pc:docMk/>
            <pc:sldMk cId="542477589" sldId="257"/>
            <ac:spMk id="23" creationId="{FFE07A4F-3DDC-120F-EBDB-A2C6F7413A4C}"/>
          </ac:spMkLst>
        </pc:spChg>
        <pc:spChg chg="mod">
          <ac:chgData name="Angel L Reyes-Rodriguez" userId="9c18bec1-f793-4b97-ae27-970a203ca99e" providerId="ADAL" clId="{820F6395-B851-E747-93A9-B474564A5E27}" dt="2022-08-08T17:01:29.276" v="71" actId="1036"/>
          <ac:spMkLst>
            <pc:docMk/>
            <pc:sldMk cId="542477589" sldId="257"/>
            <ac:spMk id="45" creationId="{1D697311-C344-E349-80C8-6FDB4DC7788F}"/>
          </ac:spMkLst>
        </pc:spChg>
        <pc:spChg chg="mod">
          <ac:chgData name="Angel L Reyes-Rodriguez" userId="9c18bec1-f793-4b97-ae27-970a203ca99e" providerId="ADAL" clId="{820F6395-B851-E747-93A9-B474564A5E27}" dt="2022-08-08T17:02:16.804" v="74" actId="1076"/>
          <ac:spMkLst>
            <pc:docMk/>
            <pc:sldMk cId="542477589" sldId="257"/>
            <ac:spMk id="46" creationId="{514220BC-BECB-CF87-B6F1-1ECD066E48D6}"/>
          </ac:spMkLst>
        </pc:spChg>
        <pc:spChg chg="mod">
          <ac:chgData name="Angel L Reyes-Rodriguez" userId="9c18bec1-f793-4b97-ae27-970a203ca99e" providerId="ADAL" clId="{820F6395-B851-E747-93A9-B474564A5E27}" dt="2022-08-08T17:05:34.241" v="97" actId="1076"/>
          <ac:spMkLst>
            <pc:docMk/>
            <pc:sldMk cId="542477589" sldId="257"/>
            <ac:spMk id="47" creationId="{951AB5C3-0667-5538-CFA1-4E5E1B176EEB}"/>
          </ac:spMkLst>
        </pc:spChg>
        <pc:spChg chg="mod">
          <ac:chgData name="Angel L Reyes-Rodriguez" userId="9c18bec1-f793-4b97-ae27-970a203ca99e" providerId="ADAL" clId="{820F6395-B851-E747-93A9-B474564A5E27}" dt="2022-08-08T17:03:26.090" v="81" actId="1076"/>
          <ac:spMkLst>
            <pc:docMk/>
            <pc:sldMk cId="542477589" sldId="257"/>
            <ac:spMk id="48" creationId="{074DE303-0CE1-7973-481C-1A8A160CD078}"/>
          </ac:spMkLst>
        </pc:spChg>
        <pc:spChg chg="mod">
          <ac:chgData name="Angel L Reyes-Rodriguez" userId="9c18bec1-f793-4b97-ae27-970a203ca99e" providerId="ADAL" clId="{820F6395-B851-E747-93A9-B474564A5E27}" dt="2022-08-08T17:09:29.070" v="116" actId="2085"/>
          <ac:spMkLst>
            <pc:docMk/>
            <pc:sldMk cId="542477589" sldId="257"/>
            <ac:spMk id="49" creationId="{DD0D4111-4B70-2344-AA73-021B5920CB27}"/>
          </ac:spMkLst>
        </pc:spChg>
        <pc:spChg chg="mod">
          <ac:chgData name="Angel L Reyes-Rodriguez" userId="9c18bec1-f793-4b97-ae27-970a203ca99e" providerId="ADAL" clId="{820F6395-B851-E747-93A9-B474564A5E27}" dt="2022-08-08T17:02:52.464" v="77" actId="1076"/>
          <ac:spMkLst>
            <pc:docMk/>
            <pc:sldMk cId="542477589" sldId="257"/>
            <ac:spMk id="51" creationId="{9FD0DD94-1122-0E6F-03C5-F27AB329FBFC}"/>
          </ac:spMkLst>
        </pc:spChg>
        <pc:spChg chg="mod">
          <ac:chgData name="Angel L Reyes-Rodriguez" userId="9c18bec1-f793-4b97-ae27-970a203ca99e" providerId="ADAL" clId="{820F6395-B851-E747-93A9-B474564A5E27}" dt="2022-08-08T17:08:13.134" v="113" actId="1076"/>
          <ac:spMkLst>
            <pc:docMk/>
            <pc:sldMk cId="542477589" sldId="257"/>
            <ac:spMk id="52" creationId="{1AB17FFD-91A6-2D68-FBA1-518B0BF56A48}"/>
          </ac:spMkLst>
        </pc:spChg>
        <pc:picChg chg="mod">
          <ac:chgData name="Angel L Reyes-Rodriguez" userId="9c18bec1-f793-4b97-ae27-970a203ca99e" providerId="ADAL" clId="{820F6395-B851-E747-93A9-B474564A5E27}" dt="2022-08-08T16:55:41.832" v="14" actId="1076"/>
          <ac:picMkLst>
            <pc:docMk/>
            <pc:sldMk cId="542477589" sldId="257"/>
            <ac:picMk id="2" creationId="{CA4C7A92-01BA-A33C-6075-9E31349D962D}"/>
          </ac:picMkLst>
        </pc:picChg>
        <pc:picChg chg="mod">
          <ac:chgData name="Angel L Reyes-Rodriguez" userId="9c18bec1-f793-4b97-ae27-970a203ca99e" providerId="ADAL" clId="{820F6395-B851-E747-93A9-B474564A5E27}" dt="2022-08-08T17:02:52.464" v="77" actId="1076"/>
          <ac:picMkLst>
            <pc:docMk/>
            <pc:sldMk cId="542477589" sldId="257"/>
            <ac:picMk id="4" creationId="{FFFEEF32-2820-4500-A02B-C1DEC6838825}"/>
          </ac:picMkLst>
        </pc:picChg>
        <pc:picChg chg="mod">
          <ac:chgData name="Angel L Reyes-Rodriguez" userId="9c18bec1-f793-4b97-ae27-970a203ca99e" providerId="ADAL" clId="{820F6395-B851-E747-93A9-B474564A5E27}" dt="2022-08-08T17:02:52.464" v="77" actId="1076"/>
          <ac:picMkLst>
            <pc:docMk/>
            <pc:sldMk cId="542477589" sldId="257"/>
            <ac:picMk id="14" creationId="{7600A33C-9B61-7C44-20D0-E44B8B773CE5}"/>
          </ac:picMkLst>
        </pc:picChg>
        <pc:picChg chg="mod">
          <ac:chgData name="Angel L Reyes-Rodriguez" userId="9c18bec1-f793-4b97-ae27-970a203ca99e" providerId="ADAL" clId="{820F6395-B851-E747-93A9-B474564A5E27}" dt="2022-08-08T17:08:13.134" v="113" actId="1076"/>
          <ac:picMkLst>
            <pc:docMk/>
            <pc:sldMk cId="542477589" sldId="257"/>
            <ac:picMk id="16" creationId="{94EEA335-CCF8-0719-9311-821E4169EABC}"/>
          </ac:picMkLst>
        </pc:picChg>
        <pc:picChg chg="mod">
          <ac:chgData name="Angel L Reyes-Rodriguez" userId="9c18bec1-f793-4b97-ae27-970a203ca99e" providerId="ADAL" clId="{820F6395-B851-E747-93A9-B474564A5E27}" dt="2022-08-08T17:01:29.276" v="71" actId="1036"/>
          <ac:picMkLst>
            <pc:docMk/>
            <pc:sldMk cId="542477589" sldId="257"/>
            <ac:picMk id="24" creationId="{E1D90B30-A836-BAB0-7645-8429C4A351C6}"/>
          </ac:picMkLst>
        </pc:picChg>
        <pc:picChg chg="mod">
          <ac:chgData name="Angel L Reyes-Rodriguez" userId="9c18bec1-f793-4b97-ae27-970a203ca99e" providerId="ADAL" clId="{820F6395-B851-E747-93A9-B474564A5E27}" dt="2022-08-08T17:08:13.134" v="113" actId="1076"/>
          <ac:picMkLst>
            <pc:docMk/>
            <pc:sldMk cId="542477589" sldId="257"/>
            <ac:picMk id="25" creationId="{C302CA6E-158E-FFBB-55EE-6977416E1297}"/>
          </ac:picMkLst>
        </pc:picChg>
        <pc:picChg chg="mod">
          <ac:chgData name="Angel L Reyes-Rodriguez" userId="9c18bec1-f793-4b97-ae27-970a203ca99e" providerId="ADAL" clId="{820F6395-B851-E747-93A9-B474564A5E27}" dt="2022-08-08T17:08:13.134" v="113" actId="1076"/>
          <ac:picMkLst>
            <pc:docMk/>
            <pc:sldMk cId="542477589" sldId="257"/>
            <ac:picMk id="26" creationId="{A791066B-5D43-DA60-A447-08D271B7E494}"/>
          </ac:picMkLst>
        </pc:picChg>
        <pc:picChg chg="mod">
          <ac:chgData name="Angel L Reyes-Rodriguez" userId="9c18bec1-f793-4b97-ae27-970a203ca99e" providerId="ADAL" clId="{820F6395-B851-E747-93A9-B474564A5E27}" dt="2022-08-08T17:08:13.134" v="113" actId="1076"/>
          <ac:picMkLst>
            <pc:docMk/>
            <pc:sldMk cId="542477589" sldId="257"/>
            <ac:picMk id="27" creationId="{7693C85D-EC30-B1AA-2239-F5314FA7AFE2}"/>
          </ac:picMkLst>
        </pc:picChg>
        <pc:picChg chg="mod">
          <ac:chgData name="Angel L Reyes-Rodriguez" userId="9c18bec1-f793-4b97-ae27-970a203ca99e" providerId="ADAL" clId="{820F6395-B851-E747-93A9-B474564A5E27}" dt="2022-08-08T17:05:34.241" v="97" actId="1076"/>
          <ac:picMkLst>
            <pc:docMk/>
            <pc:sldMk cId="542477589" sldId="257"/>
            <ac:picMk id="35" creationId="{48611B93-85CF-CDFF-8A87-D57545B6D4F3}"/>
          </ac:picMkLst>
        </pc:picChg>
        <pc:picChg chg="mod">
          <ac:chgData name="Angel L Reyes-Rodriguez" userId="9c18bec1-f793-4b97-ae27-970a203ca99e" providerId="ADAL" clId="{820F6395-B851-E747-93A9-B474564A5E27}" dt="2022-08-08T17:03:02.124" v="78" actId="1076"/>
          <ac:picMkLst>
            <pc:docMk/>
            <pc:sldMk cId="542477589" sldId="257"/>
            <ac:picMk id="37" creationId="{5582B063-9004-983B-D8EA-48278775755A}"/>
          </ac:picMkLst>
        </pc:picChg>
        <pc:picChg chg="mod">
          <ac:chgData name="Angel L Reyes-Rodriguez" userId="9c18bec1-f793-4b97-ae27-970a203ca99e" providerId="ADAL" clId="{820F6395-B851-E747-93A9-B474564A5E27}" dt="2022-08-08T17:03:09.685" v="79" actId="1076"/>
          <ac:picMkLst>
            <pc:docMk/>
            <pc:sldMk cId="542477589" sldId="257"/>
            <ac:picMk id="39" creationId="{80A20CB9-A830-C142-C0CD-A9151D4AB593}"/>
          </ac:picMkLst>
        </pc:picChg>
        <pc:picChg chg="mod">
          <ac:chgData name="Angel L Reyes-Rodriguez" userId="9c18bec1-f793-4b97-ae27-970a203ca99e" providerId="ADAL" clId="{820F6395-B851-E747-93A9-B474564A5E27}" dt="2022-08-08T17:03:21.655" v="80" actId="1076"/>
          <ac:picMkLst>
            <pc:docMk/>
            <pc:sldMk cId="542477589" sldId="257"/>
            <ac:picMk id="41" creationId="{5FF97E91-9CE7-072B-8E89-D82C4D793608}"/>
          </ac:picMkLst>
        </pc:picChg>
      </pc:sldChg>
    </pc:docChg>
  </pc:docChgLst>
  <pc:docChgLst>
    <pc:chgData name="Cyenna Ulrich-Cech" userId="298db81906da7b53" providerId="LiveId" clId="{A9C3EFCA-C2A8-4BAC-8BC9-1D3F6660EAD3}"/>
    <pc:docChg chg="undo redo custSel delSld modSld">
      <pc:chgData name="Cyenna Ulrich-Cech" userId="298db81906da7b53" providerId="LiveId" clId="{A9C3EFCA-C2A8-4BAC-8BC9-1D3F6660EAD3}" dt="2022-08-06T01:49:50.641" v="8197" actId="6549"/>
      <pc:docMkLst>
        <pc:docMk/>
      </pc:docMkLst>
      <pc:sldChg chg="addSp delSp modSp mod">
        <pc:chgData name="Cyenna Ulrich-Cech" userId="298db81906da7b53" providerId="LiveId" clId="{A9C3EFCA-C2A8-4BAC-8BC9-1D3F6660EAD3}" dt="2022-08-06T01:49:50.641" v="8197" actId="6549"/>
        <pc:sldMkLst>
          <pc:docMk/>
          <pc:sldMk cId="727715429" sldId="256"/>
        </pc:sldMkLst>
        <pc:spChg chg="mod">
          <ac:chgData name="Cyenna Ulrich-Cech" userId="298db81906da7b53" providerId="LiveId" clId="{A9C3EFCA-C2A8-4BAC-8BC9-1D3F6660EAD3}" dt="2022-08-04T20:15:11.537" v="480" actId="1076"/>
          <ac:spMkLst>
            <pc:docMk/>
            <pc:sldMk cId="727715429" sldId="256"/>
            <ac:spMk id="9" creationId="{3D71022F-7930-A04D-BE29-7BA07E56EA3E}"/>
          </ac:spMkLst>
        </pc:spChg>
        <pc:spChg chg="mod">
          <ac:chgData name="Cyenna Ulrich-Cech" userId="298db81906da7b53" providerId="LiveId" clId="{A9C3EFCA-C2A8-4BAC-8BC9-1D3F6660EAD3}" dt="2022-08-04T20:15:17.348" v="495" actId="1035"/>
          <ac:spMkLst>
            <pc:docMk/>
            <pc:sldMk cId="727715429" sldId="256"/>
            <ac:spMk id="12" creationId="{93818E83-1460-7646-81F6-09587D02C1FF}"/>
          </ac:spMkLst>
        </pc:spChg>
        <pc:spChg chg="mod">
          <ac:chgData name="Cyenna Ulrich-Cech" userId="298db81906da7b53" providerId="LiveId" clId="{A9C3EFCA-C2A8-4BAC-8BC9-1D3F6660EAD3}" dt="2022-08-04T20:15:23.119" v="508" actId="1035"/>
          <ac:spMkLst>
            <pc:docMk/>
            <pc:sldMk cId="727715429" sldId="256"/>
            <ac:spMk id="13" creationId="{6537C941-2EAF-BF41-9408-AF06CA3886EC}"/>
          </ac:spMkLst>
        </pc:spChg>
        <pc:spChg chg="mod">
          <ac:chgData name="Cyenna Ulrich-Cech" userId="298db81906da7b53" providerId="LiveId" clId="{A9C3EFCA-C2A8-4BAC-8BC9-1D3F6660EAD3}" dt="2022-08-05T21:25:10.623" v="8176"/>
          <ac:spMkLst>
            <pc:docMk/>
            <pc:sldMk cId="727715429" sldId="256"/>
            <ac:spMk id="15" creationId="{8205D896-8FD4-364F-8497-AA9D148220E6}"/>
          </ac:spMkLst>
        </pc:spChg>
        <pc:spChg chg="del">
          <ac:chgData name="Cyenna Ulrich-Cech" userId="298db81906da7b53" providerId="LiveId" clId="{A9C3EFCA-C2A8-4BAC-8BC9-1D3F6660EAD3}" dt="2022-08-04T20:40:52.551" v="1491" actId="478"/>
          <ac:spMkLst>
            <pc:docMk/>
            <pc:sldMk cId="727715429" sldId="256"/>
            <ac:spMk id="16" creationId="{82174939-4951-9C48-92B0-C1D8B0EA47DF}"/>
          </ac:spMkLst>
        </pc:spChg>
        <pc:spChg chg="add mod">
          <ac:chgData name="Cyenna Ulrich-Cech" userId="298db81906da7b53" providerId="LiveId" clId="{A9C3EFCA-C2A8-4BAC-8BC9-1D3F6660EAD3}" dt="2022-08-05T19:37:41.525" v="7540" actId="20577"/>
          <ac:spMkLst>
            <pc:docMk/>
            <pc:sldMk cId="727715429" sldId="256"/>
            <ac:spMk id="20" creationId="{1089C45D-04BE-DB61-971C-34CAFA4AF3A7}"/>
          </ac:spMkLst>
        </pc:spChg>
        <pc:spChg chg="add mod">
          <ac:chgData name="Cyenna Ulrich-Cech" userId="298db81906da7b53" providerId="LiveId" clId="{A9C3EFCA-C2A8-4BAC-8BC9-1D3F6660EAD3}" dt="2022-08-05T19:00:57.972" v="6501" actId="14100"/>
          <ac:spMkLst>
            <pc:docMk/>
            <pc:sldMk cId="727715429" sldId="256"/>
            <ac:spMk id="21" creationId="{3C85E9B4-C6C4-8332-8D5B-7732E837FF6B}"/>
          </ac:spMkLst>
        </pc:spChg>
        <pc:spChg chg="add mod">
          <ac:chgData name="Cyenna Ulrich-Cech" userId="298db81906da7b53" providerId="LiveId" clId="{A9C3EFCA-C2A8-4BAC-8BC9-1D3F6660EAD3}" dt="2022-08-06T01:49:50.641" v="8197" actId="6549"/>
          <ac:spMkLst>
            <pc:docMk/>
            <pc:sldMk cId="727715429" sldId="256"/>
            <ac:spMk id="22" creationId="{0FBCE9BA-7674-777C-5F70-DAE9EFE276C6}"/>
          </ac:spMkLst>
        </pc:spChg>
        <pc:spChg chg="add mod">
          <ac:chgData name="Cyenna Ulrich-Cech" userId="298db81906da7b53" providerId="LiveId" clId="{A9C3EFCA-C2A8-4BAC-8BC9-1D3F6660EAD3}" dt="2022-08-05T18:58:19.247" v="6487" actId="1076"/>
          <ac:spMkLst>
            <pc:docMk/>
            <pc:sldMk cId="727715429" sldId="256"/>
            <ac:spMk id="23" creationId="{FFE07A4F-3DDC-120F-EBDB-A2C6F7413A4C}"/>
          </ac:spMkLst>
        </pc:spChg>
        <pc:spChg chg="del">
          <ac:chgData name="Cyenna Ulrich-Cech" userId="298db81906da7b53" providerId="LiveId" clId="{A9C3EFCA-C2A8-4BAC-8BC9-1D3F6660EAD3}" dt="2022-08-04T20:50:39.010" v="1586" actId="478"/>
          <ac:spMkLst>
            <pc:docMk/>
            <pc:sldMk cId="727715429" sldId="256"/>
            <ac:spMk id="29" creationId="{37A0A4CB-1457-8541-AFC0-C1020AB62167}"/>
          </ac:spMkLst>
        </pc:spChg>
        <pc:spChg chg="del">
          <ac:chgData name="Cyenna Ulrich-Cech" userId="298db81906da7b53" providerId="LiveId" clId="{A9C3EFCA-C2A8-4BAC-8BC9-1D3F6660EAD3}" dt="2022-08-05T00:54:28.268" v="1876" actId="478"/>
          <ac:spMkLst>
            <pc:docMk/>
            <pc:sldMk cId="727715429" sldId="256"/>
            <ac:spMk id="44" creationId="{B85F3AAE-28CE-8E49-9E68-0FB4457A85B9}"/>
          </ac:spMkLst>
        </pc:spChg>
        <pc:spChg chg="mod">
          <ac:chgData name="Cyenna Ulrich-Cech" userId="298db81906da7b53" providerId="LiveId" clId="{A9C3EFCA-C2A8-4BAC-8BC9-1D3F6660EAD3}" dt="2022-08-05T19:12:47.420" v="6628" actId="14100"/>
          <ac:spMkLst>
            <pc:docMk/>
            <pc:sldMk cId="727715429" sldId="256"/>
            <ac:spMk id="45" creationId="{1D697311-C344-E349-80C8-6FDB4DC7788F}"/>
          </ac:spMkLst>
        </pc:spChg>
        <pc:spChg chg="add mod">
          <ac:chgData name="Cyenna Ulrich-Cech" userId="298db81906da7b53" providerId="LiveId" clId="{A9C3EFCA-C2A8-4BAC-8BC9-1D3F6660EAD3}" dt="2022-08-05T19:41:27.964" v="7635" actId="20577"/>
          <ac:spMkLst>
            <pc:docMk/>
            <pc:sldMk cId="727715429" sldId="256"/>
            <ac:spMk id="46" creationId="{514220BC-BECB-CF87-B6F1-1ECD066E48D6}"/>
          </ac:spMkLst>
        </pc:spChg>
        <pc:spChg chg="add mod">
          <ac:chgData name="Cyenna Ulrich-Cech" userId="298db81906da7b53" providerId="LiveId" clId="{A9C3EFCA-C2A8-4BAC-8BC9-1D3F6660EAD3}" dt="2022-08-05T19:43:05.858" v="7746" actId="20577"/>
          <ac:spMkLst>
            <pc:docMk/>
            <pc:sldMk cId="727715429" sldId="256"/>
            <ac:spMk id="47" creationId="{951AB5C3-0667-5538-CFA1-4E5E1B176EEB}"/>
          </ac:spMkLst>
        </pc:spChg>
        <pc:spChg chg="add mod">
          <ac:chgData name="Cyenna Ulrich-Cech" userId="298db81906da7b53" providerId="LiveId" clId="{A9C3EFCA-C2A8-4BAC-8BC9-1D3F6660EAD3}" dt="2022-08-05T21:20:59.026" v="8175" actId="20577"/>
          <ac:spMkLst>
            <pc:docMk/>
            <pc:sldMk cId="727715429" sldId="256"/>
            <ac:spMk id="48" creationId="{074DE303-0CE1-7973-481C-1A8A160CD078}"/>
          </ac:spMkLst>
        </pc:spChg>
        <pc:spChg chg="del">
          <ac:chgData name="Cyenna Ulrich-Cech" userId="298db81906da7b53" providerId="LiveId" clId="{A9C3EFCA-C2A8-4BAC-8BC9-1D3F6660EAD3}" dt="2022-08-05T00:54:31.594" v="1877" actId="478"/>
          <ac:spMkLst>
            <pc:docMk/>
            <pc:sldMk cId="727715429" sldId="256"/>
            <ac:spMk id="48" creationId="{47C8D3B3-4ADA-B843-A6F0-CF86653233F1}"/>
          </ac:spMkLst>
        </pc:spChg>
        <pc:spChg chg="mod">
          <ac:chgData name="Cyenna Ulrich-Cech" userId="298db81906da7b53" providerId="LiveId" clId="{A9C3EFCA-C2A8-4BAC-8BC9-1D3F6660EAD3}" dt="2022-08-05T21:20:42.693" v="8170" actId="20577"/>
          <ac:spMkLst>
            <pc:docMk/>
            <pc:sldMk cId="727715429" sldId="256"/>
            <ac:spMk id="49" creationId="{DD0D4111-4B70-2344-AA73-021B5920CB27}"/>
          </ac:spMkLst>
        </pc:spChg>
        <pc:spChg chg="del mod">
          <ac:chgData name="Cyenna Ulrich-Cech" userId="298db81906da7b53" providerId="LiveId" clId="{A9C3EFCA-C2A8-4BAC-8BC9-1D3F6660EAD3}" dt="2022-08-05T00:57:43.576" v="1896" actId="478"/>
          <ac:spMkLst>
            <pc:docMk/>
            <pc:sldMk cId="727715429" sldId="256"/>
            <ac:spMk id="50" creationId="{17B763B1-4C49-CC40-9E09-27263E3E55D9}"/>
          </ac:spMkLst>
        </pc:spChg>
        <pc:spChg chg="add mod">
          <ac:chgData name="Cyenna Ulrich-Cech" userId="298db81906da7b53" providerId="LiveId" clId="{A9C3EFCA-C2A8-4BAC-8BC9-1D3F6660EAD3}" dt="2022-08-05T19:43:35.259" v="7750" actId="20577"/>
          <ac:spMkLst>
            <pc:docMk/>
            <pc:sldMk cId="727715429" sldId="256"/>
            <ac:spMk id="51" creationId="{9FD0DD94-1122-0E6F-03C5-F27AB329FBFC}"/>
          </ac:spMkLst>
        </pc:spChg>
        <pc:spChg chg="add mod">
          <ac:chgData name="Cyenna Ulrich-Cech" userId="298db81906da7b53" providerId="LiveId" clId="{A9C3EFCA-C2A8-4BAC-8BC9-1D3F6660EAD3}" dt="2022-08-05T19:43:38.427" v="7752" actId="20577"/>
          <ac:spMkLst>
            <pc:docMk/>
            <pc:sldMk cId="727715429" sldId="256"/>
            <ac:spMk id="52" creationId="{1AB17FFD-91A6-2D68-FBA1-518B0BF56A48}"/>
          </ac:spMkLst>
        </pc:spChg>
        <pc:grpChg chg="add del mod">
          <ac:chgData name="Cyenna Ulrich-Cech" userId="298db81906da7b53" providerId="LiveId" clId="{A9C3EFCA-C2A8-4BAC-8BC9-1D3F6660EAD3}" dt="2022-08-05T01:41:50.774" v="2310" actId="165"/>
          <ac:grpSpMkLst>
            <pc:docMk/>
            <pc:sldMk cId="727715429" sldId="256"/>
            <ac:grpSpMk id="31" creationId="{4C2CB691-F726-921D-1A08-105F56AEDAD7}"/>
          </ac:grpSpMkLst>
        </pc:grpChg>
        <pc:grpChg chg="add del mod">
          <ac:chgData name="Cyenna Ulrich-Cech" userId="298db81906da7b53" providerId="LiveId" clId="{A9C3EFCA-C2A8-4BAC-8BC9-1D3F6660EAD3}" dt="2022-08-05T01:33:20.607" v="2192" actId="165"/>
          <ac:grpSpMkLst>
            <pc:docMk/>
            <pc:sldMk cId="727715429" sldId="256"/>
            <ac:grpSpMk id="32" creationId="{044103F3-E891-7C6B-F151-5FBCEE44E1A6}"/>
          </ac:grpSpMkLst>
        </pc:grpChg>
        <pc:grpChg chg="add del mod">
          <ac:chgData name="Cyenna Ulrich-Cech" userId="298db81906da7b53" providerId="LiveId" clId="{A9C3EFCA-C2A8-4BAC-8BC9-1D3F6660EAD3}" dt="2022-08-05T01:46:59.019" v="2351" actId="165"/>
          <ac:grpSpMkLst>
            <pc:docMk/>
            <pc:sldMk cId="727715429" sldId="256"/>
            <ac:grpSpMk id="35" creationId="{7E5FB152-B879-640B-09EF-6AE132A3B3B4}"/>
          </ac:grpSpMkLst>
        </pc:grpChg>
        <pc:grpChg chg="add del mod">
          <ac:chgData name="Cyenna Ulrich-Cech" userId="298db81906da7b53" providerId="LiveId" clId="{A9C3EFCA-C2A8-4BAC-8BC9-1D3F6660EAD3}" dt="2022-08-05T18:25:09.823" v="5982" actId="165"/>
          <ac:grpSpMkLst>
            <pc:docMk/>
            <pc:sldMk cId="727715429" sldId="256"/>
            <ac:grpSpMk id="36" creationId="{920C51AC-2751-D42D-6C04-C8ACE62FA873}"/>
          </ac:grpSpMkLst>
        </pc:grpChg>
        <pc:grpChg chg="add del mod">
          <ac:chgData name="Cyenna Ulrich-Cech" userId="298db81906da7b53" providerId="LiveId" clId="{A9C3EFCA-C2A8-4BAC-8BC9-1D3F6660EAD3}" dt="2022-08-05T01:45:05.337" v="2339" actId="165"/>
          <ac:grpSpMkLst>
            <pc:docMk/>
            <pc:sldMk cId="727715429" sldId="256"/>
            <ac:grpSpMk id="37" creationId="{D271BBE8-83F1-7A30-ED14-EEB46CB26C35}"/>
          </ac:grpSpMkLst>
        </pc:grpChg>
        <pc:grpChg chg="add del mod">
          <ac:chgData name="Cyenna Ulrich-Cech" userId="298db81906da7b53" providerId="LiveId" clId="{A9C3EFCA-C2A8-4BAC-8BC9-1D3F6660EAD3}" dt="2022-08-05T18:13:28.233" v="5873" actId="165"/>
          <ac:grpSpMkLst>
            <pc:docMk/>
            <pc:sldMk cId="727715429" sldId="256"/>
            <ac:grpSpMk id="38" creationId="{95D741CE-9270-C1BE-B865-42684E6C74F5}"/>
          </ac:grpSpMkLst>
        </pc:grpChg>
        <pc:grpChg chg="add del mod">
          <ac:chgData name="Cyenna Ulrich-Cech" userId="298db81906da7b53" providerId="LiveId" clId="{A9C3EFCA-C2A8-4BAC-8BC9-1D3F6660EAD3}" dt="2022-08-05T01:47:50.784" v="2355" actId="165"/>
          <ac:grpSpMkLst>
            <pc:docMk/>
            <pc:sldMk cId="727715429" sldId="256"/>
            <ac:grpSpMk id="39" creationId="{0EE6A1D0-3C40-6A69-90CE-22DAD11BC034}"/>
          </ac:grpSpMkLst>
        </pc:grpChg>
        <pc:grpChg chg="add del mod">
          <ac:chgData name="Cyenna Ulrich-Cech" userId="298db81906da7b53" providerId="LiveId" clId="{A9C3EFCA-C2A8-4BAC-8BC9-1D3F6660EAD3}" dt="2022-08-05T17:34:09.044" v="5859" actId="165"/>
          <ac:grpSpMkLst>
            <pc:docMk/>
            <pc:sldMk cId="727715429" sldId="256"/>
            <ac:grpSpMk id="40" creationId="{1152C4C3-EFF4-C7A0-4A29-34CA9ABEC2BD}"/>
          </ac:grpSpMkLst>
        </pc:grpChg>
        <pc:graphicFrameChg chg="add del mod">
          <ac:chgData name="Cyenna Ulrich-Cech" userId="298db81906da7b53" providerId="LiveId" clId="{A9C3EFCA-C2A8-4BAC-8BC9-1D3F6660EAD3}" dt="2022-08-05T01:10:34.968" v="2018" actId="478"/>
          <ac:graphicFrameMkLst>
            <pc:docMk/>
            <pc:sldMk cId="727715429" sldId="256"/>
            <ac:graphicFrameMk id="25" creationId="{A06E7518-6F2F-9F72-929F-11DD2475C999}"/>
          </ac:graphicFrameMkLst>
        </pc:graphicFrameChg>
        <pc:graphicFrameChg chg="add del mod">
          <ac:chgData name="Cyenna Ulrich-Cech" userId="298db81906da7b53" providerId="LiveId" clId="{A9C3EFCA-C2A8-4BAC-8BC9-1D3F6660EAD3}" dt="2022-08-05T01:10:33.202" v="2017" actId="478"/>
          <ac:graphicFrameMkLst>
            <pc:docMk/>
            <pc:sldMk cId="727715429" sldId="256"/>
            <ac:graphicFrameMk id="26" creationId="{00BA8A31-A5D7-41F3-9825-4910CBDE85A4}"/>
          </ac:graphicFrameMkLst>
        </pc:graphicFrameChg>
        <pc:graphicFrameChg chg="add del mod modGraphic">
          <ac:chgData name="Cyenna Ulrich-Cech" userId="298db81906da7b53" providerId="LiveId" clId="{A9C3EFCA-C2A8-4BAC-8BC9-1D3F6660EAD3}" dt="2022-08-05T01:10:19.684" v="2013" actId="478"/>
          <ac:graphicFrameMkLst>
            <pc:docMk/>
            <pc:sldMk cId="727715429" sldId="256"/>
            <ac:graphicFrameMk id="27" creationId="{C62C3B4E-2BD3-4073-BCD3-B20D6EDEBC56}"/>
          </ac:graphicFrameMkLst>
        </pc:graphicFrameChg>
        <pc:graphicFrameChg chg="add del mod modGraphic">
          <ac:chgData name="Cyenna Ulrich-Cech" userId="298db81906da7b53" providerId="LiveId" clId="{A9C3EFCA-C2A8-4BAC-8BC9-1D3F6660EAD3}" dt="2022-08-05T01:10:30.930" v="2016" actId="478"/>
          <ac:graphicFrameMkLst>
            <pc:docMk/>
            <pc:sldMk cId="727715429" sldId="256"/>
            <ac:graphicFrameMk id="28" creationId="{1FC6305C-E2AA-40ED-B539-1C2398D33A25}"/>
          </ac:graphicFrameMkLst>
        </pc:graphicFrameChg>
        <pc:graphicFrameChg chg="add mod">
          <ac:chgData name="Cyenna Ulrich-Cech" userId="298db81906da7b53" providerId="LiveId" clId="{A9C3EFCA-C2A8-4BAC-8BC9-1D3F6660EAD3}" dt="2022-08-05T01:10:08.081" v="2008"/>
          <ac:graphicFrameMkLst>
            <pc:docMk/>
            <pc:sldMk cId="727715429" sldId="256"/>
            <ac:graphicFrameMk id="29" creationId="{EAF699CC-84C2-F3EC-1BEB-50F6D65D988B}"/>
          </ac:graphicFrameMkLst>
        </pc:graphicFrameChg>
        <pc:picChg chg="add del mod">
          <ac:chgData name="Cyenna Ulrich-Cech" userId="298db81906da7b53" providerId="LiveId" clId="{A9C3EFCA-C2A8-4BAC-8BC9-1D3F6660EAD3}" dt="2022-08-05T00:56:22.032" v="1888" actId="478"/>
          <ac:picMkLst>
            <pc:docMk/>
            <pc:sldMk cId="727715429" sldId="256"/>
            <ac:picMk id="2" creationId="{A0981925-93BB-F749-5E2C-40B7DF6BD2B7}"/>
          </ac:picMkLst>
        </pc:picChg>
        <pc:picChg chg="add mod">
          <ac:chgData name="Cyenna Ulrich-Cech" userId="298db81906da7b53" providerId="LiveId" clId="{A9C3EFCA-C2A8-4BAC-8BC9-1D3F6660EAD3}" dt="2022-08-05T19:38:39.941" v="7541" actId="1076"/>
          <ac:picMkLst>
            <pc:docMk/>
            <pc:sldMk cId="727715429" sldId="256"/>
            <ac:picMk id="2" creationId="{CA4C7A92-01BA-A33C-6075-9E31349D962D}"/>
          </ac:picMkLst>
        </pc:picChg>
        <pc:picChg chg="add del mod">
          <ac:chgData name="Cyenna Ulrich-Cech" userId="298db81906da7b53" providerId="LiveId" clId="{A9C3EFCA-C2A8-4BAC-8BC9-1D3F6660EAD3}" dt="2022-08-05T18:24:29.936" v="5979" actId="478"/>
          <ac:picMkLst>
            <pc:docMk/>
            <pc:sldMk cId="727715429" sldId="256"/>
            <ac:picMk id="3" creationId="{26A1E1EA-5647-3546-D6FC-50AE7B1E2C36}"/>
          </ac:picMkLst>
        </pc:picChg>
        <pc:picChg chg="add del mod">
          <ac:chgData name="Cyenna Ulrich-Cech" userId="298db81906da7b53" providerId="LiveId" clId="{A9C3EFCA-C2A8-4BAC-8BC9-1D3F6660EAD3}" dt="2022-08-05T01:07:05.937" v="1989" actId="478"/>
          <ac:picMkLst>
            <pc:docMk/>
            <pc:sldMk cId="727715429" sldId="256"/>
            <ac:picMk id="3" creationId="{5A9B0C52-15BD-9D2C-5C6F-78FC44D934C9}"/>
          </ac:picMkLst>
        </pc:picChg>
        <pc:picChg chg="del mod">
          <ac:chgData name="Cyenna Ulrich-Cech" userId="298db81906da7b53" providerId="LiveId" clId="{A9C3EFCA-C2A8-4BAC-8BC9-1D3F6660EAD3}" dt="2022-08-05T01:30:05.340" v="2173" actId="478"/>
          <ac:picMkLst>
            <pc:docMk/>
            <pc:sldMk cId="727715429" sldId="256"/>
            <ac:picMk id="4" creationId="{D24D24E5-A353-47F2-CED4-4FD5D5A95B6B}"/>
          </ac:picMkLst>
        </pc:picChg>
        <pc:picChg chg="add mod">
          <ac:chgData name="Cyenna Ulrich-Cech" userId="298db81906da7b53" providerId="LiveId" clId="{A9C3EFCA-C2A8-4BAC-8BC9-1D3F6660EAD3}" dt="2022-08-05T19:23:40.546" v="7310" actId="1076"/>
          <ac:picMkLst>
            <pc:docMk/>
            <pc:sldMk cId="727715429" sldId="256"/>
            <ac:picMk id="4" creationId="{FFFEEF32-2820-4500-A02B-C1DEC6838825}"/>
          </ac:picMkLst>
        </pc:picChg>
        <pc:picChg chg="add del mod topLvl">
          <ac:chgData name="Cyenna Ulrich-Cech" userId="298db81906da7b53" providerId="LiveId" clId="{A9C3EFCA-C2A8-4BAC-8BC9-1D3F6660EAD3}" dt="2022-08-05T18:16:29.880" v="5881" actId="478"/>
          <ac:picMkLst>
            <pc:docMk/>
            <pc:sldMk cId="727715429" sldId="256"/>
            <ac:picMk id="5" creationId="{38593E79-E88C-7B73-53C6-DCA5F1AE2FD9}"/>
          </ac:picMkLst>
        </pc:picChg>
        <pc:picChg chg="add del mod topLvl">
          <ac:chgData name="Cyenna Ulrich-Cech" userId="298db81906da7b53" providerId="LiveId" clId="{A9C3EFCA-C2A8-4BAC-8BC9-1D3F6660EAD3}" dt="2022-08-05T18:13:30.895" v="5874" actId="478"/>
          <ac:picMkLst>
            <pc:docMk/>
            <pc:sldMk cId="727715429" sldId="256"/>
            <ac:picMk id="6" creationId="{9CCC573B-5967-2259-AF07-F26411ABD88B}"/>
          </ac:picMkLst>
        </pc:picChg>
        <pc:picChg chg="add del mod topLvl">
          <ac:chgData name="Cyenna Ulrich-Cech" userId="298db81906da7b53" providerId="LiveId" clId="{A9C3EFCA-C2A8-4BAC-8BC9-1D3F6660EAD3}" dt="2022-08-05T18:13:32.198" v="5875" actId="478"/>
          <ac:picMkLst>
            <pc:docMk/>
            <pc:sldMk cId="727715429" sldId="256"/>
            <ac:picMk id="7" creationId="{72C1DF94-A7A3-3ED0-3E3B-B318CB972E68}"/>
          </ac:picMkLst>
        </pc:picChg>
        <pc:picChg chg="add del mod topLvl">
          <ac:chgData name="Cyenna Ulrich-Cech" userId="298db81906da7b53" providerId="LiveId" clId="{A9C3EFCA-C2A8-4BAC-8BC9-1D3F6660EAD3}" dt="2022-08-05T18:18:33.024" v="5887" actId="478"/>
          <ac:picMkLst>
            <pc:docMk/>
            <pc:sldMk cId="727715429" sldId="256"/>
            <ac:picMk id="8" creationId="{46984BE2-0395-8BAC-8B99-62312CD3F680}"/>
          </ac:picMkLst>
        </pc:picChg>
        <pc:picChg chg="mod">
          <ac:chgData name="Cyenna Ulrich-Cech" userId="298db81906da7b53" providerId="LiveId" clId="{A9C3EFCA-C2A8-4BAC-8BC9-1D3F6660EAD3}" dt="2022-08-04T20:14:43.258" v="477" actId="1076"/>
          <ac:picMkLst>
            <pc:docMk/>
            <pc:sldMk cId="727715429" sldId="256"/>
            <ac:picMk id="10" creationId="{B6D0C6EE-FAF1-9844-8288-533F2B8EF9FF}"/>
          </ac:picMkLst>
        </pc:picChg>
        <pc:picChg chg="mod">
          <ac:chgData name="Cyenna Ulrich-Cech" userId="298db81906da7b53" providerId="LiveId" clId="{A9C3EFCA-C2A8-4BAC-8BC9-1D3F6660EAD3}" dt="2022-08-04T20:14:56.528" v="479" actId="1076"/>
          <ac:picMkLst>
            <pc:docMk/>
            <pc:sldMk cId="727715429" sldId="256"/>
            <ac:picMk id="11" creationId="{FA22862B-4F9D-3444-BC11-8EC65EDDD52F}"/>
          </ac:picMkLst>
        </pc:picChg>
        <pc:picChg chg="add del mod topLvl">
          <ac:chgData name="Cyenna Ulrich-Cech" userId="298db81906da7b53" providerId="LiveId" clId="{A9C3EFCA-C2A8-4BAC-8BC9-1D3F6660EAD3}" dt="2022-08-05T01:33:28.447" v="2195" actId="478"/>
          <ac:picMkLst>
            <pc:docMk/>
            <pc:sldMk cId="727715429" sldId="256"/>
            <ac:picMk id="14" creationId="{48708A52-CB44-E5D0-4CED-E629706E9DD0}"/>
          </ac:picMkLst>
        </pc:picChg>
        <pc:picChg chg="add mod">
          <ac:chgData name="Cyenna Ulrich-Cech" userId="298db81906da7b53" providerId="LiveId" clId="{A9C3EFCA-C2A8-4BAC-8BC9-1D3F6660EAD3}" dt="2022-08-05T19:23:34.503" v="7309" actId="1076"/>
          <ac:picMkLst>
            <pc:docMk/>
            <pc:sldMk cId="727715429" sldId="256"/>
            <ac:picMk id="14" creationId="{7600A33C-9B61-7C44-20D0-E44B8B773CE5}"/>
          </ac:picMkLst>
        </pc:picChg>
        <pc:picChg chg="add del mod topLvl">
          <ac:chgData name="Cyenna Ulrich-Cech" userId="298db81906da7b53" providerId="LiveId" clId="{A9C3EFCA-C2A8-4BAC-8BC9-1D3F6660EAD3}" dt="2022-08-05T01:33:30.161" v="2196" actId="478"/>
          <ac:picMkLst>
            <pc:docMk/>
            <pc:sldMk cId="727715429" sldId="256"/>
            <ac:picMk id="16" creationId="{6FCA946A-AC0F-50AC-C3EF-F58997E977D6}"/>
          </ac:picMkLst>
        </pc:picChg>
        <pc:picChg chg="add mod">
          <ac:chgData name="Cyenna Ulrich-Cech" userId="298db81906da7b53" providerId="LiveId" clId="{A9C3EFCA-C2A8-4BAC-8BC9-1D3F6660EAD3}" dt="2022-08-05T19:12:16.022" v="6622" actId="1035"/>
          <ac:picMkLst>
            <pc:docMk/>
            <pc:sldMk cId="727715429" sldId="256"/>
            <ac:picMk id="16" creationId="{94EEA335-CCF8-0719-9311-821E4169EABC}"/>
          </ac:picMkLst>
        </pc:picChg>
        <pc:picChg chg="add del mod topLvl">
          <ac:chgData name="Cyenna Ulrich-Cech" userId="298db81906da7b53" providerId="LiveId" clId="{A9C3EFCA-C2A8-4BAC-8BC9-1D3F6660EAD3}" dt="2022-08-05T18:25:24.959" v="5983" actId="478"/>
          <ac:picMkLst>
            <pc:docMk/>
            <pc:sldMk cId="727715429" sldId="256"/>
            <ac:picMk id="17" creationId="{EE11F504-1A6D-3E87-D993-2432483C5F44}"/>
          </ac:picMkLst>
        </pc:picChg>
        <pc:picChg chg="del">
          <ac:chgData name="Cyenna Ulrich-Cech" userId="298db81906da7b53" providerId="LiveId" clId="{A9C3EFCA-C2A8-4BAC-8BC9-1D3F6660EAD3}" dt="2022-08-04T19:55:30.791" v="422" actId="478"/>
          <ac:picMkLst>
            <pc:docMk/>
            <pc:sldMk cId="727715429" sldId="256"/>
            <ac:picMk id="18" creationId="{28C91666-1B15-E241-A1D9-737DA8D32076}"/>
          </ac:picMkLst>
        </pc:picChg>
        <pc:picChg chg="add del mod topLvl">
          <ac:chgData name="Cyenna Ulrich-Cech" userId="298db81906da7b53" providerId="LiveId" clId="{A9C3EFCA-C2A8-4BAC-8BC9-1D3F6660EAD3}" dt="2022-08-05T18:25:26.254" v="5984" actId="478"/>
          <ac:picMkLst>
            <pc:docMk/>
            <pc:sldMk cId="727715429" sldId="256"/>
            <ac:picMk id="18" creationId="{7E853284-F365-E100-BC0F-7067D51A48F1}"/>
          </ac:picMkLst>
        </pc:picChg>
        <pc:picChg chg="add del mod topLvl">
          <ac:chgData name="Cyenna Ulrich-Cech" userId="298db81906da7b53" providerId="LiveId" clId="{A9C3EFCA-C2A8-4BAC-8BC9-1D3F6660EAD3}" dt="2022-08-05T18:25:27.784" v="5985" actId="478"/>
          <ac:picMkLst>
            <pc:docMk/>
            <pc:sldMk cId="727715429" sldId="256"/>
            <ac:picMk id="19" creationId="{99242A49-85C9-807F-3E33-802F16CB5E1E}"/>
          </ac:picMkLst>
        </pc:picChg>
        <pc:picChg chg="del">
          <ac:chgData name="Cyenna Ulrich-Cech" userId="298db81906da7b53" providerId="LiveId" clId="{A9C3EFCA-C2A8-4BAC-8BC9-1D3F6660EAD3}" dt="2022-08-04T19:55:28.109" v="421" actId="478"/>
          <ac:picMkLst>
            <pc:docMk/>
            <pc:sldMk cId="727715429" sldId="256"/>
            <ac:picMk id="21" creationId="{7E913DAC-14DB-B84E-8E31-9D39E2EEB195}"/>
          </ac:picMkLst>
        </pc:picChg>
        <pc:picChg chg="add mod">
          <ac:chgData name="Cyenna Ulrich-Cech" userId="298db81906da7b53" providerId="LiveId" clId="{A9C3EFCA-C2A8-4BAC-8BC9-1D3F6660EAD3}" dt="2022-08-05T19:02:27.472" v="6510" actId="1076"/>
          <ac:picMkLst>
            <pc:docMk/>
            <pc:sldMk cId="727715429" sldId="256"/>
            <ac:picMk id="24" creationId="{E1D90B30-A836-BAB0-7645-8429C4A351C6}"/>
          </ac:picMkLst>
        </pc:picChg>
        <pc:picChg chg="add mod">
          <ac:chgData name="Cyenna Ulrich-Cech" userId="298db81906da7b53" providerId="LiveId" clId="{A9C3EFCA-C2A8-4BAC-8BC9-1D3F6660EAD3}" dt="2022-08-05T19:12:17.742" v="6624" actId="1035"/>
          <ac:picMkLst>
            <pc:docMk/>
            <pc:sldMk cId="727715429" sldId="256"/>
            <ac:picMk id="25" creationId="{C302CA6E-158E-FFBB-55EE-6977416E1297}"/>
          </ac:picMkLst>
        </pc:picChg>
        <pc:picChg chg="add mod">
          <ac:chgData name="Cyenna Ulrich-Cech" userId="298db81906da7b53" providerId="LiveId" clId="{A9C3EFCA-C2A8-4BAC-8BC9-1D3F6660EAD3}" dt="2022-08-05T19:12:24.801" v="6625" actId="1076"/>
          <ac:picMkLst>
            <pc:docMk/>
            <pc:sldMk cId="727715429" sldId="256"/>
            <ac:picMk id="26" creationId="{A791066B-5D43-DA60-A447-08D271B7E494}"/>
          </ac:picMkLst>
        </pc:picChg>
        <pc:picChg chg="del">
          <ac:chgData name="Cyenna Ulrich-Cech" userId="298db81906da7b53" providerId="LiveId" clId="{A9C3EFCA-C2A8-4BAC-8BC9-1D3F6660EAD3}" dt="2022-08-04T20:47:35.667" v="1584" actId="478"/>
          <ac:picMkLst>
            <pc:docMk/>
            <pc:sldMk cId="727715429" sldId="256"/>
            <ac:picMk id="27" creationId="{3C2D6291-FABF-4047-B312-EDD60D7E08EF}"/>
          </ac:picMkLst>
        </pc:picChg>
        <pc:picChg chg="add mod">
          <ac:chgData name="Cyenna Ulrich-Cech" userId="298db81906da7b53" providerId="LiveId" clId="{A9C3EFCA-C2A8-4BAC-8BC9-1D3F6660EAD3}" dt="2022-08-05T19:12:30.963" v="6626" actId="1076"/>
          <ac:picMkLst>
            <pc:docMk/>
            <pc:sldMk cId="727715429" sldId="256"/>
            <ac:picMk id="27" creationId="{7693C85D-EC30-B1AA-2239-F5314FA7AFE2}"/>
          </ac:picMkLst>
        </pc:picChg>
        <pc:picChg chg="add del mod">
          <ac:chgData name="Cyenna Ulrich-Cech" userId="298db81906da7b53" providerId="LiveId" clId="{A9C3EFCA-C2A8-4BAC-8BC9-1D3F6660EAD3}" dt="2022-08-05T18:34:26.410" v="6072" actId="478"/>
          <ac:picMkLst>
            <pc:docMk/>
            <pc:sldMk cId="727715429" sldId="256"/>
            <ac:picMk id="28" creationId="{B641BFAE-D53C-95E0-C5D7-3F1D5E2BDC58}"/>
          </ac:picMkLst>
        </pc:picChg>
        <pc:picChg chg="add del mod">
          <ac:chgData name="Cyenna Ulrich-Cech" userId="298db81906da7b53" providerId="LiveId" clId="{A9C3EFCA-C2A8-4BAC-8BC9-1D3F6660EAD3}" dt="2022-08-05T18:35:21.414" v="6075" actId="478"/>
          <ac:picMkLst>
            <pc:docMk/>
            <pc:sldMk cId="727715429" sldId="256"/>
            <ac:picMk id="29" creationId="{550DF34D-DE0E-448F-6D18-4F4A8E6638FC}"/>
          </ac:picMkLst>
        </pc:picChg>
        <pc:picChg chg="add del mod topLvl">
          <ac:chgData name="Cyenna Ulrich-Cech" userId="298db81906da7b53" providerId="LiveId" clId="{A9C3EFCA-C2A8-4BAC-8BC9-1D3F6660EAD3}" dt="2022-08-05T18:25:29.711" v="5986" actId="478"/>
          <ac:picMkLst>
            <pc:docMk/>
            <pc:sldMk cId="727715429" sldId="256"/>
            <ac:picMk id="30" creationId="{EF71FB6B-9055-43FD-D9B7-B8F8143DE94C}"/>
          </ac:picMkLst>
        </pc:picChg>
        <pc:picChg chg="add del mod modCrop">
          <ac:chgData name="Cyenna Ulrich-Cech" userId="298db81906da7b53" providerId="LiveId" clId="{A9C3EFCA-C2A8-4BAC-8BC9-1D3F6660EAD3}" dt="2022-08-05T18:37:32.764" v="6153" actId="478"/>
          <ac:picMkLst>
            <pc:docMk/>
            <pc:sldMk cId="727715429" sldId="256"/>
            <ac:picMk id="31" creationId="{D8C186E5-F871-F92B-1F8F-856541BC4978}"/>
          </ac:picMkLst>
        </pc:picChg>
        <pc:picChg chg="add del mod">
          <ac:chgData name="Cyenna Ulrich-Cech" userId="298db81906da7b53" providerId="LiveId" clId="{A9C3EFCA-C2A8-4BAC-8BC9-1D3F6660EAD3}" dt="2022-08-05T18:38:35.845" v="6157" actId="478"/>
          <ac:picMkLst>
            <pc:docMk/>
            <pc:sldMk cId="727715429" sldId="256"/>
            <ac:picMk id="32" creationId="{285BF537-B90C-798E-FD51-D38A8EC37BDA}"/>
          </ac:picMkLst>
        </pc:picChg>
        <pc:picChg chg="add del mod topLvl">
          <ac:chgData name="Cyenna Ulrich-Cech" userId="298db81906da7b53" providerId="LiveId" clId="{A9C3EFCA-C2A8-4BAC-8BC9-1D3F6660EAD3}" dt="2022-08-05T18:18:34.139" v="5888" actId="478"/>
          <ac:picMkLst>
            <pc:docMk/>
            <pc:sldMk cId="727715429" sldId="256"/>
            <ac:picMk id="33" creationId="{662A41BE-0417-37F6-BC61-D5AD28CCE8C8}"/>
          </ac:picMkLst>
        </pc:picChg>
        <pc:picChg chg="add del mod topLvl">
          <ac:chgData name="Cyenna Ulrich-Cech" userId="298db81906da7b53" providerId="LiveId" clId="{A9C3EFCA-C2A8-4BAC-8BC9-1D3F6660EAD3}" dt="2022-08-05T18:18:35.503" v="5889" actId="478"/>
          <ac:picMkLst>
            <pc:docMk/>
            <pc:sldMk cId="727715429" sldId="256"/>
            <ac:picMk id="34" creationId="{FE517C1E-C496-421F-0CD2-396143BE4279}"/>
          </ac:picMkLst>
        </pc:picChg>
        <pc:picChg chg="add mod">
          <ac:chgData name="Cyenna Ulrich-Cech" userId="298db81906da7b53" providerId="LiveId" clId="{A9C3EFCA-C2A8-4BAC-8BC9-1D3F6660EAD3}" dt="2022-08-05T19:22:40.517" v="7301" actId="14100"/>
          <ac:picMkLst>
            <pc:docMk/>
            <pc:sldMk cId="727715429" sldId="256"/>
            <ac:picMk id="35" creationId="{48611B93-85CF-CDFF-8A87-D57545B6D4F3}"/>
          </ac:picMkLst>
        </pc:picChg>
        <pc:picChg chg="add mod">
          <ac:chgData name="Cyenna Ulrich-Cech" userId="298db81906da7b53" providerId="LiveId" clId="{A9C3EFCA-C2A8-4BAC-8BC9-1D3F6660EAD3}" dt="2022-08-05T19:50:55.128" v="8166" actId="1076"/>
          <ac:picMkLst>
            <pc:docMk/>
            <pc:sldMk cId="727715429" sldId="256"/>
            <ac:picMk id="37" creationId="{5582B063-9004-983B-D8EA-48278775755A}"/>
          </ac:picMkLst>
        </pc:picChg>
        <pc:picChg chg="add mod">
          <ac:chgData name="Cyenna Ulrich-Cech" userId="298db81906da7b53" providerId="LiveId" clId="{A9C3EFCA-C2A8-4BAC-8BC9-1D3F6660EAD3}" dt="2022-08-05T19:50:05.052" v="8161" actId="1076"/>
          <ac:picMkLst>
            <pc:docMk/>
            <pc:sldMk cId="727715429" sldId="256"/>
            <ac:picMk id="39" creationId="{80A20CB9-A830-C142-C0CD-A9151D4AB593}"/>
          </ac:picMkLst>
        </pc:picChg>
        <pc:picChg chg="add mod">
          <ac:chgData name="Cyenna Ulrich-Cech" userId="298db81906da7b53" providerId="LiveId" clId="{A9C3EFCA-C2A8-4BAC-8BC9-1D3F6660EAD3}" dt="2022-08-05T19:49:58.799" v="8160" actId="1076"/>
          <ac:picMkLst>
            <pc:docMk/>
            <pc:sldMk cId="727715429" sldId="256"/>
            <ac:picMk id="41" creationId="{5FF97E91-9CE7-072B-8E89-D82C4D793608}"/>
          </ac:picMkLst>
        </pc:picChg>
        <pc:picChg chg="del">
          <ac:chgData name="Cyenna Ulrich-Cech" userId="298db81906da7b53" providerId="LiveId" clId="{A9C3EFCA-C2A8-4BAC-8BC9-1D3F6660EAD3}" dt="2022-08-05T00:54:28.268" v="1876" actId="478"/>
          <ac:picMkLst>
            <pc:docMk/>
            <pc:sldMk cId="727715429" sldId="256"/>
            <ac:picMk id="43" creationId="{71D9676A-412F-D842-A914-E447EAB5B437}"/>
          </ac:picMkLst>
        </pc:picChg>
        <pc:picChg chg="del">
          <ac:chgData name="Cyenna Ulrich-Cech" userId="298db81906da7b53" providerId="LiveId" clId="{A9C3EFCA-C2A8-4BAC-8BC9-1D3F6660EAD3}" dt="2022-08-05T00:54:31.594" v="1877" actId="478"/>
          <ac:picMkLst>
            <pc:docMk/>
            <pc:sldMk cId="727715429" sldId="256"/>
            <ac:picMk id="47" creationId="{FB4D62C8-3F88-DE48-A4EE-08D9FEE39241}"/>
          </ac:picMkLst>
        </pc:picChg>
      </pc:sldChg>
      <pc:sldChg chg="del">
        <pc:chgData name="Cyenna Ulrich-Cech" userId="298db81906da7b53" providerId="LiveId" clId="{A9C3EFCA-C2A8-4BAC-8BC9-1D3F6660EAD3}" dt="2022-08-05T02:21:27.962" v="5858" actId="47"/>
        <pc:sldMkLst>
          <pc:docMk/>
          <pc:sldMk cId="680824719" sldId="25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746395"/>
            <a:ext cx="37307520" cy="12224291"/>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8442101"/>
            <a:ext cx="32918400" cy="847734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81E0770A-D877-AA44-B7F7-827509D1D757}"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4071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0770A-D877-AA44-B7F7-827509D1D757}"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74553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869406"/>
            <a:ext cx="9464040" cy="2975607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869406"/>
            <a:ext cx="27843480" cy="297560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0770A-D877-AA44-B7F7-827509D1D757}"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93965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0770A-D877-AA44-B7F7-827509D1D757}"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394963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753708"/>
            <a:ext cx="37856160" cy="14605749"/>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3497633"/>
            <a:ext cx="37856160" cy="7680819"/>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0770A-D877-AA44-B7F7-827509D1D757}"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16201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9347031"/>
            <a:ext cx="18653760" cy="2227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9347031"/>
            <a:ext cx="18653760" cy="2227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E0770A-D877-AA44-B7F7-827509D1D757}"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6726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869414"/>
            <a:ext cx="37856160" cy="6786760"/>
          </a:xfrm>
        </p:spPr>
        <p:txBody>
          <a:bodyPr/>
          <a:lstStyle/>
          <a:p>
            <a:r>
              <a:rPr lang="en-US"/>
              <a:t>Click to edit Master title style</a:t>
            </a:r>
          </a:p>
        </p:txBody>
      </p:sp>
      <p:sp>
        <p:nvSpPr>
          <p:cNvPr id="3" name="Text Placeholder 2"/>
          <p:cNvSpPr>
            <a:spLocks noGrp="1"/>
          </p:cNvSpPr>
          <p:nvPr>
            <p:ph type="body" idx="1"/>
          </p:nvPr>
        </p:nvSpPr>
        <p:spPr>
          <a:xfrm>
            <a:off x="3023242" y="8607399"/>
            <a:ext cx="18568032" cy="4218353"/>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825752"/>
            <a:ext cx="18568032" cy="18864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607399"/>
            <a:ext cx="18659477" cy="4218353"/>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825752"/>
            <a:ext cx="18659477" cy="18864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E0770A-D877-AA44-B7F7-827509D1D757}" type="datetimeFigureOut">
              <a:rPr lang="en-US" smtClean="0"/>
              <a:t>8/8/2022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173609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E0770A-D877-AA44-B7F7-827509D1D757}" type="datetimeFigureOut">
              <a:rPr lang="en-US" smtClean="0"/>
              <a:t>8/8/2022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23225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0770A-D877-AA44-B7F7-827509D1D757}" type="datetimeFigureOut">
              <a:rPr lang="en-US" smtClean="0"/>
              <a:t>8/8/2022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303211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340822"/>
            <a:ext cx="14156054" cy="8192876"/>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5055532"/>
            <a:ext cx="22219920" cy="24952509"/>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10533697"/>
            <a:ext cx="14156054" cy="19514978"/>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1E0770A-D877-AA44-B7F7-827509D1D757}"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405301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340822"/>
            <a:ext cx="14156054" cy="8192876"/>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5055532"/>
            <a:ext cx="22219920" cy="24952509"/>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10533697"/>
            <a:ext cx="14156054" cy="19514978"/>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1E0770A-D877-AA44-B7F7-827509D1D757}"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a:p>
        </p:txBody>
      </p:sp>
    </p:spTree>
    <p:extLst>
      <p:ext uri="{BB962C8B-B14F-4D97-AF65-F5344CB8AC3E}">
        <p14:creationId xmlns:p14="http://schemas.microsoft.com/office/powerpoint/2010/main" val="203721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869414"/>
            <a:ext cx="37856160" cy="6786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9347031"/>
            <a:ext cx="37856160" cy="222784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2543931"/>
            <a:ext cx="9875520" cy="1869406"/>
          </a:xfrm>
          <a:prstGeom prst="rect">
            <a:avLst/>
          </a:prstGeom>
        </p:spPr>
        <p:txBody>
          <a:bodyPr vert="horz" lIns="91440" tIns="45720" rIns="91440" bIns="45720" rtlCol="0" anchor="ctr"/>
          <a:lstStyle>
            <a:lvl1pPr algn="l">
              <a:defRPr sz="5760">
                <a:solidFill>
                  <a:schemeClr val="tx1">
                    <a:tint val="75000"/>
                  </a:schemeClr>
                </a:solidFill>
              </a:defRPr>
            </a:lvl1pPr>
          </a:lstStyle>
          <a:p>
            <a:fld id="{81E0770A-D877-AA44-B7F7-827509D1D757}" type="datetimeFigureOut">
              <a:rPr lang="en-US" smtClean="0"/>
              <a:t>8/8/2022</a:t>
            </a:fld>
            <a:endParaRPr lang="en-US"/>
          </a:p>
        </p:txBody>
      </p:sp>
      <p:sp>
        <p:nvSpPr>
          <p:cNvPr id="5" name="Footer Placeholder 4"/>
          <p:cNvSpPr>
            <a:spLocks noGrp="1"/>
          </p:cNvSpPr>
          <p:nvPr>
            <p:ph type="ftr" sz="quarter" idx="3"/>
          </p:nvPr>
        </p:nvSpPr>
        <p:spPr>
          <a:xfrm>
            <a:off x="14538960" y="32543931"/>
            <a:ext cx="14813280" cy="1869406"/>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2543931"/>
            <a:ext cx="9875520" cy="1869406"/>
          </a:xfrm>
          <a:prstGeom prst="rect">
            <a:avLst/>
          </a:prstGeom>
        </p:spPr>
        <p:txBody>
          <a:bodyPr vert="horz" lIns="91440" tIns="45720" rIns="91440" bIns="45720" rtlCol="0" anchor="ctr"/>
          <a:lstStyle>
            <a:lvl1pPr algn="r">
              <a:defRPr sz="5760">
                <a:solidFill>
                  <a:schemeClr val="tx1">
                    <a:tint val="75000"/>
                  </a:schemeClr>
                </a:solidFill>
              </a:defRPr>
            </a:lvl1pPr>
          </a:lstStyle>
          <a:p>
            <a:fld id="{7050BDC4-137A-AE4B-81CB-F69BF0EB194D}" type="slidenum">
              <a:rPr lang="en-US" smtClean="0"/>
              <a:t>‹#›</a:t>
            </a:fld>
            <a:endParaRPr lang="en-US"/>
          </a:p>
        </p:txBody>
      </p:sp>
    </p:spTree>
    <p:extLst>
      <p:ext uri="{BB962C8B-B14F-4D97-AF65-F5344CB8AC3E}">
        <p14:creationId xmlns:p14="http://schemas.microsoft.com/office/powerpoint/2010/main" val="99794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tiff"/><Relationship Id="rId7" Type="http://schemas.openxmlformats.org/officeDocument/2006/relationships/image" Target="../media/image6.png"/><Relationship Id="rId12"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tiff"/><Relationship Id="rId7" Type="http://schemas.openxmlformats.org/officeDocument/2006/relationships/image" Target="../media/image6.png"/><Relationship Id="rId12"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71022F-7930-A04D-BE29-7BA07E56EA3E}"/>
              </a:ext>
            </a:extLst>
          </p:cNvPr>
          <p:cNvSpPr txBox="1"/>
          <p:nvPr/>
        </p:nvSpPr>
        <p:spPr>
          <a:xfrm>
            <a:off x="6537960" y="699042"/>
            <a:ext cx="29387800" cy="1938992"/>
          </a:xfrm>
          <a:prstGeom prst="rect">
            <a:avLst/>
          </a:prstGeom>
          <a:noFill/>
        </p:spPr>
        <p:txBody>
          <a:bodyPr wrap="square" rtlCol="0">
            <a:spAutoFit/>
          </a:bodyPr>
          <a:lstStyle/>
          <a:p>
            <a:pPr algn="ctr"/>
            <a:r>
              <a:rPr lang="en-US" sz="6000" b="1"/>
              <a:t>The Impact of Soil Compaction on Soil Moisture Dynamics of Honey Locust, Red Maple, and Norway Maple Trees in an Urban Environment</a:t>
            </a:r>
          </a:p>
        </p:txBody>
      </p:sp>
      <p:pic>
        <p:nvPicPr>
          <p:cNvPr id="10" name="Picture 2">
            <a:extLst>
              <a:ext uri="{FF2B5EF4-FFF2-40B4-BE49-F238E27FC236}">
                <a16:creationId xmlns:a16="http://schemas.microsoft.com/office/drawing/2014/main" id="{B6D0C6EE-FAF1-9844-8288-533F2B8EF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321289"/>
            <a:ext cx="4432300"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FA22862B-4F9D-3444-BC11-8EC65EDDD52F}"/>
              </a:ext>
            </a:extLst>
          </p:cNvPr>
          <p:cNvPicPr>
            <a:picLocks noChangeAspect="1"/>
          </p:cNvPicPr>
          <p:nvPr/>
        </p:nvPicPr>
        <p:blipFill>
          <a:blip r:embed="rId3"/>
          <a:stretch>
            <a:fillRect/>
          </a:stretch>
        </p:blipFill>
        <p:spPr>
          <a:xfrm>
            <a:off x="36703000" y="564923"/>
            <a:ext cx="7048500" cy="2857500"/>
          </a:xfrm>
          <a:prstGeom prst="rect">
            <a:avLst/>
          </a:prstGeom>
        </p:spPr>
      </p:pic>
      <p:sp>
        <p:nvSpPr>
          <p:cNvPr id="12" name="TextBox 11">
            <a:extLst>
              <a:ext uri="{FF2B5EF4-FFF2-40B4-BE49-F238E27FC236}">
                <a16:creationId xmlns:a16="http://schemas.microsoft.com/office/drawing/2014/main" id="{93818E83-1460-7646-81F6-09587D02C1FF}"/>
              </a:ext>
            </a:extLst>
          </p:cNvPr>
          <p:cNvSpPr txBox="1"/>
          <p:nvPr/>
        </p:nvSpPr>
        <p:spPr>
          <a:xfrm>
            <a:off x="6400800" y="2690903"/>
            <a:ext cx="29387800" cy="830997"/>
          </a:xfrm>
          <a:prstGeom prst="rect">
            <a:avLst/>
          </a:prstGeom>
          <a:noFill/>
        </p:spPr>
        <p:txBody>
          <a:bodyPr wrap="square" rtlCol="0">
            <a:spAutoFit/>
          </a:bodyPr>
          <a:lstStyle/>
          <a:p>
            <a:pPr algn="ctr"/>
            <a:r>
              <a:rPr lang="en-US" sz="4800" i="1" u="sng"/>
              <a:t>Ulrich-Cech, Cyenna</a:t>
            </a:r>
            <a:r>
              <a:rPr lang="en-US" sz="4800" i="1"/>
              <a:t>; Mueller, Kevin  </a:t>
            </a:r>
          </a:p>
        </p:txBody>
      </p:sp>
      <p:sp>
        <p:nvSpPr>
          <p:cNvPr id="13" name="TextBox 12">
            <a:extLst>
              <a:ext uri="{FF2B5EF4-FFF2-40B4-BE49-F238E27FC236}">
                <a16:creationId xmlns:a16="http://schemas.microsoft.com/office/drawing/2014/main" id="{6537C941-2EAF-BF41-9408-AF06CA3886EC}"/>
              </a:ext>
            </a:extLst>
          </p:cNvPr>
          <p:cNvSpPr txBox="1"/>
          <p:nvPr/>
        </p:nvSpPr>
        <p:spPr>
          <a:xfrm>
            <a:off x="6537960" y="3587940"/>
            <a:ext cx="29387800" cy="830997"/>
          </a:xfrm>
          <a:prstGeom prst="rect">
            <a:avLst/>
          </a:prstGeom>
          <a:noFill/>
        </p:spPr>
        <p:txBody>
          <a:bodyPr wrap="square" rtlCol="0">
            <a:spAutoFit/>
          </a:bodyPr>
          <a:lstStyle/>
          <a:p>
            <a:pPr algn="ctr"/>
            <a:r>
              <a:rPr lang="en-US" sz="4800"/>
              <a:t>Department of Biological, Geological, and Environmental Sciences, Cleveland State University, Cleveland, OH</a:t>
            </a:r>
          </a:p>
        </p:txBody>
      </p:sp>
      <p:sp>
        <p:nvSpPr>
          <p:cNvPr id="15" name="TextBox 14">
            <a:extLst>
              <a:ext uri="{FF2B5EF4-FFF2-40B4-BE49-F238E27FC236}">
                <a16:creationId xmlns:a16="http://schemas.microsoft.com/office/drawing/2014/main" id="{8205D896-8FD4-364F-8497-AA9D148220E6}"/>
              </a:ext>
            </a:extLst>
          </p:cNvPr>
          <p:cNvSpPr txBox="1"/>
          <p:nvPr/>
        </p:nvSpPr>
        <p:spPr>
          <a:xfrm>
            <a:off x="513902" y="5131138"/>
            <a:ext cx="13904606" cy="13942278"/>
          </a:xfrm>
          <a:prstGeom prst="rect">
            <a:avLst/>
          </a:prstGeom>
          <a:noFill/>
          <a:ln>
            <a:solidFill>
              <a:schemeClr val="tx1"/>
            </a:solidFill>
          </a:ln>
        </p:spPr>
        <p:txBody>
          <a:bodyPr wrap="square" rtlCol="0">
            <a:spAutoFit/>
          </a:bodyPr>
          <a:lstStyle/>
          <a:p>
            <a:r>
              <a:rPr lang="en-US" sz="3600" b="1"/>
              <a:t>Abstract</a:t>
            </a:r>
          </a:p>
          <a:p>
            <a:r>
              <a:rPr lang="en-US" sz="3600"/>
              <a:t>Soil compaction, a result of urbanization, may be detrimental to soil moisture dynamics and the health of urban trees which subsequently limits their ecosystem services. This study hypothesizes higher compacted soils will negatively affect soil moisture dynamics of honey locusts, red maples, and Norway maples on campus; and there will be a difference in soil moisture dynamics between honey locusts and maples considering varying tree traits. A preliminary survey was conducted to gather health data, and soil compaction, soil texture, and water holding capacity (WHC) were measured. Additionally, 7 soil moisture events were measured throughout the duration of this study. Regarding the subset trees of interest, the lowest total soil moisture average measurement was 6.05% with the highest at 21.32% while the lowest soil compaction measurement was 243.25 PSI with the highest at 766 PSI, providing a range of variability. The average WHC was 1.828 g/g and the average percentages of sand, silt, and clay were 56.92%, 27.30%, and 15.77% respectively. Analysis of the data suggests a negative relationship between average soil compaction and total soil moisture averages. Honey locusts had lower compaction values compared to higher values of red and Norway maples. Additionally, honey locusts had a higher average WHC g/g compared to red and Norway maples; however, statistics suggest no substantial difference in soil moisture dynamics between honey locusts and maples. Future studies should look more closely at how soil compaction and soil moisture dynamics indicate tree health and which tree species better mitigate stormwater in urban environments.</a:t>
            </a:r>
          </a:p>
        </p:txBody>
      </p:sp>
      <p:sp>
        <p:nvSpPr>
          <p:cNvPr id="45" name="TextBox 44">
            <a:extLst>
              <a:ext uri="{FF2B5EF4-FFF2-40B4-BE49-F238E27FC236}">
                <a16:creationId xmlns:a16="http://schemas.microsoft.com/office/drawing/2014/main" id="{1D697311-C344-E349-80C8-6FDB4DC7788F}"/>
              </a:ext>
            </a:extLst>
          </p:cNvPr>
          <p:cNvSpPr txBox="1"/>
          <p:nvPr/>
        </p:nvSpPr>
        <p:spPr>
          <a:xfrm>
            <a:off x="38953439" y="7769047"/>
            <a:ext cx="4512345" cy="4832092"/>
          </a:xfrm>
          <a:prstGeom prst="rect">
            <a:avLst/>
          </a:prstGeom>
          <a:noFill/>
          <a:ln>
            <a:solidFill>
              <a:schemeClr val="tx1"/>
            </a:solidFill>
          </a:ln>
        </p:spPr>
        <p:txBody>
          <a:bodyPr wrap="square" rtlCol="0">
            <a:spAutoFit/>
          </a:bodyPr>
          <a:lstStyle/>
          <a:p>
            <a:r>
              <a:rPr lang="en-US" sz="2800" b="1"/>
              <a:t>Figure 1. Locations of Subset Trees of Interest (left): </a:t>
            </a:r>
            <a:r>
              <a:rPr lang="en-US" sz="2800"/>
              <a:t>Figure 1 depicts a zoomed-in map of the locations of all 36 subset trees of interest in relation to CSU’s campus. Honey locusts are denoted by a yellow marker, red maples are denoted by a red marker, and Norway maples are denoted by a blue marker.</a:t>
            </a:r>
          </a:p>
        </p:txBody>
      </p:sp>
      <p:sp>
        <p:nvSpPr>
          <p:cNvPr id="49" name="TextBox 48">
            <a:extLst>
              <a:ext uri="{FF2B5EF4-FFF2-40B4-BE49-F238E27FC236}">
                <a16:creationId xmlns:a16="http://schemas.microsoft.com/office/drawing/2014/main" id="{DD0D4111-4B70-2344-AA73-021B5920CB27}"/>
              </a:ext>
            </a:extLst>
          </p:cNvPr>
          <p:cNvSpPr txBox="1"/>
          <p:nvPr/>
        </p:nvSpPr>
        <p:spPr>
          <a:xfrm>
            <a:off x="28606783" y="25812544"/>
            <a:ext cx="14859002" cy="8956298"/>
          </a:xfrm>
          <a:prstGeom prst="rect">
            <a:avLst/>
          </a:prstGeom>
          <a:noFill/>
          <a:ln>
            <a:solidFill>
              <a:schemeClr val="tx1"/>
            </a:solidFill>
          </a:ln>
        </p:spPr>
        <p:txBody>
          <a:bodyPr wrap="square" rtlCol="0">
            <a:spAutoFit/>
          </a:bodyPr>
          <a:lstStyle/>
          <a:p>
            <a:r>
              <a:rPr lang="en-US" sz="3600" b="1"/>
              <a:t>Conclusions</a:t>
            </a:r>
          </a:p>
          <a:p>
            <a:pPr marL="571500" indent="-571500">
              <a:buFont typeface="Arial" panose="020B0604020202020204" pitchFamily="34" charset="0"/>
              <a:buChar char="•"/>
            </a:pPr>
            <a:r>
              <a:rPr lang="en-US" sz="3600"/>
              <a:t>Higher compaction values are associated with lower total soil moisture averages (see Figure 5).</a:t>
            </a:r>
          </a:p>
          <a:p>
            <a:pPr marL="571500" indent="-571500">
              <a:buFont typeface="Arial" panose="020B0604020202020204" pitchFamily="34" charset="0"/>
              <a:buChar char="•"/>
            </a:pPr>
            <a:r>
              <a:rPr lang="en-US" sz="3600"/>
              <a:t>There is a negative relationship between average soil compaction and total soil moisture averages.</a:t>
            </a:r>
          </a:p>
          <a:p>
            <a:pPr marL="571500" indent="-571500">
              <a:buFont typeface="Arial" panose="020B0604020202020204" pitchFamily="34" charset="0"/>
              <a:buChar char="•"/>
            </a:pPr>
            <a:r>
              <a:rPr lang="en-US" sz="3600"/>
              <a:t>There is a positive relationship between soil moisture dynamics and health variables, crown dieback and crown discoloration (see Figure 5).</a:t>
            </a:r>
          </a:p>
          <a:p>
            <a:pPr marL="571500" indent="-571500">
              <a:buFont typeface="Arial" panose="020B0604020202020204" pitchFamily="34" charset="0"/>
              <a:buChar char="•"/>
            </a:pPr>
            <a:r>
              <a:rPr lang="en-US" sz="3600"/>
              <a:t>Honey locusts typically had lower compaction values compared to the higher values of red and Norway maples (see Figure 6).</a:t>
            </a:r>
          </a:p>
          <a:p>
            <a:pPr marL="571500" indent="-571500">
              <a:buFont typeface="Arial" panose="020B0604020202020204" pitchFamily="34" charset="0"/>
              <a:buChar char="•"/>
            </a:pPr>
            <a:r>
              <a:rPr lang="en-US" sz="3600"/>
              <a:t>Honey locusts had a higher average WHC at 2.075 g/g compared to the average WHC of 1.581 g/g for red and Norway maples.</a:t>
            </a:r>
          </a:p>
          <a:p>
            <a:pPr marL="571500" indent="-571500">
              <a:buFont typeface="Arial" panose="020B0604020202020204" pitchFamily="34" charset="0"/>
              <a:buChar char="•"/>
            </a:pPr>
            <a:r>
              <a:rPr lang="en-US" sz="3600"/>
              <a:t>The WHC values for honey locusts contain one outlier, which measured at 4.510 g/g.</a:t>
            </a:r>
          </a:p>
          <a:p>
            <a:pPr marL="571500" indent="-571500">
              <a:buFont typeface="Arial" panose="020B0604020202020204" pitchFamily="34" charset="0"/>
              <a:buChar char="•"/>
            </a:pPr>
            <a:r>
              <a:rPr lang="en-US" sz="3600"/>
              <a:t>Overall, honey locusts and red and Norway maples report differing results; although, statistics suggest no substantial difference in soil moisture dynamics. </a:t>
            </a:r>
          </a:p>
        </p:txBody>
      </p:sp>
      <p:sp>
        <p:nvSpPr>
          <p:cNvPr id="20" name="TextBox 19">
            <a:extLst>
              <a:ext uri="{FF2B5EF4-FFF2-40B4-BE49-F238E27FC236}">
                <a16:creationId xmlns:a16="http://schemas.microsoft.com/office/drawing/2014/main" id="{1089C45D-04BE-DB61-971C-34CAFA4AF3A7}"/>
              </a:ext>
            </a:extLst>
          </p:cNvPr>
          <p:cNvSpPr txBox="1"/>
          <p:nvPr/>
        </p:nvSpPr>
        <p:spPr>
          <a:xfrm>
            <a:off x="513903" y="19382702"/>
            <a:ext cx="13904606" cy="11172289"/>
          </a:xfrm>
          <a:prstGeom prst="rect">
            <a:avLst/>
          </a:prstGeom>
          <a:noFill/>
          <a:ln>
            <a:solidFill>
              <a:schemeClr val="tx1"/>
            </a:solidFill>
          </a:ln>
        </p:spPr>
        <p:txBody>
          <a:bodyPr wrap="square" rtlCol="0">
            <a:spAutoFit/>
          </a:bodyPr>
          <a:lstStyle/>
          <a:p>
            <a:r>
              <a:rPr lang="en-US" sz="3600" b="1"/>
              <a:t>Introduction</a:t>
            </a:r>
          </a:p>
          <a:p>
            <a:r>
              <a:rPr lang="en-US" sz="3600"/>
              <a:t>Urban forestry, an example of green infrastructure, is a viable solution to the negative impacts of urbanization that protects ecosystem services trees provide while improving the quality of life (</a:t>
            </a:r>
            <a:r>
              <a:rPr lang="en-US" sz="3600" kern="1200" err="1">
                <a:effectLst/>
                <a:ea typeface="SimSun" panose="02010600030101010101" pitchFamily="2" charset="-122"/>
              </a:rPr>
              <a:t>Konijnendijk</a:t>
            </a:r>
            <a:r>
              <a:rPr lang="en-US" sz="3600" kern="1200">
                <a:effectLst/>
                <a:ea typeface="SimSun" panose="02010600030101010101" pitchFamily="2" charset="-122"/>
              </a:rPr>
              <a:t> et al., 2005, p. 93). </a:t>
            </a:r>
            <a:r>
              <a:rPr lang="en-US" sz="3600" kern="1200">
                <a:effectLst/>
                <a:ea typeface="SimSun" panose="02010600030101010101" pitchFamily="2" charset="-122"/>
                <a:cs typeface="Times New Roman" panose="02020603050405020304" pitchFamily="18" charset="0"/>
              </a:rPr>
              <a:t>With an expected increase in intensity and frequency of storms predicted for northeast Ohio, Lake Erie faces serious consequences of pollution from Cleveland by stormwater runoff (“Water and Green…,” n.d., par. 1). Urban forestry is a necessary tool in effective mitigation of excess stormwater by use of trees without harming the natural environment. </a:t>
            </a:r>
            <a:r>
              <a:rPr lang="en-US" sz="3600" kern="1200">
                <a:effectLst/>
                <a:ea typeface="SimSun" panose="02010600030101010101" pitchFamily="2" charset="-122"/>
              </a:rPr>
              <a:t>In urban environments like Cleveland, soil compaction is more common and the more compacted soils where trees are planted contribute to poor physical soil properties and subsequently harms the health of trees (Jim and Ng, 2018, pp. 1-3). The aim of this study is to determine how soil compaction affects potentially varying soil moisture dynamics of honey locust, red maple, and Norway maple trees on CSU’s campus and its relation to tree health to further understand the implications of urban forestry as effective green infrastructure. With a better understanding of soil moisture dynamics and tree health in an urban environment, and any potential influences like soil compaction, cities may better utilize the ecosystem services that urban forestry offers.</a:t>
            </a:r>
            <a:endParaRPr lang="en-US" sz="3600"/>
          </a:p>
        </p:txBody>
      </p:sp>
      <p:sp>
        <p:nvSpPr>
          <p:cNvPr id="22" name="TextBox 21">
            <a:extLst>
              <a:ext uri="{FF2B5EF4-FFF2-40B4-BE49-F238E27FC236}">
                <a16:creationId xmlns:a16="http://schemas.microsoft.com/office/drawing/2014/main" id="{0FBCE9BA-7674-777C-5F70-DAE9EFE276C6}"/>
              </a:ext>
            </a:extLst>
          </p:cNvPr>
          <p:cNvSpPr txBox="1"/>
          <p:nvPr/>
        </p:nvSpPr>
        <p:spPr>
          <a:xfrm>
            <a:off x="14624992" y="5129995"/>
            <a:ext cx="14731058" cy="8402300"/>
          </a:xfrm>
          <a:prstGeom prst="rect">
            <a:avLst/>
          </a:prstGeom>
          <a:noFill/>
          <a:ln>
            <a:solidFill>
              <a:schemeClr val="tx1"/>
            </a:solidFill>
          </a:ln>
        </p:spPr>
        <p:txBody>
          <a:bodyPr wrap="square" rtlCol="0" anchor="t">
            <a:spAutoFit/>
          </a:bodyPr>
          <a:lstStyle/>
          <a:p>
            <a:r>
              <a:rPr lang="en-US" sz="3600" b="1"/>
              <a:t>Methods</a:t>
            </a:r>
          </a:p>
          <a:p>
            <a:r>
              <a:rPr lang="en-US" sz="3600" i="1"/>
              <a:t>Hypotheses</a:t>
            </a:r>
            <a:r>
              <a:rPr lang="en-US" sz="3600"/>
              <a:t>:</a:t>
            </a:r>
          </a:p>
          <a:p>
            <a:pPr marL="342900" indent="-342900">
              <a:buAutoNum type="arabicPeriod"/>
            </a:pPr>
            <a:r>
              <a:rPr lang="en-US" sz="3600"/>
              <a:t>Higher compacted soils will negatively affect soil moisture dynamics of honey locusts, red maples, and Norway maples on campus.</a:t>
            </a:r>
          </a:p>
          <a:p>
            <a:pPr marL="342900" indent="-342900">
              <a:buAutoNum type="arabicPeriod"/>
            </a:pPr>
            <a:r>
              <a:rPr lang="en-US" sz="3600"/>
              <a:t>There will be a difference in the soil moisture dynamics between honey locust trees and red and Norway maple trees due to varying tree traits like bark texture, branching angles, and perceived canopy density. </a:t>
            </a:r>
          </a:p>
          <a:p>
            <a:r>
              <a:rPr lang="en-US" sz="3600"/>
              <a:t>A preliminary survey was conducted on all trees of interest on campus in which various health data and soil compaction measurements were collected. A subsequent group of 36 trees of interest, 18 honey locust, 12 red maple, and 6 Norway maple, were then selected for further study. Throughout the duration of the study, soil moisture was measured before and after rain events and a total of 7 soil moisture events were recorded. Soil core samples were collected, prepped, and used in the lab to measure WHC g/g and soil texture in terms of % sand, % silt, and % clay using the hydrometer method. </a:t>
            </a:r>
          </a:p>
        </p:txBody>
      </p:sp>
      <p:sp>
        <p:nvSpPr>
          <p:cNvPr id="23" name="TextBox 22">
            <a:extLst>
              <a:ext uri="{FF2B5EF4-FFF2-40B4-BE49-F238E27FC236}">
                <a16:creationId xmlns:a16="http://schemas.microsoft.com/office/drawing/2014/main" id="{FFE07A4F-3DDC-120F-EBDB-A2C6F7413A4C}"/>
              </a:ext>
            </a:extLst>
          </p:cNvPr>
          <p:cNvSpPr txBox="1"/>
          <p:nvPr/>
        </p:nvSpPr>
        <p:spPr>
          <a:xfrm>
            <a:off x="29562647" y="5134222"/>
            <a:ext cx="13903138" cy="646331"/>
          </a:xfrm>
          <a:prstGeom prst="rect">
            <a:avLst/>
          </a:prstGeom>
          <a:noFill/>
          <a:ln>
            <a:solidFill>
              <a:schemeClr val="tx1"/>
            </a:solidFill>
          </a:ln>
        </p:spPr>
        <p:txBody>
          <a:bodyPr wrap="square" rtlCol="0">
            <a:spAutoFit/>
          </a:bodyPr>
          <a:lstStyle/>
          <a:p>
            <a:r>
              <a:rPr lang="en-US" sz="3600" b="1"/>
              <a:t>Results</a:t>
            </a:r>
          </a:p>
        </p:txBody>
      </p:sp>
      <p:sp>
        <p:nvSpPr>
          <p:cNvPr id="21" name="TextBox 20">
            <a:extLst>
              <a:ext uri="{FF2B5EF4-FFF2-40B4-BE49-F238E27FC236}">
                <a16:creationId xmlns:a16="http://schemas.microsoft.com/office/drawing/2014/main" id="{3C85E9B4-C6C4-8332-8D5B-7732E837FF6B}"/>
              </a:ext>
            </a:extLst>
          </p:cNvPr>
          <p:cNvSpPr txBox="1"/>
          <p:nvPr/>
        </p:nvSpPr>
        <p:spPr>
          <a:xfrm>
            <a:off x="513902" y="30798524"/>
            <a:ext cx="13904605" cy="3970318"/>
          </a:xfrm>
          <a:prstGeom prst="rect">
            <a:avLst/>
          </a:prstGeom>
          <a:noFill/>
          <a:ln>
            <a:solidFill>
              <a:schemeClr val="tx1"/>
            </a:solidFill>
          </a:ln>
        </p:spPr>
        <p:txBody>
          <a:bodyPr wrap="square" rtlCol="0">
            <a:spAutoFit/>
          </a:bodyPr>
          <a:lstStyle/>
          <a:p>
            <a:r>
              <a:rPr lang="en-US" sz="3600" b="1"/>
              <a:t>Acknowledgments</a:t>
            </a:r>
          </a:p>
          <a:p>
            <a:r>
              <a:rPr lang="en-US" sz="3600"/>
              <a:t>I would like to extend thanks to my advisor, Dr. Kevin Mueller, for his support, guidance, and expertise throughout this project. I would also like to thank the McNair Scholars Program and Dr. </a:t>
            </a:r>
            <a:r>
              <a:rPr lang="en-US" sz="3600" b="0" i="0" err="1">
                <a:solidFill>
                  <a:srgbClr val="000000"/>
                </a:solidFill>
                <a:effectLst/>
                <a:latin typeface="Calibri" panose="020F0502020204030204" pitchFamily="34" charset="0"/>
              </a:rPr>
              <a:t>Ángel</a:t>
            </a:r>
            <a:r>
              <a:rPr lang="en-US" sz="3600" b="0" i="0">
                <a:solidFill>
                  <a:srgbClr val="000000"/>
                </a:solidFill>
                <a:effectLst/>
                <a:latin typeface="Calibri" panose="020F0502020204030204" pitchFamily="34" charset="0"/>
              </a:rPr>
              <a:t> Reyes-Rodríguez</a:t>
            </a:r>
            <a:r>
              <a:rPr lang="en-US" sz="3600"/>
              <a:t> for providing the funds and research opportunity. </a:t>
            </a:r>
          </a:p>
          <a:p>
            <a:endParaRPr lang="en-US" sz="3600"/>
          </a:p>
          <a:p>
            <a:r>
              <a:rPr lang="en-US" sz="3600"/>
              <a:t>Funding: McNair Scholars Program </a:t>
            </a:r>
          </a:p>
        </p:txBody>
      </p:sp>
      <p:pic>
        <p:nvPicPr>
          <p:cNvPr id="24" name="Picture 23" descr="A picture containing application&#10;&#10;Description automatically generated">
            <a:extLst>
              <a:ext uri="{FF2B5EF4-FFF2-40B4-BE49-F238E27FC236}">
                <a16:creationId xmlns:a16="http://schemas.microsoft.com/office/drawing/2014/main" id="{E1D90B30-A836-BAB0-7645-8429C4A351C6}"/>
              </a:ext>
            </a:extLst>
          </p:cNvPr>
          <p:cNvPicPr preferRelativeResize="0">
            <a:picLocks/>
          </p:cNvPicPr>
          <p:nvPr/>
        </p:nvPicPr>
        <p:blipFill>
          <a:blip r:embed="rId4"/>
          <a:stretch>
            <a:fillRect/>
          </a:stretch>
        </p:blipFill>
        <p:spPr>
          <a:xfrm>
            <a:off x="29580448" y="6062100"/>
            <a:ext cx="9144000" cy="9144000"/>
          </a:xfrm>
          <a:prstGeom prst="rect">
            <a:avLst/>
          </a:prstGeom>
          <a:ln>
            <a:solidFill>
              <a:schemeClr val="tx2"/>
            </a:solidFill>
          </a:ln>
        </p:spPr>
      </p:pic>
      <p:sp>
        <p:nvSpPr>
          <p:cNvPr id="46" name="TextBox 45">
            <a:extLst>
              <a:ext uri="{FF2B5EF4-FFF2-40B4-BE49-F238E27FC236}">
                <a16:creationId xmlns:a16="http://schemas.microsoft.com/office/drawing/2014/main" id="{514220BC-BECB-CF87-B6F1-1ECD066E48D6}"/>
              </a:ext>
            </a:extLst>
          </p:cNvPr>
          <p:cNvSpPr txBox="1"/>
          <p:nvPr/>
        </p:nvSpPr>
        <p:spPr>
          <a:xfrm>
            <a:off x="14618224" y="19008837"/>
            <a:ext cx="5242348" cy="2246769"/>
          </a:xfrm>
          <a:prstGeom prst="rect">
            <a:avLst/>
          </a:prstGeom>
          <a:noFill/>
          <a:ln>
            <a:solidFill>
              <a:schemeClr val="tx1"/>
            </a:solidFill>
          </a:ln>
        </p:spPr>
        <p:txBody>
          <a:bodyPr wrap="square" rtlCol="0">
            <a:spAutoFit/>
          </a:bodyPr>
          <a:lstStyle/>
          <a:p>
            <a:r>
              <a:rPr lang="en-US" sz="2800" b="1"/>
              <a:t>Figure 2. Soil Texture Percentages (above): </a:t>
            </a:r>
            <a:r>
              <a:rPr lang="en-US" sz="2800"/>
              <a:t>Figure 2 depicts the graphed percentages of sand measured per subset tree of interest.</a:t>
            </a:r>
          </a:p>
        </p:txBody>
      </p:sp>
      <p:sp>
        <p:nvSpPr>
          <p:cNvPr id="51" name="TextBox 50">
            <a:extLst>
              <a:ext uri="{FF2B5EF4-FFF2-40B4-BE49-F238E27FC236}">
                <a16:creationId xmlns:a16="http://schemas.microsoft.com/office/drawing/2014/main" id="{9FD0DD94-1122-0E6F-03C5-F27AB329FBFC}"/>
              </a:ext>
            </a:extLst>
          </p:cNvPr>
          <p:cNvSpPr txBox="1"/>
          <p:nvPr/>
        </p:nvSpPr>
        <p:spPr>
          <a:xfrm>
            <a:off x="14656127" y="21387837"/>
            <a:ext cx="5211213" cy="3108543"/>
          </a:xfrm>
          <a:prstGeom prst="rect">
            <a:avLst/>
          </a:prstGeom>
          <a:noFill/>
          <a:ln>
            <a:solidFill>
              <a:schemeClr val="tx1"/>
            </a:solidFill>
          </a:ln>
        </p:spPr>
        <p:txBody>
          <a:bodyPr wrap="square" rtlCol="0">
            <a:spAutoFit/>
          </a:bodyPr>
          <a:lstStyle/>
          <a:p>
            <a:r>
              <a:rPr lang="en-US" sz="2800" b="1"/>
              <a:t>Figure 4. Soil Texture versus Soil Moisture Dynamics (right): </a:t>
            </a:r>
            <a:r>
              <a:rPr lang="en-US" sz="2800"/>
              <a:t>Figure 4 depicts two graphs showing the positive relationship between % sand and SM range as well as the negative relationship between % sand and total SM averages. </a:t>
            </a:r>
          </a:p>
        </p:txBody>
      </p:sp>
      <p:sp>
        <p:nvSpPr>
          <p:cNvPr id="52" name="TextBox 51">
            <a:extLst>
              <a:ext uri="{FF2B5EF4-FFF2-40B4-BE49-F238E27FC236}">
                <a16:creationId xmlns:a16="http://schemas.microsoft.com/office/drawing/2014/main" id="{1AB17FFD-91A6-2D68-FBA1-518B0BF56A48}"/>
              </a:ext>
            </a:extLst>
          </p:cNvPr>
          <p:cNvSpPr txBox="1"/>
          <p:nvPr/>
        </p:nvSpPr>
        <p:spPr>
          <a:xfrm>
            <a:off x="14655260" y="24643662"/>
            <a:ext cx="13750647" cy="1815882"/>
          </a:xfrm>
          <a:prstGeom prst="rect">
            <a:avLst/>
          </a:prstGeom>
          <a:noFill/>
          <a:ln>
            <a:solidFill>
              <a:schemeClr val="tx1"/>
            </a:solidFill>
          </a:ln>
        </p:spPr>
        <p:txBody>
          <a:bodyPr wrap="square" rtlCol="0">
            <a:spAutoFit/>
          </a:bodyPr>
          <a:lstStyle/>
          <a:p>
            <a:r>
              <a:rPr lang="en-US" sz="2800" b="1"/>
              <a:t>Figure 6. Honey Locusts Versus Maples (below): </a:t>
            </a:r>
            <a:r>
              <a:rPr lang="en-US" sz="2800"/>
              <a:t>Figure 6 depicts histograms comparing honey locusts to maples. The top two histograms compare the average compaction values measured for the two species while the bottom two histograms compare the WHC g/g measured for the two species, which a paired t-test showed to be statistically significant. </a:t>
            </a:r>
          </a:p>
        </p:txBody>
      </p:sp>
      <p:pic>
        <p:nvPicPr>
          <p:cNvPr id="2" name="Picture 1">
            <a:extLst>
              <a:ext uri="{FF2B5EF4-FFF2-40B4-BE49-F238E27FC236}">
                <a16:creationId xmlns:a16="http://schemas.microsoft.com/office/drawing/2014/main" id="{CA4C7A92-01BA-A33C-6075-9E31349D962D}"/>
              </a:ext>
            </a:extLst>
          </p:cNvPr>
          <p:cNvPicPr>
            <a:picLocks noChangeAspect="1"/>
          </p:cNvPicPr>
          <p:nvPr/>
        </p:nvPicPr>
        <p:blipFill>
          <a:blip r:embed="rId5"/>
          <a:stretch>
            <a:fillRect/>
          </a:stretch>
        </p:blipFill>
        <p:spPr>
          <a:xfrm>
            <a:off x="14655260" y="13664526"/>
            <a:ext cx="5212080" cy="5212080"/>
          </a:xfrm>
          <a:prstGeom prst="rect">
            <a:avLst/>
          </a:prstGeom>
        </p:spPr>
      </p:pic>
      <p:pic>
        <p:nvPicPr>
          <p:cNvPr id="4" name="Picture 3">
            <a:extLst>
              <a:ext uri="{FF2B5EF4-FFF2-40B4-BE49-F238E27FC236}">
                <a16:creationId xmlns:a16="http://schemas.microsoft.com/office/drawing/2014/main" id="{FFFEEF32-2820-4500-A02B-C1DEC6838825}"/>
              </a:ext>
            </a:extLst>
          </p:cNvPr>
          <p:cNvPicPr>
            <a:picLocks noChangeAspect="1"/>
          </p:cNvPicPr>
          <p:nvPr/>
        </p:nvPicPr>
        <p:blipFill>
          <a:blip r:embed="rId6"/>
          <a:stretch>
            <a:fillRect/>
          </a:stretch>
        </p:blipFill>
        <p:spPr>
          <a:xfrm>
            <a:off x="25408750" y="19122170"/>
            <a:ext cx="5212080" cy="5212080"/>
          </a:xfrm>
          <a:prstGeom prst="rect">
            <a:avLst/>
          </a:prstGeom>
        </p:spPr>
      </p:pic>
      <p:pic>
        <p:nvPicPr>
          <p:cNvPr id="14" name="Picture 13">
            <a:extLst>
              <a:ext uri="{FF2B5EF4-FFF2-40B4-BE49-F238E27FC236}">
                <a16:creationId xmlns:a16="http://schemas.microsoft.com/office/drawing/2014/main" id="{7600A33C-9B61-7C44-20D0-E44B8B773CE5}"/>
              </a:ext>
            </a:extLst>
          </p:cNvPr>
          <p:cNvPicPr>
            <a:picLocks noChangeAspect="1"/>
          </p:cNvPicPr>
          <p:nvPr/>
        </p:nvPicPr>
        <p:blipFill>
          <a:blip r:embed="rId7"/>
          <a:stretch>
            <a:fillRect/>
          </a:stretch>
        </p:blipFill>
        <p:spPr>
          <a:xfrm>
            <a:off x="20073823" y="19122170"/>
            <a:ext cx="5212080" cy="5212080"/>
          </a:xfrm>
          <a:prstGeom prst="rect">
            <a:avLst/>
          </a:prstGeom>
        </p:spPr>
      </p:pic>
      <p:pic>
        <p:nvPicPr>
          <p:cNvPr id="16" name="Picture 15">
            <a:extLst>
              <a:ext uri="{FF2B5EF4-FFF2-40B4-BE49-F238E27FC236}">
                <a16:creationId xmlns:a16="http://schemas.microsoft.com/office/drawing/2014/main" id="{94EEA335-CCF8-0719-9311-821E4169EABC}"/>
              </a:ext>
            </a:extLst>
          </p:cNvPr>
          <p:cNvPicPr>
            <a:picLocks noChangeAspect="1"/>
          </p:cNvPicPr>
          <p:nvPr/>
        </p:nvPicPr>
        <p:blipFill>
          <a:blip r:embed="rId8"/>
          <a:stretch>
            <a:fillRect/>
          </a:stretch>
        </p:blipFill>
        <p:spPr>
          <a:xfrm>
            <a:off x="14637610" y="26591775"/>
            <a:ext cx="6699656" cy="4023360"/>
          </a:xfrm>
          <a:prstGeom prst="rect">
            <a:avLst/>
          </a:prstGeom>
        </p:spPr>
      </p:pic>
      <p:pic>
        <p:nvPicPr>
          <p:cNvPr id="25" name="Picture 24">
            <a:extLst>
              <a:ext uri="{FF2B5EF4-FFF2-40B4-BE49-F238E27FC236}">
                <a16:creationId xmlns:a16="http://schemas.microsoft.com/office/drawing/2014/main" id="{C302CA6E-158E-FFBB-55EE-6977416E1297}"/>
              </a:ext>
            </a:extLst>
          </p:cNvPr>
          <p:cNvPicPr>
            <a:picLocks noChangeAspect="1"/>
          </p:cNvPicPr>
          <p:nvPr/>
        </p:nvPicPr>
        <p:blipFill>
          <a:blip r:embed="rId9"/>
          <a:stretch>
            <a:fillRect/>
          </a:stretch>
        </p:blipFill>
        <p:spPr>
          <a:xfrm>
            <a:off x="21688024" y="26591775"/>
            <a:ext cx="6699656" cy="4023360"/>
          </a:xfrm>
          <a:prstGeom prst="rect">
            <a:avLst/>
          </a:prstGeom>
        </p:spPr>
      </p:pic>
      <p:pic>
        <p:nvPicPr>
          <p:cNvPr id="26" name="Picture 25">
            <a:extLst>
              <a:ext uri="{FF2B5EF4-FFF2-40B4-BE49-F238E27FC236}">
                <a16:creationId xmlns:a16="http://schemas.microsoft.com/office/drawing/2014/main" id="{A791066B-5D43-DA60-A447-08D271B7E494}"/>
              </a:ext>
            </a:extLst>
          </p:cNvPr>
          <p:cNvPicPr>
            <a:picLocks noChangeAspect="1"/>
          </p:cNvPicPr>
          <p:nvPr/>
        </p:nvPicPr>
        <p:blipFill>
          <a:blip r:embed="rId10"/>
          <a:stretch>
            <a:fillRect/>
          </a:stretch>
        </p:blipFill>
        <p:spPr>
          <a:xfrm>
            <a:off x="14637610" y="30747366"/>
            <a:ext cx="6699656" cy="4023360"/>
          </a:xfrm>
          <a:prstGeom prst="rect">
            <a:avLst/>
          </a:prstGeom>
        </p:spPr>
      </p:pic>
      <p:pic>
        <p:nvPicPr>
          <p:cNvPr id="27" name="Picture 26">
            <a:extLst>
              <a:ext uri="{FF2B5EF4-FFF2-40B4-BE49-F238E27FC236}">
                <a16:creationId xmlns:a16="http://schemas.microsoft.com/office/drawing/2014/main" id="{7693C85D-EC30-B1AA-2239-F5314FA7AFE2}"/>
              </a:ext>
            </a:extLst>
          </p:cNvPr>
          <p:cNvPicPr>
            <a:picLocks noChangeAspect="1"/>
          </p:cNvPicPr>
          <p:nvPr/>
        </p:nvPicPr>
        <p:blipFill>
          <a:blip r:embed="rId11"/>
          <a:stretch>
            <a:fillRect/>
          </a:stretch>
        </p:blipFill>
        <p:spPr>
          <a:xfrm>
            <a:off x="21688024" y="30745482"/>
            <a:ext cx="6699656" cy="4023360"/>
          </a:xfrm>
          <a:prstGeom prst="rect">
            <a:avLst/>
          </a:prstGeom>
        </p:spPr>
      </p:pic>
      <p:pic>
        <p:nvPicPr>
          <p:cNvPr id="35" name="Picture 34">
            <a:extLst>
              <a:ext uri="{FF2B5EF4-FFF2-40B4-BE49-F238E27FC236}">
                <a16:creationId xmlns:a16="http://schemas.microsoft.com/office/drawing/2014/main" id="{48611B93-85CF-CDFF-8A87-D57545B6D4F3}"/>
              </a:ext>
            </a:extLst>
          </p:cNvPr>
          <p:cNvPicPr preferRelativeResize="0">
            <a:picLocks/>
          </p:cNvPicPr>
          <p:nvPr/>
        </p:nvPicPr>
        <p:blipFill>
          <a:blip r:embed="rId12"/>
          <a:stretch>
            <a:fillRect/>
          </a:stretch>
        </p:blipFill>
        <p:spPr>
          <a:xfrm>
            <a:off x="20471934" y="13710106"/>
            <a:ext cx="8778240" cy="3108960"/>
          </a:xfrm>
          <a:prstGeom prst="rect">
            <a:avLst/>
          </a:prstGeom>
        </p:spPr>
      </p:pic>
      <p:pic>
        <p:nvPicPr>
          <p:cNvPr id="37" name="Picture 36">
            <a:extLst>
              <a:ext uri="{FF2B5EF4-FFF2-40B4-BE49-F238E27FC236}">
                <a16:creationId xmlns:a16="http://schemas.microsoft.com/office/drawing/2014/main" id="{5582B063-9004-983B-D8EA-48278775755A}"/>
              </a:ext>
            </a:extLst>
          </p:cNvPr>
          <p:cNvPicPr>
            <a:picLocks noChangeAspect="1"/>
          </p:cNvPicPr>
          <p:nvPr/>
        </p:nvPicPr>
        <p:blipFill>
          <a:blip r:embed="rId13"/>
          <a:stretch>
            <a:fillRect/>
          </a:stretch>
        </p:blipFill>
        <p:spPr>
          <a:xfrm>
            <a:off x="32076758" y="15677347"/>
            <a:ext cx="5212080" cy="5212080"/>
          </a:xfrm>
          <a:prstGeom prst="rect">
            <a:avLst/>
          </a:prstGeom>
        </p:spPr>
      </p:pic>
      <p:pic>
        <p:nvPicPr>
          <p:cNvPr id="39" name="Picture 38">
            <a:extLst>
              <a:ext uri="{FF2B5EF4-FFF2-40B4-BE49-F238E27FC236}">
                <a16:creationId xmlns:a16="http://schemas.microsoft.com/office/drawing/2014/main" id="{80A20CB9-A830-C142-C0CD-A9151D4AB593}"/>
              </a:ext>
            </a:extLst>
          </p:cNvPr>
          <p:cNvPicPr>
            <a:picLocks noChangeAspect="1"/>
          </p:cNvPicPr>
          <p:nvPr/>
        </p:nvPicPr>
        <p:blipFill>
          <a:blip r:embed="rId14"/>
          <a:stretch>
            <a:fillRect/>
          </a:stretch>
        </p:blipFill>
        <p:spPr>
          <a:xfrm>
            <a:off x="37619114" y="14792294"/>
            <a:ext cx="5212080" cy="5212080"/>
          </a:xfrm>
          <a:prstGeom prst="rect">
            <a:avLst/>
          </a:prstGeom>
        </p:spPr>
      </p:pic>
      <p:pic>
        <p:nvPicPr>
          <p:cNvPr id="41" name="Picture 40">
            <a:extLst>
              <a:ext uri="{FF2B5EF4-FFF2-40B4-BE49-F238E27FC236}">
                <a16:creationId xmlns:a16="http://schemas.microsoft.com/office/drawing/2014/main" id="{5FF97E91-9CE7-072B-8E89-D82C4D793608}"/>
              </a:ext>
            </a:extLst>
          </p:cNvPr>
          <p:cNvPicPr>
            <a:picLocks noChangeAspect="1"/>
          </p:cNvPicPr>
          <p:nvPr/>
        </p:nvPicPr>
        <p:blipFill>
          <a:blip r:embed="rId15"/>
          <a:stretch>
            <a:fillRect/>
          </a:stretch>
        </p:blipFill>
        <p:spPr>
          <a:xfrm>
            <a:off x="37619114" y="20302419"/>
            <a:ext cx="5212080" cy="5212080"/>
          </a:xfrm>
          <a:prstGeom prst="rect">
            <a:avLst/>
          </a:prstGeom>
        </p:spPr>
      </p:pic>
      <p:sp>
        <p:nvSpPr>
          <p:cNvPr id="47" name="TextBox 46">
            <a:extLst>
              <a:ext uri="{FF2B5EF4-FFF2-40B4-BE49-F238E27FC236}">
                <a16:creationId xmlns:a16="http://schemas.microsoft.com/office/drawing/2014/main" id="{951AB5C3-0667-5538-CFA1-4E5E1B176EEB}"/>
              </a:ext>
            </a:extLst>
          </p:cNvPr>
          <p:cNvSpPr txBox="1"/>
          <p:nvPr/>
        </p:nvSpPr>
        <p:spPr>
          <a:xfrm>
            <a:off x="20471933" y="16996877"/>
            <a:ext cx="8778239" cy="1815882"/>
          </a:xfrm>
          <a:prstGeom prst="rect">
            <a:avLst/>
          </a:prstGeom>
          <a:noFill/>
          <a:ln>
            <a:solidFill>
              <a:schemeClr val="tx1"/>
            </a:solidFill>
          </a:ln>
        </p:spPr>
        <p:txBody>
          <a:bodyPr wrap="square" rtlCol="0">
            <a:spAutoFit/>
          </a:bodyPr>
          <a:lstStyle/>
          <a:p>
            <a:r>
              <a:rPr lang="en-US" sz="2800" b="1"/>
              <a:t>Figure 3. Multiple Regression P-Value Results (above): </a:t>
            </a:r>
            <a:r>
              <a:rPr lang="en-US" sz="2800"/>
              <a:t>Figure 3 depicts the p-value results after multiple regression analyses for soil moisture dynamic components. Statistically significant p-values are highlighted. </a:t>
            </a:r>
          </a:p>
        </p:txBody>
      </p:sp>
      <p:sp>
        <p:nvSpPr>
          <p:cNvPr id="48" name="TextBox 47">
            <a:extLst>
              <a:ext uri="{FF2B5EF4-FFF2-40B4-BE49-F238E27FC236}">
                <a16:creationId xmlns:a16="http://schemas.microsoft.com/office/drawing/2014/main" id="{074DE303-0CE1-7973-481C-1A8A160CD078}"/>
              </a:ext>
            </a:extLst>
          </p:cNvPr>
          <p:cNvSpPr txBox="1"/>
          <p:nvPr/>
        </p:nvSpPr>
        <p:spPr>
          <a:xfrm>
            <a:off x="31593851" y="21370979"/>
            <a:ext cx="5694987" cy="3539430"/>
          </a:xfrm>
          <a:prstGeom prst="rect">
            <a:avLst/>
          </a:prstGeom>
          <a:noFill/>
          <a:ln>
            <a:solidFill>
              <a:schemeClr val="tx1"/>
            </a:solidFill>
          </a:ln>
        </p:spPr>
        <p:txBody>
          <a:bodyPr wrap="square" rtlCol="0">
            <a:spAutoFit/>
          </a:bodyPr>
          <a:lstStyle/>
          <a:p>
            <a:r>
              <a:rPr lang="en-US" sz="2800" b="1"/>
              <a:t>Figure 5. Soil Moisture Dynamics in Relation to Compaction and Health Data (above and right): </a:t>
            </a:r>
            <a:r>
              <a:rPr lang="en-US" sz="2800"/>
              <a:t>Figure 5 depicts the statistically significant relationships of soil moisture dynamic components to average compaction and two health variables: crown dieback and crown discoloration.</a:t>
            </a:r>
          </a:p>
        </p:txBody>
      </p:sp>
    </p:spTree>
    <p:extLst>
      <p:ext uri="{BB962C8B-B14F-4D97-AF65-F5344CB8AC3E}">
        <p14:creationId xmlns:p14="http://schemas.microsoft.com/office/powerpoint/2010/main" val="727715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71022F-7930-A04D-BE29-7BA07E56EA3E}"/>
              </a:ext>
            </a:extLst>
          </p:cNvPr>
          <p:cNvSpPr txBox="1"/>
          <p:nvPr/>
        </p:nvSpPr>
        <p:spPr>
          <a:xfrm>
            <a:off x="6537960" y="699042"/>
            <a:ext cx="29387800" cy="1938992"/>
          </a:xfrm>
          <a:prstGeom prst="rect">
            <a:avLst/>
          </a:prstGeom>
          <a:noFill/>
        </p:spPr>
        <p:txBody>
          <a:bodyPr wrap="square" rtlCol="0">
            <a:spAutoFit/>
          </a:bodyPr>
          <a:lstStyle/>
          <a:p>
            <a:pPr algn="ctr"/>
            <a:r>
              <a:rPr lang="en-US" sz="6000" b="1"/>
              <a:t>The Impact of Soil Compaction on Soil Moisture Dynamics of Honey Locust, Red Maple, and Norway Maple Trees in an Urban Environment</a:t>
            </a:r>
          </a:p>
        </p:txBody>
      </p:sp>
      <p:pic>
        <p:nvPicPr>
          <p:cNvPr id="10" name="Picture 2">
            <a:extLst>
              <a:ext uri="{FF2B5EF4-FFF2-40B4-BE49-F238E27FC236}">
                <a16:creationId xmlns:a16="http://schemas.microsoft.com/office/drawing/2014/main" id="{B6D0C6EE-FAF1-9844-8288-533F2B8EF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321289"/>
            <a:ext cx="4432300"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FA22862B-4F9D-3444-BC11-8EC65EDDD52F}"/>
              </a:ext>
            </a:extLst>
          </p:cNvPr>
          <p:cNvPicPr>
            <a:picLocks noChangeAspect="1"/>
          </p:cNvPicPr>
          <p:nvPr/>
        </p:nvPicPr>
        <p:blipFill>
          <a:blip r:embed="rId3"/>
          <a:stretch>
            <a:fillRect/>
          </a:stretch>
        </p:blipFill>
        <p:spPr>
          <a:xfrm>
            <a:off x="36703000" y="564923"/>
            <a:ext cx="7048500" cy="2857500"/>
          </a:xfrm>
          <a:prstGeom prst="rect">
            <a:avLst/>
          </a:prstGeom>
        </p:spPr>
      </p:pic>
      <p:sp>
        <p:nvSpPr>
          <p:cNvPr id="12" name="TextBox 11">
            <a:extLst>
              <a:ext uri="{FF2B5EF4-FFF2-40B4-BE49-F238E27FC236}">
                <a16:creationId xmlns:a16="http://schemas.microsoft.com/office/drawing/2014/main" id="{93818E83-1460-7646-81F6-09587D02C1FF}"/>
              </a:ext>
            </a:extLst>
          </p:cNvPr>
          <p:cNvSpPr txBox="1"/>
          <p:nvPr/>
        </p:nvSpPr>
        <p:spPr>
          <a:xfrm>
            <a:off x="6400800" y="2690903"/>
            <a:ext cx="29387800" cy="830997"/>
          </a:xfrm>
          <a:prstGeom prst="rect">
            <a:avLst/>
          </a:prstGeom>
          <a:noFill/>
        </p:spPr>
        <p:txBody>
          <a:bodyPr wrap="square" rtlCol="0">
            <a:spAutoFit/>
          </a:bodyPr>
          <a:lstStyle/>
          <a:p>
            <a:pPr algn="ctr"/>
            <a:r>
              <a:rPr lang="en-US" sz="4800" i="1" u="sng"/>
              <a:t>Ulrich-Cech, Cyenna</a:t>
            </a:r>
            <a:r>
              <a:rPr lang="en-US" sz="4800" i="1"/>
              <a:t>; Mueller, Kevin  </a:t>
            </a:r>
          </a:p>
        </p:txBody>
      </p:sp>
      <p:sp>
        <p:nvSpPr>
          <p:cNvPr id="13" name="TextBox 12">
            <a:extLst>
              <a:ext uri="{FF2B5EF4-FFF2-40B4-BE49-F238E27FC236}">
                <a16:creationId xmlns:a16="http://schemas.microsoft.com/office/drawing/2014/main" id="{6537C941-2EAF-BF41-9408-AF06CA3886EC}"/>
              </a:ext>
            </a:extLst>
          </p:cNvPr>
          <p:cNvSpPr txBox="1"/>
          <p:nvPr/>
        </p:nvSpPr>
        <p:spPr>
          <a:xfrm>
            <a:off x="6537960" y="3587940"/>
            <a:ext cx="29387800" cy="830997"/>
          </a:xfrm>
          <a:prstGeom prst="rect">
            <a:avLst/>
          </a:prstGeom>
          <a:noFill/>
        </p:spPr>
        <p:txBody>
          <a:bodyPr wrap="square" rtlCol="0">
            <a:spAutoFit/>
          </a:bodyPr>
          <a:lstStyle/>
          <a:p>
            <a:pPr algn="ctr"/>
            <a:r>
              <a:rPr lang="en-US" sz="4800"/>
              <a:t>Department of Biological, Geological, and Environmental Sciences, Cleveland State University, Cleveland, OH</a:t>
            </a:r>
          </a:p>
        </p:txBody>
      </p:sp>
      <p:sp>
        <p:nvSpPr>
          <p:cNvPr id="45" name="TextBox 44">
            <a:extLst>
              <a:ext uri="{FF2B5EF4-FFF2-40B4-BE49-F238E27FC236}">
                <a16:creationId xmlns:a16="http://schemas.microsoft.com/office/drawing/2014/main" id="{1D697311-C344-E349-80C8-6FDB4DC7788F}"/>
              </a:ext>
            </a:extLst>
          </p:cNvPr>
          <p:cNvSpPr txBox="1"/>
          <p:nvPr/>
        </p:nvSpPr>
        <p:spPr>
          <a:xfrm>
            <a:off x="390110" y="25273348"/>
            <a:ext cx="4512345" cy="4832092"/>
          </a:xfrm>
          <a:prstGeom prst="rect">
            <a:avLst/>
          </a:prstGeom>
          <a:noFill/>
          <a:ln>
            <a:solidFill>
              <a:schemeClr val="tx1"/>
            </a:solidFill>
          </a:ln>
        </p:spPr>
        <p:txBody>
          <a:bodyPr wrap="square" rtlCol="0">
            <a:spAutoFit/>
          </a:bodyPr>
          <a:lstStyle/>
          <a:p>
            <a:r>
              <a:rPr lang="en-US" sz="2800" b="1"/>
              <a:t>Figure 1. Locations of Subset Trees of Interest (left): </a:t>
            </a:r>
            <a:r>
              <a:rPr lang="en-US" sz="2800"/>
              <a:t>Figure 1 depicts a zoomed-in map of the locations of all 36 subset trees of interest in relation to CSU’s campus. Honey locusts are denoted by a yellow marker, red maples are denoted by a red marker, and Norway maples are denoted by a blue marker.</a:t>
            </a:r>
          </a:p>
        </p:txBody>
      </p:sp>
      <p:sp>
        <p:nvSpPr>
          <p:cNvPr id="49" name="TextBox 48">
            <a:extLst>
              <a:ext uri="{FF2B5EF4-FFF2-40B4-BE49-F238E27FC236}">
                <a16:creationId xmlns:a16="http://schemas.microsoft.com/office/drawing/2014/main" id="{DD0D4111-4B70-2344-AA73-021B5920CB27}"/>
              </a:ext>
            </a:extLst>
          </p:cNvPr>
          <p:cNvSpPr txBox="1"/>
          <p:nvPr/>
        </p:nvSpPr>
        <p:spPr>
          <a:xfrm>
            <a:off x="28640620" y="16490977"/>
            <a:ext cx="14859002" cy="12280285"/>
          </a:xfrm>
          <a:prstGeom prst="rect">
            <a:avLst/>
          </a:prstGeom>
          <a:noFill/>
          <a:ln>
            <a:noFill/>
          </a:ln>
        </p:spPr>
        <p:txBody>
          <a:bodyPr wrap="square" rtlCol="0">
            <a:spAutoFit/>
          </a:bodyPr>
          <a:lstStyle/>
          <a:p>
            <a:r>
              <a:rPr lang="en-US" sz="3600" b="1"/>
              <a:t>Conclusions</a:t>
            </a:r>
          </a:p>
          <a:p>
            <a:pPr marL="571500" indent="-571500">
              <a:buFont typeface="Arial" panose="020B0604020202020204" pitchFamily="34" charset="0"/>
              <a:buChar char="•"/>
            </a:pPr>
            <a:r>
              <a:rPr lang="en-US" sz="3600"/>
              <a:t>Higher compaction values are associated with lower total soil moisture averages (see Figure 5).</a:t>
            </a:r>
          </a:p>
          <a:p>
            <a:pPr marL="571500" indent="-571500">
              <a:buFont typeface="Arial" panose="020B0604020202020204" pitchFamily="34" charset="0"/>
              <a:buChar char="•"/>
            </a:pPr>
            <a:endParaRPr lang="en-US" sz="3600"/>
          </a:p>
          <a:p>
            <a:pPr marL="571500" indent="-571500">
              <a:buFont typeface="Arial" panose="020B0604020202020204" pitchFamily="34" charset="0"/>
              <a:buChar char="•"/>
            </a:pPr>
            <a:r>
              <a:rPr lang="en-US" sz="3600"/>
              <a:t>There is a negative relationship between average soil compaction and total soil moisture averages.</a:t>
            </a:r>
          </a:p>
          <a:p>
            <a:pPr marL="571500" indent="-571500">
              <a:buFont typeface="Arial" panose="020B0604020202020204" pitchFamily="34" charset="0"/>
              <a:buChar char="•"/>
            </a:pPr>
            <a:endParaRPr lang="en-US" sz="3600"/>
          </a:p>
          <a:p>
            <a:pPr marL="571500" indent="-571500">
              <a:buFont typeface="Arial" panose="020B0604020202020204" pitchFamily="34" charset="0"/>
              <a:buChar char="•"/>
            </a:pPr>
            <a:r>
              <a:rPr lang="en-US" sz="3600"/>
              <a:t>There is a positive relationship between soil moisture dynamics and health variables, crown dieback and crown discoloration (see Figure 5).</a:t>
            </a:r>
          </a:p>
          <a:p>
            <a:pPr marL="571500" indent="-571500">
              <a:buFont typeface="Arial" panose="020B0604020202020204" pitchFamily="34" charset="0"/>
              <a:buChar char="•"/>
            </a:pPr>
            <a:endParaRPr lang="en-US" sz="3600"/>
          </a:p>
          <a:p>
            <a:pPr marL="571500" indent="-571500">
              <a:buFont typeface="Arial" panose="020B0604020202020204" pitchFamily="34" charset="0"/>
              <a:buChar char="•"/>
            </a:pPr>
            <a:r>
              <a:rPr lang="en-US" sz="3600"/>
              <a:t>Honey locusts typically had lower compaction values compared to the higher values of red and Norway maples (see Figure 6).</a:t>
            </a:r>
          </a:p>
          <a:p>
            <a:pPr marL="571500" indent="-571500">
              <a:buFont typeface="Arial" panose="020B0604020202020204" pitchFamily="34" charset="0"/>
              <a:buChar char="•"/>
            </a:pPr>
            <a:endParaRPr lang="en-US" sz="3600"/>
          </a:p>
          <a:p>
            <a:pPr marL="571500" indent="-571500">
              <a:buFont typeface="Arial" panose="020B0604020202020204" pitchFamily="34" charset="0"/>
              <a:buChar char="•"/>
            </a:pPr>
            <a:r>
              <a:rPr lang="en-US" sz="3600"/>
              <a:t>Honey locusts had a higher average WHC at 2.075 g/g compared to the average WHC of 1.581 g/g for red and Norway maples.</a:t>
            </a:r>
          </a:p>
          <a:p>
            <a:pPr marL="571500" indent="-571500">
              <a:buFont typeface="Arial" panose="020B0604020202020204" pitchFamily="34" charset="0"/>
              <a:buChar char="•"/>
            </a:pPr>
            <a:endParaRPr lang="en-US" sz="3600"/>
          </a:p>
          <a:p>
            <a:pPr marL="571500" indent="-571500">
              <a:buFont typeface="Arial" panose="020B0604020202020204" pitchFamily="34" charset="0"/>
              <a:buChar char="•"/>
            </a:pPr>
            <a:r>
              <a:rPr lang="en-US" sz="3600"/>
              <a:t>The WHC values for honey locusts contain one outlier, which measured at 4.510 g/g.</a:t>
            </a:r>
          </a:p>
          <a:p>
            <a:pPr marL="571500" indent="-571500">
              <a:buFont typeface="Arial" panose="020B0604020202020204" pitchFamily="34" charset="0"/>
              <a:buChar char="•"/>
            </a:pPr>
            <a:endParaRPr lang="en-US" sz="3600"/>
          </a:p>
          <a:p>
            <a:pPr marL="571500" indent="-571500">
              <a:buFont typeface="Arial" panose="020B0604020202020204" pitchFamily="34" charset="0"/>
              <a:buChar char="•"/>
            </a:pPr>
            <a:r>
              <a:rPr lang="en-US" sz="3600"/>
              <a:t>Overall, honey locusts and red and Norway maples report differing results; although, statistics suggest no substantial difference in soil moisture dynamics. </a:t>
            </a:r>
          </a:p>
        </p:txBody>
      </p:sp>
      <p:sp>
        <p:nvSpPr>
          <p:cNvPr id="20" name="TextBox 19">
            <a:extLst>
              <a:ext uri="{FF2B5EF4-FFF2-40B4-BE49-F238E27FC236}">
                <a16:creationId xmlns:a16="http://schemas.microsoft.com/office/drawing/2014/main" id="{1089C45D-04BE-DB61-971C-34CAFA4AF3A7}"/>
              </a:ext>
            </a:extLst>
          </p:cNvPr>
          <p:cNvSpPr txBox="1"/>
          <p:nvPr/>
        </p:nvSpPr>
        <p:spPr>
          <a:xfrm>
            <a:off x="390110" y="5129995"/>
            <a:ext cx="13904606" cy="8956298"/>
          </a:xfrm>
          <a:prstGeom prst="rect">
            <a:avLst/>
          </a:prstGeom>
          <a:noFill/>
          <a:ln>
            <a:noFill/>
          </a:ln>
        </p:spPr>
        <p:txBody>
          <a:bodyPr wrap="square" rtlCol="0">
            <a:spAutoFit/>
          </a:bodyPr>
          <a:lstStyle/>
          <a:p>
            <a:r>
              <a:rPr lang="en-US" sz="3600" b="1"/>
              <a:t>Introduction</a:t>
            </a:r>
          </a:p>
          <a:p>
            <a:pPr algn="just"/>
            <a:r>
              <a:rPr lang="en-US" sz="3600"/>
              <a:t>Urban forestry, an example of green infrastructure, is a viable solution to the negative impacts of urbanization that protects ecosystem services trees provide while improving the quality of life</a:t>
            </a:r>
            <a:r>
              <a:rPr lang="en-US" sz="3600" kern="1200">
                <a:effectLst/>
                <a:ea typeface="SimSun" panose="02010600030101010101" pitchFamily="2" charset="-122"/>
              </a:rPr>
              <a:t>. </a:t>
            </a:r>
            <a:r>
              <a:rPr lang="en-US" sz="3600" kern="1200">
                <a:effectLst/>
                <a:ea typeface="SimSun" panose="02010600030101010101" pitchFamily="2" charset="-122"/>
                <a:cs typeface="Times New Roman" panose="02020603050405020304" pitchFamily="18" charset="0"/>
              </a:rPr>
              <a:t>With an expected increase in intensity and frequency of storms predicted for northeast Ohio, Lake Erie faces serious consequences of pollution from Cleveland by stormwater runoff. Urban forestry is a necessary tool in effective mitigation of excess stormwater by use of trees without harming the natural environment. </a:t>
            </a:r>
            <a:r>
              <a:rPr lang="en-US" sz="3600" kern="1200">
                <a:effectLst/>
                <a:ea typeface="SimSun" panose="02010600030101010101" pitchFamily="2" charset="-122"/>
              </a:rPr>
              <a:t>In urban environments like Cleveland, soil compaction is more common and the more compacted soils where trees are planted contribute to poor physical soil properties and subsequently harms the health of trees. The aim of this study is to determine how soil compaction affects potentially varying soil moisture dynamics of honey locust, red maple, and Norway maple trees on CSU’s campus and its relation to tree health to further understand the implications of urban forestry as effective green infrastructure. </a:t>
            </a:r>
            <a:endParaRPr lang="en-US" sz="3600"/>
          </a:p>
        </p:txBody>
      </p:sp>
      <p:sp>
        <p:nvSpPr>
          <p:cNvPr id="22" name="TextBox 21">
            <a:extLst>
              <a:ext uri="{FF2B5EF4-FFF2-40B4-BE49-F238E27FC236}">
                <a16:creationId xmlns:a16="http://schemas.microsoft.com/office/drawing/2014/main" id="{0FBCE9BA-7674-777C-5F70-DAE9EFE276C6}"/>
              </a:ext>
            </a:extLst>
          </p:cNvPr>
          <p:cNvSpPr txBox="1"/>
          <p:nvPr/>
        </p:nvSpPr>
        <p:spPr>
          <a:xfrm>
            <a:off x="390110" y="14624506"/>
            <a:ext cx="13897838" cy="9510296"/>
          </a:xfrm>
          <a:prstGeom prst="rect">
            <a:avLst/>
          </a:prstGeom>
          <a:noFill/>
          <a:ln>
            <a:noFill/>
          </a:ln>
        </p:spPr>
        <p:txBody>
          <a:bodyPr wrap="square" rtlCol="0" anchor="t">
            <a:spAutoFit/>
          </a:bodyPr>
          <a:lstStyle/>
          <a:p>
            <a:pPr algn="just"/>
            <a:r>
              <a:rPr lang="en-US" sz="3600" b="1"/>
              <a:t>Methods</a:t>
            </a:r>
          </a:p>
          <a:p>
            <a:pPr algn="just"/>
            <a:r>
              <a:rPr lang="en-US" sz="3600" i="1"/>
              <a:t>Hypotheses</a:t>
            </a:r>
            <a:r>
              <a:rPr lang="en-US" sz="3600"/>
              <a:t>:</a:t>
            </a:r>
          </a:p>
          <a:p>
            <a:pPr marL="342900" indent="-342900" algn="just">
              <a:buAutoNum type="arabicPeriod"/>
            </a:pPr>
            <a:r>
              <a:rPr lang="en-US" sz="3600"/>
              <a:t>Higher compacted soils will negatively affect soil moisture dynamics of honey locusts, red maples, and Norway maples on campus.</a:t>
            </a:r>
          </a:p>
          <a:p>
            <a:pPr marL="342900" indent="-342900" algn="just">
              <a:buAutoNum type="arabicPeriod"/>
            </a:pPr>
            <a:r>
              <a:rPr lang="en-US" sz="3600"/>
              <a:t>There will be a difference in the soil moisture dynamics between honey locust trees and red and Norway maple trees due to varying tree traits like bark texture, branching angles, and perceived canopy density. </a:t>
            </a:r>
          </a:p>
          <a:p>
            <a:pPr algn="just"/>
            <a:endParaRPr lang="en-US" sz="3600"/>
          </a:p>
          <a:p>
            <a:pPr algn="just"/>
            <a:r>
              <a:rPr lang="en-US" sz="3600"/>
              <a:t>A preliminary survey was conducted on all trees of interest on campus in which various health data and soil compaction measurements were collected. A subsequent group of 36 trees of interest, 18 honey locust, 12 red maple, and 6 Norway maple, were then selected for further study. Throughout the duration of the study, soil moisture was measured before and after rain events and a total of 7 soil moisture events were recorded. Soil core samples were collected, prepped, and used in the lab to measure WHC g/g and soil texture in terms of % sand, % silt, and % clay using the hydrometer method. </a:t>
            </a:r>
          </a:p>
        </p:txBody>
      </p:sp>
      <p:sp>
        <p:nvSpPr>
          <p:cNvPr id="23" name="TextBox 22">
            <a:extLst>
              <a:ext uri="{FF2B5EF4-FFF2-40B4-BE49-F238E27FC236}">
                <a16:creationId xmlns:a16="http://schemas.microsoft.com/office/drawing/2014/main" id="{FFE07A4F-3DDC-120F-EBDB-A2C6F7413A4C}"/>
              </a:ext>
            </a:extLst>
          </p:cNvPr>
          <p:cNvSpPr txBox="1"/>
          <p:nvPr/>
        </p:nvSpPr>
        <p:spPr>
          <a:xfrm>
            <a:off x="391578" y="24627017"/>
            <a:ext cx="13903138" cy="646331"/>
          </a:xfrm>
          <a:prstGeom prst="rect">
            <a:avLst/>
          </a:prstGeom>
          <a:noFill/>
          <a:ln>
            <a:noFill/>
          </a:ln>
        </p:spPr>
        <p:txBody>
          <a:bodyPr wrap="square" rtlCol="0">
            <a:spAutoFit/>
          </a:bodyPr>
          <a:lstStyle/>
          <a:p>
            <a:r>
              <a:rPr lang="en-US" sz="3600" b="1"/>
              <a:t>Results</a:t>
            </a:r>
          </a:p>
        </p:txBody>
      </p:sp>
      <p:sp>
        <p:nvSpPr>
          <p:cNvPr id="21" name="TextBox 20">
            <a:extLst>
              <a:ext uri="{FF2B5EF4-FFF2-40B4-BE49-F238E27FC236}">
                <a16:creationId xmlns:a16="http://schemas.microsoft.com/office/drawing/2014/main" id="{3C85E9B4-C6C4-8332-8D5B-7732E837FF6B}"/>
              </a:ext>
            </a:extLst>
          </p:cNvPr>
          <p:cNvSpPr txBox="1"/>
          <p:nvPr/>
        </p:nvSpPr>
        <p:spPr>
          <a:xfrm>
            <a:off x="28691420" y="30244527"/>
            <a:ext cx="14808202" cy="4524315"/>
          </a:xfrm>
          <a:prstGeom prst="rect">
            <a:avLst/>
          </a:prstGeom>
          <a:noFill/>
          <a:ln>
            <a:noFill/>
          </a:ln>
        </p:spPr>
        <p:txBody>
          <a:bodyPr wrap="square" rtlCol="0">
            <a:spAutoFit/>
          </a:bodyPr>
          <a:lstStyle/>
          <a:p>
            <a:r>
              <a:rPr lang="en-US" sz="3600" b="1"/>
              <a:t>Acknowledgments</a:t>
            </a:r>
          </a:p>
          <a:p>
            <a:r>
              <a:rPr lang="en-US" sz="3600"/>
              <a:t>I would like to extend thanks to my advisor, Dr. Kevin Mueller, for his support, guidance, and expertise throughout this project. I would also like to thank the McNair Scholars Program and Dr. </a:t>
            </a:r>
            <a:r>
              <a:rPr lang="en-US" sz="3600" b="0" i="0" err="1">
                <a:solidFill>
                  <a:srgbClr val="000000"/>
                </a:solidFill>
                <a:effectLst/>
                <a:latin typeface="Calibri" panose="020F0502020204030204" pitchFamily="34" charset="0"/>
              </a:rPr>
              <a:t>Ángel</a:t>
            </a:r>
            <a:r>
              <a:rPr lang="en-US" sz="3600" b="0" i="0">
                <a:solidFill>
                  <a:srgbClr val="000000"/>
                </a:solidFill>
                <a:effectLst/>
                <a:latin typeface="Calibri" panose="020F0502020204030204" pitchFamily="34" charset="0"/>
              </a:rPr>
              <a:t> Reyes-Rodríguez</a:t>
            </a:r>
            <a:r>
              <a:rPr lang="en-US" sz="3600"/>
              <a:t> for providing the funds and research opportunity. </a:t>
            </a:r>
          </a:p>
          <a:p>
            <a:endParaRPr lang="en-US" sz="3600"/>
          </a:p>
          <a:p>
            <a:r>
              <a:rPr lang="en-US" sz="3600" b="1"/>
              <a:t>Funding</a:t>
            </a:r>
          </a:p>
          <a:p>
            <a:r>
              <a:rPr lang="en-US" sz="3600"/>
              <a:t>McNair Scholars Program </a:t>
            </a:r>
          </a:p>
        </p:txBody>
      </p:sp>
      <p:pic>
        <p:nvPicPr>
          <p:cNvPr id="24" name="Picture 23" descr="A picture containing application&#10;&#10;Description automatically generated">
            <a:extLst>
              <a:ext uri="{FF2B5EF4-FFF2-40B4-BE49-F238E27FC236}">
                <a16:creationId xmlns:a16="http://schemas.microsoft.com/office/drawing/2014/main" id="{E1D90B30-A836-BAB0-7645-8429C4A351C6}"/>
              </a:ext>
            </a:extLst>
          </p:cNvPr>
          <p:cNvPicPr preferRelativeResize="0">
            <a:picLocks/>
          </p:cNvPicPr>
          <p:nvPr/>
        </p:nvPicPr>
        <p:blipFill>
          <a:blip r:embed="rId4"/>
          <a:stretch>
            <a:fillRect/>
          </a:stretch>
        </p:blipFill>
        <p:spPr>
          <a:xfrm>
            <a:off x="5057148" y="25273348"/>
            <a:ext cx="9144000" cy="9144000"/>
          </a:xfrm>
          <a:prstGeom prst="rect">
            <a:avLst/>
          </a:prstGeom>
          <a:ln>
            <a:solidFill>
              <a:schemeClr val="tx2"/>
            </a:solidFill>
          </a:ln>
        </p:spPr>
      </p:pic>
      <p:sp>
        <p:nvSpPr>
          <p:cNvPr id="46" name="TextBox 45">
            <a:extLst>
              <a:ext uri="{FF2B5EF4-FFF2-40B4-BE49-F238E27FC236}">
                <a16:creationId xmlns:a16="http://schemas.microsoft.com/office/drawing/2014/main" id="{514220BC-BECB-CF87-B6F1-1ECD066E48D6}"/>
              </a:ext>
            </a:extLst>
          </p:cNvPr>
          <p:cNvSpPr txBox="1"/>
          <p:nvPr/>
        </p:nvSpPr>
        <p:spPr>
          <a:xfrm>
            <a:off x="21227028" y="5196434"/>
            <a:ext cx="5242348" cy="2246769"/>
          </a:xfrm>
          <a:prstGeom prst="rect">
            <a:avLst/>
          </a:prstGeom>
          <a:noFill/>
          <a:ln>
            <a:solidFill>
              <a:schemeClr val="tx1"/>
            </a:solidFill>
          </a:ln>
        </p:spPr>
        <p:txBody>
          <a:bodyPr wrap="square" rtlCol="0">
            <a:spAutoFit/>
          </a:bodyPr>
          <a:lstStyle/>
          <a:p>
            <a:r>
              <a:rPr lang="en-US" sz="2800" b="1"/>
              <a:t>Figure 2. Soil Texture Percentages (above): </a:t>
            </a:r>
            <a:r>
              <a:rPr lang="en-US" sz="2800"/>
              <a:t>Figure 2 depicts the graphed percentages of sand measured per subset tree of interest.</a:t>
            </a:r>
          </a:p>
        </p:txBody>
      </p:sp>
      <p:sp>
        <p:nvSpPr>
          <p:cNvPr id="51" name="TextBox 50">
            <a:extLst>
              <a:ext uri="{FF2B5EF4-FFF2-40B4-BE49-F238E27FC236}">
                <a16:creationId xmlns:a16="http://schemas.microsoft.com/office/drawing/2014/main" id="{9FD0DD94-1122-0E6F-03C5-F27AB329FBFC}"/>
              </a:ext>
            </a:extLst>
          </p:cNvPr>
          <p:cNvSpPr txBox="1"/>
          <p:nvPr/>
        </p:nvSpPr>
        <p:spPr>
          <a:xfrm>
            <a:off x="15865088" y="21833404"/>
            <a:ext cx="10646355" cy="1815882"/>
          </a:xfrm>
          <a:prstGeom prst="rect">
            <a:avLst/>
          </a:prstGeom>
          <a:noFill/>
          <a:ln>
            <a:solidFill>
              <a:schemeClr val="tx1"/>
            </a:solidFill>
          </a:ln>
        </p:spPr>
        <p:txBody>
          <a:bodyPr wrap="square" rtlCol="0">
            <a:spAutoFit/>
          </a:bodyPr>
          <a:lstStyle/>
          <a:p>
            <a:r>
              <a:rPr lang="en-US" sz="2800" b="1"/>
              <a:t>Figure 4. Soil Texture versus Soil Moisture Dynamics (right): </a:t>
            </a:r>
            <a:r>
              <a:rPr lang="en-US" sz="2800"/>
              <a:t>Figure 4 depicts two graphs showing the positive relationship between % sand and SM range as well as the negative relationship between % sand and total SM averages. </a:t>
            </a:r>
          </a:p>
        </p:txBody>
      </p:sp>
      <p:sp>
        <p:nvSpPr>
          <p:cNvPr id="52" name="TextBox 51">
            <a:extLst>
              <a:ext uri="{FF2B5EF4-FFF2-40B4-BE49-F238E27FC236}">
                <a16:creationId xmlns:a16="http://schemas.microsoft.com/office/drawing/2014/main" id="{1AB17FFD-91A6-2D68-FBA1-518B0BF56A48}"/>
              </a:ext>
            </a:extLst>
          </p:cNvPr>
          <p:cNvSpPr txBox="1"/>
          <p:nvPr/>
        </p:nvSpPr>
        <p:spPr>
          <a:xfrm>
            <a:off x="29228236" y="13678581"/>
            <a:ext cx="13750647" cy="1815882"/>
          </a:xfrm>
          <a:prstGeom prst="rect">
            <a:avLst/>
          </a:prstGeom>
          <a:noFill/>
          <a:ln>
            <a:solidFill>
              <a:schemeClr val="tx1"/>
            </a:solidFill>
          </a:ln>
        </p:spPr>
        <p:txBody>
          <a:bodyPr wrap="square" rtlCol="0">
            <a:spAutoFit/>
          </a:bodyPr>
          <a:lstStyle/>
          <a:p>
            <a:r>
              <a:rPr lang="en-US" sz="2800" b="1"/>
              <a:t>Figure 6. Honey Locusts Versus Maples (below): </a:t>
            </a:r>
            <a:r>
              <a:rPr lang="en-US" sz="2800"/>
              <a:t>Figure 6 depicts histograms comparing honey locusts to maples. The top two histograms compare the average compaction values measured for the two species while the bottom two histograms compare the WHC g/g measured for the two species, which a paired t-test showed to be statistically significant. </a:t>
            </a:r>
          </a:p>
        </p:txBody>
      </p:sp>
      <p:pic>
        <p:nvPicPr>
          <p:cNvPr id="2" name="Picture 1">
            <a:extLst>
              <a:ext uri="{FF2B5EF4-FFF2-40B4-BE49-F238E27FC236}">
                <a16:creationId xmlns:a16="http://schemas.microsoft.com/office/drawing/2014/main" id="{CA4C7A92-01BA-A33C-6075-9E31349D962D}"/>
              </a:ext>
            </a:extLst>
          </p:cNvPr>
          <p:cNvPicPr>
            <a:picLocks noChangeAspect="1"/>
          </p:cNvPicPr>
          <p:nvPr/>
        </p:nvPicPr>
        <p:blipFill>
          <a:blip r:embed="rId5"/>
          <a:stretch>
            <a:fillRect/>
          </a:stretch>
        </p:blipFill>
        <p:spPr>
          <a:xfrm>
            <a:off x="15865088" y="5200953"/>
            <a:ext cx="5212080" cy="5212080"/>
          </a:xfrm>
          <a:prstGeom prst="rect">
            <a:avLst/>
          </a:prstGeom>
        </p:spPr>
      </p:pic>
      <p:pic>
        <p:nvPicPr>
          <p:cNvPr id="4" name="Picture 3">
            <a:extLst>
              <a:ext uri="{FF2B5EF4-FFF2-40B4-BE49-F238E27FC236}">
                <a16:creationId xmlns:a16="http://schemas.microsoft.com/office/drawing/2014/main" id="{FFFEEF32-2820-4500-A02B-C1DEC6838825}"/>
              </a:ext>
            </a:extLst>
          </p:cNvPr>
          <p:cNvPicPr>
            <a:picLocks noChangeAspect="1"/>
          </p:cNvPicPr>
          <p:nvPr/>
        </p:nvPicPr>
        <p:blipFill>
          <a:blip r:embed="rId6"/>
          <a:stretch>
            <a:fillRect/>
          </a:stretch>
        </p:blipFill>
        <p:spPr>
          <a:xfrm>
            <a:off x="21337266" y="16490977"/>
            <a:ext cx="5212080" cy="5212080"/>
          </a:xfrm>
          <a:prstGeom prst="rect">
            <a:avLst/>
          </a:prstGeom>
        </p:spPr>
      </p:pic>
      <p:pic>
        <p:nvPicPr>
          <p:cNvPr id="14" name="Picture 13">
            <a:extLst>
              <a:ext uri="{FF2B5EF4-FFF2-40B4-BE49-F238E27FC236}">
                <a16:creationId xmlns:a16="http://schemas.microsoft.com/office/drawing/2014/main" id="{7600A33C-9B61-7C44-20D0-E44B8B773CE5}"/>
              </a:ext>
            </a:extLst>
          </p:cNvPr>
          <p:cNvPicPr>
            <a:picLocks noChangeAspect="1"/>
          </p:cNvPicPr>
          <p:nvPr/>
        </p:nvPicPr>
        <p:blipFill>
          <a:blip r:embed="rId7"/>
          <a:stretch>
            <a:fillRect/>
          </a:stretch>
        </p:blipFill>
        <p:spPr>
          <a:xfrm>
            <a:off x="15865088" y="16510974"/>
            <a:ext cx="5212080" cy="5212080"/>
          </a:xfrm>
          <a:prstGeom prst="rect">
            <a:avLst/>
          </a:prstGeom>
        </p:spPr>
      </p:pic>
      <p:pic>
        <p:nvPicPr>
          <p:cNvPr id="16" name="Picture 15">
            <a:extLst>
              <a:ext uri="{FF2B5EF4-FFF2-40B4-BE49-F238E27FC236}">
                <a16:creationId xmlns:a16="http://schemas.microsoft.com/office/drawing/2014/main" id="{94EEA335-CCF8-0719-9311-821E4169EABC}"/>
              </a:ext>
            </a:extLst>
          </p:cNvPr>
          <p:cNvPicPr>
            <a:picLocks noChangeAspect="1"/>
          </p:cNvPicPr>
          <p:nvPr/>
        </p:nvPicPr>
        <p:blipFill>
          <a:blip r:embed="rId8"/>
          <a:stretch>
            <a:fillRect/>
          </a:stretch>
        </p:blipFill>
        <p:spPr>
          <a:xfrm>
            <a:off x="29222990" y="5135250"/>
            <a:ext cx="6699656" cy="4023360"/>
          </a:xfrm>
          <a:prstGeom prst="rect">
            <a:avLst/>
          </a:prstGeom>
        </p:spPr>
      </p:pic>
      <p:pic>
        <p:nvPicPr>
          <p:cNvPr id="25" name="Picture 24">
            <a:extLst>
              <a:ext uri="{FF2B5EF4-FFF2-40B4-BE49-F238E27FC236}">
                <a16:creationId xmlns:a16="http://schemas.microsoft.com/office/drawing/2014/main" id="{C302CA6E-158E-FFBB-55EE-6977416E1297}"/>
              </a:ext>
            </a:extLst>
          </p:cNvPr>
          <p:cNvPicPr>
            <a:picLocks noChangeAspect="1"/>
          </p:cNvPicPr>
          <p:nvPr/>
        </p:nvPicPr>
        <p:blipFill>
          <a:blip r:embed="rId9"/>
          <a:stretch>
            <a:fillRect/>
          </a:stretch>
        </p:blipFill>
        <p:spPr>
          <a:xfrm>
            <a:off x="36279227" y="5164026"/>
            <a:ext cx="6699656" cy="4023360"/>
          </a:xfrm>
          <a:prstGeom prst="rect">
            <a:avLst/>
          </a:prstGeom>
        </p:spPr>
      </p:pic>
      <p:pic>
        <p:nvPicPr>
          <p:cNvPr id="26" name="Picture 25">
            <a:extLst>
              <a:ext uri="{FF2B5EF4-FFF2-40B4-BE49-F238E27FC236}">
                <a16:creationId xmlns:a16="http://schemas.microsoft.com/office/drawing/2014/main" id="{A791066B-5D43-DA60-A447-08D271B7E494}"/>
              </a:ext>
            </a:extLst>
          </p:cNvPr>
          <p:cNvPicPr>
            <a:picLocks noChangeAspect="1"/>
          </p:cNvPicPr>
          <p:nvPr/>
        </p:nvPicPr>
        <p:blipFill>
          <a:blip r:embed="rId10"/>
          <a:stretch>
            <a:fillRect/>
          </a:stretch>
        </p:blipFill>
        <p:spPr>
          <a:xfrm>
            <a:off x="29222990" y="9504980"/>
            <a:ext cx="6699656" cy="4023360"/>
          </a:xfrm>
          <a:prstGeom prst="rect">
            <a:avLst/>
          </a:prstGeom>
        </p:spPr>
      </p:pic>
      <p:pic>
        <p:nvPicPr>
          <p:cNvPr id="27" name="Picture 26">
            <a:extLst>
              <a:ext uri="{FF2B5EF4-FFF2-40B4-BE49-F238E27FC236}">
                <a16:creationId xmlns:a16="http://schemas.microsoft.com/office/drawing/2014/main" id="{7693C85D-EC30-B1AA-2239-F5314FA7AFE2}"/>
              </a:ext>
            </a:extLst>
          </p:cNvPr>
          <p:cNvPicPr>
            <a:picLocks noChangeAspect="1"/>
          </p:cNvPicPr>
          <p:nvPr/>
        </p:nvPicPr>
        <p:blipFill>
          <a:blip r:embed="rId11"/>
          <a:stretch>
            <a:fillRect/>
          </a:stretch>
        </p:blipFill>
        <p:spPr>
          <a:xfrm>
            <a:off x="36279227" y="9504980"/>
            <a:ext cx="6699656" cy="4023360"/>
          </a:xfrm>
          <a:prstGeom prst="rect">
            <a:avLst/>
          </a:prstGeom>
        </p:spPr>
      </p:pic>
      <p:pic>
        <p:nvPicPr>
          <p:cNvPr id="35" name="Picture 34">
            <a:extLst>
              <a:ext uri="{FF2B5EF4-FFF2-40B4-BE49-F238E27FC236}">
                <a16:creationId xmlns:a16="http://schemas.microsoft.com/office/drawing/2014/main" id="{48611B93-85CF-CDFF-8A87-D57545B6D4F3}"/>
              </a:ext>
            </a:extLst>
          </p:cNvPr>
          <p:cNvPicPr preferRelativeResize="0">
            <a:picLocks/>
          </p:cNvPicPr>
          <p:nvPr/>
        </p:nvPicPr>
        <p:blipFill>
          <a:blip r:embed="rId12"/>
          <a:stretch>
            <a:fillRect/>
          </a:stretch>
        </p:blipFill>
        <p:spPr>
          <a:xfrm>
            <a:off x="16756971" y="10943922"/>
            <a:ext cx="8778240" cy="3108960"/>
          </a:xfrm>
          <a:prstGeom prst="rect">
            <a:avLst/>
          </a:prstGeom>
        </p:spPr>
      </p:pic>
      <p:pic>
        <p:nvPicPr>
          <p:cNvPr id="37" name="Picture 36">
            <a:extLst>
              <a:ext uri="{FF2B5EF4-FFF2-40B4-BE49-F238E27FC236}">
                <a16:creationId xmlns:a16="http://schemas.microsoft.com/office/drawing/2014/main" id="{5582B063-9004-983B-D8EA-48278775755A}"/>
              </a:ext>
            </a:extLst>
          </p:cNvPr>
          <p:cNvPicPr>
            <a:picLocks noChangeAspect="1"/>
          </p:cNvPicPr>
          <p:nvPr/>
        </p:nvPicPr>
        <p:blipFill>
          <a:blip r:embed="rId13"/>
          <a:stretch>
            <a:fillRect/>
          </a:stretch>
        </p:blipFill>
        <p:spPr>
          <a:xfrm>
            <a:off x="15865088" y="24092541"/>
            <a:ext cx="5212080" cy="5212080"/>
          </a:xfrm>
          <a:prstGeom prst="rect">
            <a:avLst/>
          </a:prstGeom>
        </p:spPr>
      </p:pic>
      <p:pic>
        <p:nvPicPr>
          <p:cNvPr id="39" name="Picture 38">
            <a:extLst>
              <a:ext uri="{FF2B5EF4-FFF2-40B4-BE49-F238E27FC236}">
                <a16:creationId xmlns:a16="http://schemas.microsoft.com/office/drawing/2014/main" id="{80A20CB9-A830-C142-C0CD-A9151D4AB593}"/>
              </a:ext>
            </a:extLst>
          </p:cNvPr>
          <p:cNvPicPr>
            <a:picLocks noChangeAspect="1"/>
          </p:cNvPicPr>
          <p:nvPr/>
        </p:nvPicPr>
        <p:blipFill>
          <a:blip r:embed="rId14"/>
          <a:stretch>
            <a:fillRect/>
          </a:stretch>
        </p:blipFill>
        <p:spPr>
          <a:xfrm>
            <a:off x="21242162" y="24092541"/>
            <a:ext cx="5212080" cy="5212080"/>
          </a:xfrm>
          <a:prstGeom prst="rect">
            <a:avLst/>
          </a:prstGeom>
        </p:spPr>
      </p:pic>
      <p:pic>
        <p:nvPicPr>
          <p:cNvPr id="41" name="Picture 40">
            <a:extLst>
              <a:ext uri="{FF2B5EF4-FFF2-40B4-BE49-F238E27FC236}">
                <a16:creationId xmlns:a16="http://schemas.microsoft.com/office/drawing/2014/main" id="{5FF97E91-9CE7-072B-8E89-D82C4D793608}"/>
              </a:ext>
            </a:extLst>
          </p:cNvPr>
          <p:cNvPicPr>
            <a:picLocks noChangeAspect="1"/>
          </p:cNvPicPr>
          <p:nvPr/>
        </p:nvPicPr>
        <p:blipFill>
          <a:blip r:embed="rId15"/>
          <a:stretch>
            <a:fillRect/>
          </a:stretch>
        </p:blipFill>
        <p:spPr>
          <a:xfrm>
            <a:off x="15882620" y="29556762"/>
            <a:ext cx="5212080" cy="5212080"/>
          </a:xfrm>
          <a:prstGeom prst="rect">
            <a:avLst/>
          </a:prstGeom>
        </p:spPr>
      </p:pic>
      <p:sp>
        <p:nvSpPr>
          <p:cNvPr id="47" name="TextBox 46">
            <a:extLst>
              <a:ext uri="{FF2B5EF4-FFF2-40B4-BE49-F238E27FC236}">
                <a16:creationId xmlns:a16="http://schemas.microsoft.com/office/drawing/2014/main" id="{951AB5C3-0667-5538-CFA1-4E5E1B176EEB}"/>
              </a:ext>
            </a:extLst>
          </p:cNvPr>
          <p:cNvSpPr txBox="1"/>
          <p:nvPr/>
        </p:nvSpPr>
        <p:spPr>
          <a:xfrm>
            <a:off x="16756972" y="14248301"/>
            <a:ext cx="8778239" cy="1815882"/>
          </a:xfrm>
          <a:prstGeom prst="rect">
            <a:avLst/>
          </a:prstGeom>
          <a:noFill/>
          <a:ln>
            <a:solidFill>
              <a:schemeClr val="tx1"/>
            </a:solidFill>
          </a:ln>
        </p:spPr>
        <p:txBody>
          <a:bodyPr wrap="square" rtlCol="0">
            <a:spAutoFit/>
          </a:bodyPr>
          <a:lstStyle/>
          <a:p>
            <a:r>
              <a:rPr lang="en-US" sz="2800" b="1"/>
              <a:t>Figure 3. Multiple Regression P-Value Results (above): </a:t>
            </a:r>
            <a:r>
              <a:rPr lang="en-US" sz="2800"/>
              <a:t>Figure 3 depicts the p-value results after multiple regression analyses for soil moisture dynamic components. Statistically significant p-values are highlighted. </a:t>
            </a:r>
          </a:p>
        </p:txBody>
      </p:sp>
      <p:sp>
        <p:nvSpPr>
          <p:cNvPr id="48" name="TextBox 47">
            <a:extLst>
              <a:ext uri="{FF2B5EF4-FFF2-40B4-BE49-F238E27FC236}">
                <a16:creationId xmlns:a16="http://schemas.microsoft.com/office/drawing/2014/main" id="{074DE303-0CE1-7973-481C-1A8A160CD078}"/>
              </a:ext>
            </a:extLst>
          </p:cNvPr>
          <p:cNvSpPr txBox="1"/>
          <p:nvPr/>
        </p:nvSpPr>
        <p:spPr>
          <a:xfrm>
            <a:off x="21337266" y="29556762"/>
            <a:ext cx="5317486" cy="3970318"/>
          </a:xfrm>
          <a:prstGeom prst="rect">
            <a:avLst/>
          </a:prstGeom>
          <a:noFill/>
          <a:ln>
            <a:solidFill>
              <a:schemeClr val="tx1"/>
            </a:solidFill>
          </a:ln>
        </p:spPr>
        <p:txBody>
          <a:bodyPr wrap="square" rtlCol="0">
            <a:spAutoFit/>
          </a:bodyPr>
          <a:lstStyle/>
          <a:p>
            <a:r>
              <a:rPr lang="en-US" sz="2800" b="1"/>
              <a:t>Figure 5. Soil Moisture Dynamics in Relation to Compaction and Health Data (above and right): </a:t>
            </a:r>
            <a:r>
              <a:rPr lang="en-US" sz="2800"/>
              <a:t>Figure 5 depicts the statistically significant relationships of soil moisture dynamic components to average compaction and two health variables: crown dieback and crown discoloration.</a:t>
            </a:r>
          </a:p>
        </p:txBody>
      </p:sp>
    </p:spTree>
    <p:extLst>
      <p:ext uri="{BB962C8B-B14F-4D97-AF65-F5344CB8AC3E}">
        <p14:creationId xmlns:p14="http://schemas.microsoft.com/office/powerpoint/2010/main" val="5424775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6349D2FFEC0F4B9E65560F38E5982C" ma:contentTypeVersion="13" ma:contentTypeDescription="Create a new document." ma:contentTypeScope="" ma:versionID="7d67aaf099e4adf8ec5be1265f61119a">
  <xsd:schema xmlns:xsd="http://www.w3.org/2001/XMLSchema" xmlns:xs="http://www.w3.org/2001/XMLSchema" xmlns:p="http://schemas.microsoft.com/office/2006/metadata/properties" xmlns:ns2="ddf46971-5edb-427c-a72a-4ded87e46d6a" xmlns:ns3="8b4e9d0b-f9d3-403c-8fe0-510fe50ea4ad" targetNamespace="http://schemas.microsoft.com/office/2006/metadata/properties" ma:root="true" ma:fieldsID="8aa1d7941230125d0c2dcfe0fba2261d" ns2:_="" ns3:_="">
    <xsd:import namespace="ddf46971-5edb-427c-a72a-4ded87e46d6a"/>
    <xsd:import namespace="8b4e9d0b-f9d3-403c-8fe0-510fe50ea4ad"/>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46971-5edb-427c-a72a-4ded87e46d6a"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3a5f808-a50d-45e1-928e-312ee63f93f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4e9d0b-f9d3-403c-8fe0-510fe50ea4a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8960901-c315-401f-8038-cad39219b5aa}" ma:internalName="TaxCatchAll" ma:showField="CatchAllData" ma:web="8b4e9d0b-f9d3-403c-8fe0-510fe50ea4a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b4e9d0b-f9d3-403c-8fe0-510fe50ea4ad" xsi:nil="true"/>
    <ReferenceId xmlns="ddf46971-5edb-427c-a72a-4ded87e46d6a" xsi:nil="true"/>
    <lcf76f155ced4ddcb4097134ff3c332f xmlns="ddf46971-5edb-427c-a72a-4ded87e46d6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94D4571-EF71-4FD6-BFBC-2B26E06C7C88}">
  <ds:schemaRefs>
    <ds:schemaRef ds:uri="http://schemas.microsoft.com/sharepoint/v3/contenttype/forms"/>
  </ds:schemaRefs>
</ds:datastoreItem>
</file>

<file path=customXml/itemProps2.xml><?xml version="1.0" encoding="utf-8"?>
<ds:datastoreItem xmlns:ds="http://schemas.openxmlformats.org/officeDocument/2006/customXml" ds:itemID="{828E16CF-6EED-4852-A702-789CE7139D74}"/>
</file>

<file path=customXml/itemProps3.xml><?xml version="1.0" encoding="utf-8"?>
<ds:datastoreItem xmlns:ds="http://schemas.openxmlformats.org/officeDocument/2006/customXml" ds:itemID="{85051F67-426F-485D-8C6F-A7526E6FB8B3}"/>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2</Slides>
  <Notes>0</Notes>
  <HiddenSlides>0</HiddenSlide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 L Reyes-Rodriguez</dc:creator>
  <cp:revision>1</cp:revision>
  <dcterms:created xsi:type="dcterms:W3CDTF">2020-07-13T15:01:39Z</dcterms:created>
  <dcterms:modified xsi:type="dcterms:W3CDTF">2022-08-08T17:10:28Z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0x010100906349D2FFEC0F4B9E65560F38E5982C</vt:lpwstr>
  </property>
</Properties>
</file>