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7"/>
  </p:notesMasterIdLst>
  <p:sldIdLst>
    <p:sldId id="358" r:id="rId2"/>
    <p:sldId id="256" r:id="rId3"/>
    <p:sldId id="356" r:id="rId4"/>
    <p:sldId id="257" r:id="rId5"/>
    <p:sldId id="3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74" autoAdjust="0"/>
    <p:restoredTop sz="94671"/>
  </p:normalViewPr>
  <p:slideViewPr>
    <p:cSldViewPr snapToGrid="0">
      <p:cViewPr varScale="1">
        <p:scale>
          <a:sx n="77" d="100"/>
          <a:sy n="77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3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72717-59CF-4982-821D-A5D19D29C1F7}" type="datetimeFigureOut">
              <a:rPr lang="en-US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6BED8-F3D8-4F7D-882C-864AB39D321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6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6BED8-F3D8-4F7D-882C-864AB39D32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6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6BED8-F3D8-4F7D-882C-864AB39D32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9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5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5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0256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9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7299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25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4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2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2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1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9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9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2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4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39EAD-7FAF-4863-8C38-746E21521A6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65B5B1-C2EE-4B29-B4AF-89362CB2C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1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2" r:id="rId2"/>
    <p:sldLayoutId id="2147483680" r:id="rId3"/>
    <p:sldLayoutId id="2147483664" r:id="rId4"/>
    <p:sldLayoutId id="2147483665" r:id="rId5"/>
    <p:sldLayoutId id="2147483679" r:id="rId6"/>
    <p:sldLayoutId id="2147483681" r:id="rId7"/>
    <p:sldLayoutId id="2147483682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ohio.edu/center-for-elearning/lockdown-browser-and-monitor" TargetMode="External"/><Relationship Id="rId2" Type="http://schemas.openxmlformats.org/officeDocument/2006/relationships/hyperlink" Target="https://help.blackboard.com/Learn/Instructor/Tests_Pools_Surveys/Create_Tests_and_Survey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suohio.edu/center-for-elearning/test-cre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07E7243-105E-49EF-9C5B-C0C0D9524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63" y="174973"/>
            <a:ext cx="11569874" cy="650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89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700" dirty="0">
                <a:solidFill>
                  <a:srgbClr val="FFFFFF"/>
                </a:solidFill>
              </a:rPr>
              <a:t>Creating Assessments in Blackboard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Center for eLearning Webinar</a:t>
            </a:r>
          </a:p>
          <a:p>
            <a:pPr algn="l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August 26, 2020 2:00 p.m.- 3:00 p.m.</a:t>
            </a:r>
          </a:p>
          <a:p>
            <a:pPr algn="l"/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08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88B64-0763-4F8B-8436-698574C62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71593-0784-4DBD-A830-29F2740AE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Caryn Lanzo, Director, Center for eLearning</a:t>
            </a:r>
          </a:p>
          <a:p>
            <a:r>
              <a:rPr lang="en-US" sz="2400" dirty="0"/>
              <a:t>Glenn Curtis, Sr. Multimedia Developer and Instructional Designer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23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1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1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Creating assessments in Blackboard is a TWO-STEP process: </a:t>
            </a:r>
          </a:p>
          <a:p>
            <a:pPr lvl="1"/>
            <a:r>
              <a:rPr lang="en-US" sz="2200" dirty="0"/>
              <a:t>1. Create the test</a:t>
            </a:r>
          </a:p>
          <a:p>
            <a:pPr lvl="1"/>
            <a:r>
              <a:rPr lang="en-US" sz="2200" dirty="0"/>
              <a:t>2. Deploy the test in your course</a:t>
            </a:r>
          </a:p>
          <a:p>
            <a:r>
              <a:rPr lang="en-US" sz="2400" dirty="0"/>
              <a:t>Test creation request form</a:t>
            </a:r>
          </a:p>
          <a:p>
            <a:r>
              <a:rPr lang="en-US" sz="2400" dirty="0"/>
              <a:t>Using </a:t>
            </a:r>
            <a:r>
              <a:rPr lang="en-US" sz="2400" dirty="0" err="1"/>
              <a:t>Respondus</a:t>
            </a:r>
            <a:r>
              <a:rPr lang="en-US" sz="2400" dirty="0"/>
              <a:t> </a:t>
            </a:r>
            <a:r>
              <a:rPr lang="en-US" sz="2400" dirty="0" err="1"/>
              <a:t>LockDown</a:t>
            </a:r>
            <a:r>
              <a:rPr lang="en-US" sz="2400" dirty="0"/>
              <a:t> Browser and/or </a:t>
            </a:r>
            <a:r>
              <a:rPr lang="en-US" sz="2400" dirty="0" err="1"/>
              <a:t>Respondus</a:t>
            </a:r>
            <a:r>
              <a:rPr lang="en-US" sz="2400" dirty="0"/>
              <a:t> Monitor with your assessments.</a:t>
            </a:r>
          </a:p>
        </p:txBody>
      </p:sp>
    </p:spTree>
    <p:extLst>
      <p:ext uri="{BB962C8B-B14F-4D97-AF65-F5344CB8AC3E}">
        <p14:creationId xmlns:p14="http://schemas.microsoft.com/office/powerpoint/2010/main" val="3670067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6ED6-0BF1-4AC8-89C5-030366EA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7E5A8-5E92-4631-8EB7-97ECF1A73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assessments in Blackboard: </a:t>
            </a:r>
            <a:r>
              <a:rPr lang="en-US" dirty="0">
                <a:hlinkClick r:id="rId2"/>
              </a:rPr>
              <a:t>https://help.blackboard.com/Learn/Instructor/Tests_Pools_Surveys/Create_Tests_and_Surveys</a:t>
            </a:r>
            <a:endParaRPr lang="en-US" dirty="0"/>
          </a:p>
          <a:p>
            <a:r>
              <a:rPr lang="en-US" dirty="0" err="1"/>
              <a:t>Respondus</a:t>
            </a:r>
            <a:r>
              <a:rPr lang="en-US" dirty="0"/>
              <a:t> </a:t>
            </a:r>
            <a:r>
              <a:rPr lang="en-US" dirty="0" err="1"/>
              <a:t>LockDown</a:t>
            </a:r>
            <a:r>
              <a:rPr lang="en-US" dirty="0"/>
              <a:t> Browser and </a:t>
            </a:r>
            <a:r>
              <a:rPr lang="en-US" dirty="0" err="1"/>
              <a:t>Respondus</a:t>
            </a:r>
            <a:r>
              <a:rPr lang="en-US" dirty="0"/>
              <a:t> Monitor </a:t>
            </a:r>
            <a:r>
              <a:rPr lang="en-US" dirty="0">
                <a:hlinkClick r:id="rId3"/>
              </a:rPr>
              <a:t>https://www.csuohio.edu/center-for-elearning/lockdown-browser-and-monitor</a:t>
            </a:r>
            <a:endParaRPr lang="en-US" dirty="0"/>
          </a:p>
          <a:p>
            <a:r>
              <a:rPr lang="en-US" dirty="0"/>
              <a:t>Test Creation Request Form: </a:t>
            </a:r>
            <a:r>
              <a:rPr lang="en-US" dirty="0">
                <a:hlinkClick r:id="rId4"/>
              </a:rPr>
              <a:t>https://www.csuohio.edu/center-for-elearning/test-creation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864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7402</TotalTime>
  <Words>148</Words>
  <Application>Microsoft Office PowerPoint</Application>
  <PresentationFormat>Widescreen</PresentationFormat>
  <Paragraphs>19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PowerPoint Presentation</vt:lpstr>
      <vt:lpstr>Creating Assessments in Blackboard </vt:lpstr>
      <vt:lpstr>Facilitators</vt:lpstr>
      <vt:lpstr>Agenda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UST 458 Urban Policy</dc:title>
  <dc:creator>Caryn L Lanzo</dc:creator>
  <cp:lastModifiedBy>Caryn L Lanzo</cp:lastModifiedBy>
  <cp:revision>9</cp:revision>
  <dcterms:created xsi:type="dcterms:W3CDTF">2020-08-20T16:09:39Z</dcterms:created>
  <dcterms:modified xsi:type="dcterms:W3CDTF">2020-08-25T19:32:36Z</dcterms:modified>
</cp:coreProperties>
</file>