
<file path=[Content_Types].xml><?xml version="1.0" encoding="utf-8"?>
<Types xmlns="http://schemas.openxmlformats.org/package/2006/content-types">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8"/>
  </p:notesMasterIdLst>
  <p:handoutMasterIdLst>
    <p:handoutMasterId r:id="rId49"/>
  </p:handoutMasterIdLst>
  <p:sldIdLst>
    <p:sldId id="343" r:id="rId2"/>
    <p:sldId id="369" r:id="rId3"/>
    <p:sldId id="256" r:id="rId4"/>
    <p:sldId id="366" r:id="rId5"/>
    <p:sldId id="351" r:id="rId6"/>
    <p:sldId id="344" r:id="rId7"/>
    <p:sldId id="345" r:id="rId8"/>
    <p:sldId id="346" r:id="rId9"/>
    <p:sldId id="347" r:id="rId10"/>
    <p:sldId id="348" r:id="rId11"/>
    <p:sldId id="349" r:id="rId12"/>
    <p:sldId id="350" r:id="rId13"/>
    <p:sldId id="352" r:id="rId14"/>
    <p:sldId id="353" r:id="rId15"/>
    <p:sldId id="354" r:id="rId16"/>
    <p:sldId id="355" r:id="rId17"/>
    <p:sldId id="356" r:id="rId18"/>
    <p:sldId id="357" r:id="rId19"/>
    <p:sldId id="358" r:id="rId20"/>
    <p:sldId id="359" r:id="rId21"/>
    <p:sldId id="360" r:id="rId22"/>
    <p:sldId id="361" r:id="rId23"/>
    <p:sldId id="362" r:id="rId24"/>
    <p:sldId id="363" r:id="rId25"/>
    <p:sldId id="364" r:id="rId26"/>
    <p:sldId id="365" r:id="rId27"/>
    <p:sldId id="367" r:id="rId28"/>
    <p:sldId id="368" r:id="rId29"/>
    <p:sldId id="370" r:id="rId30"/>
    <p:sldId id="371" r:id="rId31"/>
    <p:sldId id="372" r:id="rId32"/>
    <p:sldId id="373" r:id="rId33"/>
    <p:sldId id="374" r:id="rId34"/>
    <p:sldId id="375" r:id="rId35"/>
    <p:sldId id="376" r:id="rId36"/>
    <p:sldId id="377" r:id="rId37"/>
    <p:sldId id="378" r:id="rId38"/>
    <p:sldId id="379" r:id="rId39"/>
    <p:sldId id="380" r:id="rId40"/>
    <p:sldId id="381" r:id="rId41"/>
    <p:sldId id="382" r:id="rId42"/>
    <p:sldId id="383" r:id="rId43"/>
    <p:sldId id="384" r:id="rId44"/>
    <p:sldId id="385" r:id="rId45"/>
    <p:sldId id="386" r:id="rId46"/>
    <p:sldId id="387" r:id="rId47"/>
  </p:sldIdLst>
  <p:sldSz cx="12192000" cy="6858000"/>
  <p:notesSz cx="7019925" cy="9305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a:srgbClr val="F0C6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7" autoAdjust="0"/>
    <p:restoredTop sz="76533" autoAdjust="0"/>
  </p:normalViewPr>
  <p:slideViewPr>
    <p:cSldViewPr snapToGrid="0">
      <p:cViewPr varScale="1">
        <p:scale>
          <a:sx n="67" d="100"/>
          <a:sy n="67" d="100"/>
        </p:scale>
        <p:origin x="506" y="29"/>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76" d="100"/>
          <a:sy n="76" d="100"/>
        </p:scale>
        <p:origin x="2918" y="4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57E343-D067-4442-A59C-B95F92A04045}"/>
              </a:ext>
            </a:extLst>
          </p:cNvPr>
          <p:cNvSpPr>
            <a:spLocks noGrp="1"/>
          </p:cNvSpPr>
          <p:nvPr>
            <p:ph type="hdr" sz="quarter"/>
          </p:nvPr>
        </p:nvSpPr>
        <p:spPr>
          <a:xfrm>
            <a:off x="1" y="0"/>
            <a:ext cx="3041967" cy="466913"/>
          </a:xfrm>
          <a:prstGeom prst="rect">
            <a:avLst/>
          </a:prstGeom>
        </p:spPr>
        <p:txBody>
          <a:bodyPr vert="horz" lIns="93287" tIns="46643" rIns="93287" bIns="46643" rtlCol="0"/>
          <a:lstStyle>
            <a:lvl1pPr algn="l">
              <a:defRPr sz="1200"/>
            </a:lvl1pPr>
          </a:lstStyle>
          <a:p>
            <a:endParaRPr lang="en-US"/>
          </a:p>
        </p:txBody>
      </p:sp>
      <p:sp>
        <p:nvSpPr>
          <p:cNvPr id="3" name="Date Placeholder 2">
            <a:extLst>
              <a:ext uri="{FF2B5EF4-FFF2-40B4-BE49-F238E27FC236}">
                <a16:creationId xmlns:a16="http://schemas.microsoft.com/office/drawing/2014/main" id="{87CDE159-64F8-4399-8BF3-6B4BF5BBCD03}"/>
              </a:ext>
            </a:extLst>
          </p:cNvPr>
          <p:cNvSpPr>
            <a:spLocks noGrp="1"/>
          </p:cNvSpPr>
          <p:nvPr>
            <p:ph type="dt" sz="quarter" idx="1"/>
          </p:nvPr>
        </p:nvSpPr>
        <p:spPr>
          <a:xfrm>
            <a:off x="3976334" y="0"/>
            <a:ext cx="3041967" cy="466913"/>
          </a:xfrm>
          <a:prstGeom prst="rect">
            <a:avLst/>
          </a:prstGeom>
        </p:spPr>
        <p:txBody>
          <a:bodyPr vert="horz" lIns="93287" tIns="46643" rIns="93287" bIns="46643" rtlCol="0"/>
          <a:lstStyle>
            <a:lvl1pPr algn="r">
              <a:defRPr sz="1200"/>
            </a:lvl1pPr>
          </a:lstStyle>
          <a:p>
            <a:fld id="{9F46F794-B66E-40ED-913B-2D43EAC0D0D4}" type="datetimeFigureOut">
              <a:rPr lang="en-US" smtClean="0"/>
              <a:t>3/16/2020</a:t>
            </a:fld>
            <a:endParaRPr lang="en-US"/>
          </a:p>
        </p:txBody>
      </p:sp>
      <p:sp>
        <p:nvSpPr>
          <p:cNvPr id="4" name="Footer Placeholder 3">
            <a:extLst>
              <a:ext uri="{FF2B5EF4-FFF2-40B4-BE49-F238E27FC236}">
                <a16:creationId xmlns:a16="http://schemas.microsoft.com/office/drawing/2014/main" id="{6411F454-8DA4-4C6E-BB25-87B2C395B880}"/>
              </a:ext>
            </a:extLst>
          </p:cNvPr>
          <p:cNvSpPr>
            <a:spLocks noGrp="1"/>
          </p:cNvSpPr>
          <p:nvPr>
            <p:ph type="ftr" sz="quarter" idx="2"/>
          </p:nvPr>
        </p:nvSpPr>
        <p:spPr>
          <a:xfrm>
            <a:off x="1" y="8839015"/>
            <a:ext cx="3041967" cy="466912"/>
          </a:xfrm>
          <a:prstGeom prst="rect">
            <a:avLst/>
          </a:prstGeom>
        </p:spPr>
        <p:txBody>
          <a:bodyPr vert="horz" lIns="93287" tIns="46643" rIns="93287" bIns="46643"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2A777BB-CD84-4309-B020-B116EA30FF16}"/>
              </a:ext>
            </a:extLst>
          </p:cNvPr>
          <p:cNvSpPr>
            <a:spLocks noGrp="1"/>
          </p:cNvSpPr>
          <p:nvPr>
            <p:ph type="sldNum" sz="quarter" idx="3"/>
          </p:nvPr>
        </p:nvSpPr>
        <p:spPr>
          <a:xfrm>
            <a:off x="3976334" y="8839015"/>
            <a:ext cx="3041967" cy="466912"/>
          </a:xfrm>
          <a:prstGeom prst="rect">
            <a:avLst/>
          </a:prstGeom>
        </p:spPr>
        <p:txBody>
          <a:bodyPr vert="horz" lIns="93287" tIns="46643" rIns="93287" bIns="46643" rtlCol="0" anchor="b"/>
          <a:lstStyle>
            <a:lvl1pPr algn="r">
              <a:defRPr sz="1200"/>
            </a:lvl1pPr>
          </a:lstStyle>
          <a:p>
            <a:fld id="{9E072553-8670-4994-ADF9-843804749E9E}" type="slidenum">
              <a:rPr lang="en-US" smtClean="0"/>
              <a:t>‹#›</a:t>
            </a:fld>
            <a:endParaRPr lang="en-US"/>
          </a:p>
        </p:txBody>
      </p:sp>
    </p:spTree>
    <p:extLst>
      <p:ext uri="{BB962C8B-B14F-4D97-AF65-F5344CB8AC3E}">
        <p14:creationId xmlns:p14="http://schemas.microsoft.com/office/powerpoint/2010/main" val="10139053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1967" cy="466913"/>
          </a:xfrm>
          <a:prstGeom prst="rect">
            <a:avLst/>
          </a:prstGeom>
        </p:spPr>
        <p:txBody>
          <a:bodyPr vert="horz" lIns="93287" tIns="46643" rIns="93287" bIns="46643" rtlCol="0"/>
          <a:lstStyle>
            <a:lvl1pPr algn="l">
              <a:defRPr sz="1200"/>
            </a:lvl1pPr>
          </a:lstStyle>
          <a:p>
            <a:endParaRPr lang="en-US"/>
          </a:p>
        </p:txBody>
      </p:sp>
      <p:sp>
        <p:nvSpPr>
          <p:cNvPr id="3" name="Date Placeholder 2"/>
          <p:cNvSpPr>
            <a:spLocks noGrp="1"/>
          </p:cNvSpPr>
          <p:nvPr>
            <p:ph type="dt" idx="1"/>
          </p:nvPr>
        </p:nvSpPr>
        <p:spPr>
          <a:xfrm>
            <a:off x="3976334" y="0"/>
            <a:ext cx="3041967" cy="466913"/>
          </a:xfrm>
          <a:prstGeom prst="rect">
            <a:avLst/>
          </a:prstGeom>
        </p:spPr>
        <p:txBody>
          <a:bodyPr vert="horz" lIns="93287" tIns="46643" rIns="93287" bIns="46643" rtlCol="0"/>
          <a:lstStyle>
            <a:lvl1pPr algn="r">
              <a:defRPr sz="1200"/>
            </a:lvl1pPr>
          </a:lstStyle>
          <a:p>
            <a:fld id="{8B04FA71-8D8D-4EB5-9318-51D5EF1CEF65}" type="datetimeFigureOut">
              <a:rPr lang="en-US" smtClean="0"/>
              <a:t>3/16/2020</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87" tIns="46643" rIns="93287" bIns="46643" rtlCol="0" anchor="ctr"/>
          <a:lstStyle/>
          <a:p>
            <a:endParaRPr lang="en-US"/>
          </a:p>
        </p:txBody>
      </p:sp>
      <p:sp>
        <p:nvSpPr>
          <p:cNvPr id="5" name="Notes Placeholder 4"/>
          <p:cNvSpPr>
            <a:spLocks noGrp="1"/>
          </p:cNvSpPr>
          <p:nvPr>
            <p:ph type="body" sz="quarter" idx="3"/>
          </p:nvPr>
        </p:nvSpPr>
        <p:spPr>
          <a:xfrm>
            <a:off x="701993" y="4478476"/>
            <a:ext cx="5615940" cy="3664208"/>
          </a:xfrm>
          <a:prstGeom prst="rect">
            <a:avLst/>
          </a:prstGeom>
        </p:spPr>
        <p:txBody>
          <a:bodyPr vert="horz" lIns="93287" tIns="46643" rIns="93287" bIns="4664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39015"/>
            <a:ext cx="3041967" cy="466912"/>
          </a:xfrm>
          <a:prstGeom prst="rect">
            <a:avLst/>
          </a:prstGeom>
        </p:spPr>
        <p:txBody>
          <a:bodyPr vert="horz" lIns="93287" tIns="46643" rIns="93287" bIns="46643" rtlCol="0" anchor="b"/>
          <a:lstStyle>
            <a:lvl1pPr algn="l">
              <a:defRPr sz="1200"/>
            </a:lvl1pPr>
          </a:lstStyle>
          <a:p>
            <a:endParaRPr lang="en-US"/>
          </a:p>
        </p:txBody>
      </p:sp>
      <p:sp>
        <p:nvSpPr>
          <p:cNvPr id="7" name="Slide Number Placeholder 6"/>
          <p:cNvSpPr>
            <a:spLocks noGrp="1"/>
          </p:cNvSpPr>
          <p:nvPr>
            <p:ph type="sldNum" sz="quarter" idx="5"/>
          </p:nvPr>
        </p:nvSpPr>
        <p:spPr>
          <a:xfrm>
            <a:off x="3976334" y="8839015"/>
            <a:ext cx="3041967" cy="466912"/>
          </a:xfrm>
          <a:prstGeom prst="rect">
            <a:avLst/>
          </a:prstGeom>
        </p:spPr>
        <p:txBody>
          <a:bodyPr vert="horz" lIns="93287" tIns="46643" rIns="93287" bIns="46643" rtlCol="0" anchor="b"/>
          <a:lstStyle>
            <a:lvl1pPr algn="r">
              <a:defRPr sz="1200"/>
            </a:lvl1pPr>
          </a:lstStyle>
          <a:p>
            <a:fld id="{8F13B479-BEBC-4BE6-8937-988E6E552D32}" type="slidenum">
              <a:rPr lang="en-US" smtClean="0"/>
              <a:t>‹#›</a:t>
            </a:fld>
            <a:endParaRPr lang="en-US"/>
          </a:p>
        </p:txBody>
      </p:sp>
    </p:spTree>
    <p:extLst>
      <p:ext uri="{BB962C8B-B14F-4D97-AF65-F5344CB8AC3E}">
        <p14:creationId xmlns:p14="http://schemas.microsoft.com/office/powerpoint/2010/main" val="247867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13B479-BEBC-4BE6-8937-988E6E552D32}" type="slidenum">
              <a:rPr lang="en-US" smtClean="0"/>
              <a:t>1</a:t>
            </a:fld>
            <a:endParaRPr lang="en-US"/>
          </a:p>
        </p:txBody>
      </p:sp>
    </p:spTree>
    <p:extLst>
      <p:ext uri="{BB962C8B-B14F-4D97-AF65-F5344CB8AC3E}">
        <p14:creationId xmlns:p14="http://schemas.microsoft.com/office/powerpoint/2010/main" val="22167629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enter the unique name for the session, a dial in number to hear audio and a guest link will appear. There is a drop down menu that will allow you to set the role of the guest that joins through the link which you copy to the clip board and paste into an email to them. They can be a participant, or if they are a presenter, you can give them the Presenter or Moderator role.</a:t>
            </a:r>
          </a:p>
        </p:txBody>
      </p:sp>
      <p:sp>
        <p:nvSpPr>
          <p:cNvPr id="4" name="Slide Number Placeholder 3"/>
          <p:cNvSpPr>
            <a:spLocks noGrp="1"/>
          </p:cNvSpPr>
          <p:nvPr>
            <p:ph type="sldNum" sz="quarter" idx="5"/>
          </p:nvPr>
        </p:nvSpPr>
        <p:spPr/>
        <p:txBody>
          <a:bodyPr/>
          <a:lstStyle/>
          <a:p>
            <a:fld id="{8F13B479-BEBC-4BE6-8937-988E6E552D32}" type="slidenum">
              <a:rPr lang="en-US" smtClean="0"/>
              <a:t>19</a:t>
            </a:fld>
            <a:endParaRPr lang="en-US"/>
          </a:p>
        </p:txBody>
      </p:sp>
    </p:spTree>
    <p:extLst>
      <p:ext uri="{BB962C8B-B14F-4D97-AF65-F5344CB8AC3E}">
        <p14:creationId xmlns:p14="http://schemas.microsoft.com/office/powerpoint/2010/main" val="3881384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clock to expand menu. Click up and down arrows to set the time.</a:t>
            </a:r>
          </a:p>
        </p:txBody>
      </p:sp>
      <p:sp>
        <p:nvSpPr>
          <p:cNvPr id="4" name="Slide Number Placeholder 3"/>
          <p:cNvSpPr>
            <a:spLocks noGrp="1"/>
          </p:cNvSpPr>
          <p:nvPr>
            <p:ph type="sldNum" sz="quarter" idx="5"/>
          </p:nvPr>
        </p:nvSpPr>
        <p:spPr/>
        <p:txBody>
          <a:bodyPr/>
          <a:lstStyle/>
          <a:p>
            <a:fld id="{8F13B479-BEBC-4BE6-8937-988E6E552D32}" type="slidenum">
              <a:rPr lang="en-US" smtClean="0"/>
              <a:t>20</a:t>
            </a:fld>
            <a:endParaRPr lang="en-US"/>
          </a:p>
        </p:txBody>
      </p:sp>
    </p:spTree>
    <p:extLst>
      <p:ext uri="{BB962C8B-B14F-4D97-AF65-F5344CB8AC3E}">
        <p14:creationId xmlns:p14="http://schemas.microsoft.com/office/powerpoint/2010/main" val="2329153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Allow Recording Downloads in case students keep getting dropped from sessions due to bandwidth issues. Uncheck sharing of audio, video and writing on whiteboard initially so that you don’t get background noise from the audience’s environment while you are speaking. You can turn these on while you are in session when you need them to ask questions.  Students can chat privately among themselves unless you check off </a:t>
            </a:r>
            <a:r>
              <a:rPr lang="en-US" dirty="0" err="1"/>
              <a:t>thebutton</a:t>
            </a:r>
            <a:r>
              <a:rPr lang="en-US" dirty="0"/>
              <a:t> for “Participants can only chat privately with moderators.” You can also check off to see all private chat conversations.</a:t>
            </a:r>
          </a:p>
        </p:txBody>
      </p:sp>
      <p:sp>
        <p:nvSpPr>
          <p:cNvPr id="4" name="Slide Number Placeholder 3"/>
          <p:cNvSpPr>
            <a:spLocks noGrp="1"/>
          </p:cNvSpPr>
          <p:nvPr>
            <p:ph type="sldNum" sz="quarter" idx="5"/>
          </p:nvPr>
        </p:nvSpPr>
        <p:spPr/>
        <p:txBody>
          <a:bodyPr/>
          <a:lstStyle/>
          <a:p>
            <a:fld id="{8F13B479-BEBC-4BE6-8937-988E6E552D32}" type="slidenum">
              <a:rPr lang="en-US" smtClean="0"/>
              <a:t>21</a:t>
            </a:fld>
            <a:endParaRPr lang="en-US"/>
          </a:p>
        </p:txBody>
      </p:sp>
    </p:spTree>
    <p:extLst>
      <p:ext uri="{BB962C8B-B14F-4D97-AF65-F5344CB8AC3E}">
        <p14:creationId xmlns:p14="http://schemas.microsoft.com/office/powerpoint/2010/main" val="1592159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check the option to record attendance to a column in the Grade Center within Blackboard learn. If you check this off, you can set how many minutes would be considered late for starting the session, how many minutes before they are considered absent, and set the amount of the session they need to be present for to get full points  (100 points). Click Save when done.</a:t>
            </a:r>
          </a:p>
        </p:txBody>
      </p:sp>
      <p:sp>
        <p:nvSpPr>
          <p:cNvPr id="4" name="Slide Number Placeholder 3"/>
          <p:cNvSpPr>
            <a:spLocks noGrp="1"/>
          </p:cNvSpPr>
          <p:nvPr>
            <p:ph type="sldNum" sz="quarter" idx="5"/>
          </p:nvPr>
        </p:nvSpPr>
        <p:spPr/>
        <p:txBody>
          <a:bodyPr/>
          <a:lstStyle/>
          <a:p>
            <a:fld id="{8F13B479-BEBC-4BE6-8937-988E6E552D32}" type="slidenum">
              <a:rPr lang="en-US" smtClean="0"/>
              <a:t>22</a:t>
            </a:fld>
            <a:endParaRPr lang="en-US"/>
          </a:p>
        </p:txBody>
      </p:sp>
    </p:spTree>
    <p:extLst>
      <p:ext uri="{BB962C8B-B14F-4D97-AF65-F5344CB8AC3E}">
        <p14:creationId xmlns:p14="http://schemas.microsoft.com/office/powerpoint/2010/main" val="1862112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you save your settings. Click the name of the session in the list on the left. When the panel pops open, click Join Session. You may see “Get Secure Session Link” If so, just click it and then click Join Session when it comes up. </a:t>
            </a:r>
          </a:p>
        </p:txBody>
      </p:sp>
      <p:sp>
        <p:nvSpPr>
          <p:cNvPr id="4" name="Slide Number Placeholder 3"/>
          <p:cNvSpPr>
            <a:spLocks noGrp="1"/>
          </p:cNvSpPr>
          <p:nvPr>
            <p:ph type="sldNum" sz="quarter" idx="5"/>
          </p:nvPr>
        </p:nvSpPr>
        <p:spPr/>
        <p:txBody>
          <a:bodyPr/>
          <a:lstStyle/>
          <a:p>
            <a:fld id="{8F13B479-BEBC-4BE6-8937-988E6E552D32}" type="slidenum">
              <a:rPr lang="en-US" smtClean="0"/>
              <a:t>23</a:t>
            </a:fld>
            <a:endParaRPr lang="en-US"/>
          </a:p>
        </p:txBody>
      </p:sp>
    </p:spTree>
    <p:extLst>
      <p:ext uri="{BB962C8B-B14F-4D97-AF65-F5344CB8AC3E}">
        <p14:creationId xmlns:p14="http://schemas.microsoft.com/office/powerpoint/2010/main" val="26997587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initial view you see when you Join the session. At the bottom are buttons to turn on your audio, video, or a raise hand button for students to click which will set a purple hand raised symbol to the left of their name in the attendee panel. When you click on the face button, you can see emoticons to express how you feel, a button to show you stepped away, and a button to leave the session. Once faculty answer a question, they should click the purple icon next to someone’s name to lower their hand.</a:t>
            </a:r>
          </a:p>
        </p:txBody>
      </p:sp>
      <p:sp>
        <p:nvSpPr>
          <p:cNvPr id="4" name="Slide Number Placeholder 3"/>
          <p:cNvSpPr>
            <a:spLocks noGrp="1"/>
          </p:cNvSpPr>
          <p:nvPr>
            <p:ph type="sldNum" sz="quarter" idx="5"/>
          </p:nvPr>
        </p:nvSpPr>
        <p:spPr/>
        <p:txBody>
          <a:bodyPr/>
          <a:lstStyle/>
          <a:p>
            <a:fld id="{8F13B479-BEBC-4BE6-8937-988E6E552D32}" type="slidenum">
              <a:rPr lang="en-US" smtClean="0"/>
              <a:t>24</a:t>
            </a:fld>
            <a:endParaRPr lang="en-US"/>
          </a:p>
        </p:txBody>
      </p:sp>
    </p:spTree>
    <p:extLst>
      <p:ext uri="{BB962C8B-B14F-4D97-AF65-F5344CB8AC3E}">
        <p14:creationId xmlns:p14="http://schemas.microsoft.com/office/powerpoint/2010/main" val="10878676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button that looks like three horizontal white lines to open the Session Menu panel. If you click Start A Recording, attendees will receive a notification that the session is being recorded and they will see a Recording in Progress red camera icon in the upper left. There is a link to report an issue to Bb, give them feedback on your experience, learn about how to use Collaborate on help.blackboard.com, read their privacy policy and a link at the bottom to leave the session when finished.</a:t>
            </a:r>
          </a:p>
        </p:txBody>
      </p:sp>
      <p:sp>
        <p:nvSpPr>
          <p:cNvPr id="4" name="Slide Number Placeholder 3"/>
          <p:cNvSpPr>
            <a:spLocks noGrp="1"/>
          </p:cNvSpPr>
          <p:nvPr>
            <p:ph type="sldNum" sz="quarter" idx="5"/>
          </p:nvPr>
        </p:nvSpPr>
        <p:spPr/>
        <p:txBody>
          <a:bodyPr/>
          <a:lstStyle/>
          <a:p>
            <a:fld id="{8F13B479-BEBC-4BE6-8937-988E6E552D32}" type="slidenum">
              <a:rPr lang="en-US" smtClean="0"/>
              <a:t>25</a:t>
            </a:fld>
            <a:endParaRPr lang="en-US"/>
          </a:p>
        </p:txBody>
      </p:sp>
    </p:spTree>
    <p:extLst>
      <p:ext uri="{BB962C8B-B14F-4D97-AF65-F5344CB8AC3E}">
        <p14:creationId xmlns:p14="http://schemas.microsoft.com/office/powerpoint/2010/main" val="339337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button opens the chat panel. You can select who you would like to send chat messages to. You can also send private messages to a moderator. The second button is where you can see the attendees. To the left of their name is a Attendee Control button that will allow you to change their role from participant to Moderator, Presenter, or Captioner. I’m the only one in this session, so I can only make myself a captioner. Once this is assigned, the captioner will get a text entry box at the bottom where he or she can type what is said in the conference. </a:t>
            </a:r>
          </a:p>
        </p:txBody>
      </p:sp>
      <p:sp>
        <p:nvSpPr>
          <p:cNvPr id="4" name="Slide Number Placeholder 3"/>
          <p:cNvSpPr>
            <a:spLocks noGrp="1"/>
          </p:cNvSpPr>
          <p:nvPr>
            <p:ph type="sldNum" sz="quarter" idx="5"/>
          </p:nvPr>
        </p:nvSpPr>
        <p:spPr/>
        <p:txBody>
          <a:bodyPr/>
          <a:lstStyle/>
          <a:p>
            <a:fld id="{8F13B479-BEBC-4BE6-8937-988E6E552D32}" type="slidenum">
              <a:rPr lang="en-US" smtClean="0"/>
              <a:t>26</a:t>
            </a:fld>
            <a:endParaRPr lang="en-US"/>
          </a:p>
        </p:txBody>
      </p:sp>
    </p:spTree>
    <p:extLst>
      <p:ext uri="{BB962C8B-B14F-4D97-AF65-F5344CB8AC3E}">
        <p14:creationId xmlns:p14="http://schemas.microsoft.com/office/powerpoint/2010/main" val="5926898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black captioning text entry box at the bottom. </a:t>
            </a:r>
          </a:p>
        </p:txBody>
      </p:sp>
      <p:sp>
        <p:nvSpPr>
          <p:cNvPr id="4" name="Slide Number Placeholder 3"/>
          <p:cNvSpPr>
            <a:spLocks noGrp="1"/>
          </p:cNvSpPr>
          <p:nvPr>
            <p:ph type="sldNum" sz="quarter" idx="5"/>
          </p:nvPr>
        </p:nvSpPr>
        <p:spPr/>
        <p:txBody>
          <a:bodyPr/>
          <a:lstStyle/>
          <a:p>
            <a:fld id="{8F13B479-BEBC-4BE6-8937-988E6E552D32}" type="slidenum">
              <a:rPr lang="en-US" smtClean="0"/>
              <a:t>27</a:t>
            </a:fld>
            <a:endParaRPr lang="en-US"/>
          </a:p>
        </p:txBody>
      </p:sp>
    </p:spTree>
    <p:extLst>
      <p:ext uri="{BB962C8B-B14F-4D97-AF65-F5344CB8AC3E}">
        <p14:creationId xmlns:p14="http://schemas.microsoft.com/office/powerpoint/2010/main" val="80927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You’ll setup your mic first. Speak and watch for a message that I can hear you. Click Yes-It’s working. </a:t>
            </a:r>
          </a:p>
        </p:txBody>
      </p:sp>
      <p:sp>
        <p:nvSpPr>
          <p:cNvPr id="4" name="Slide Number Placeholder 3"/>
          <p:cNvSpPr>
            <a:spLocks noGrp="1"/>
          </p:cNvSpPr>
          <p:nvPr>
            <p:ph type="sldNum" sz="quarter" idx="5"/>
          </p:nvPr>
        </p:nvSpPr>
        <p:spPr/>
        <p:txBody>
          <a:bodyPr/>
          <a:lstStyle/>
          <a:p>
            <a:fld id="{8F13B479-BEBC-4BE6-8937-988E6E552D32}" type="slidenum">
              <a:rPr lang="en-US" smtClean="0"/>
              <a:t>29</a:t>
            </a:fld>
            <a:endParaRPr lang="en-US"/>
          </a:p>
        </p:txBody>
      </p:sp>
    </p:spTree>
    <p:extLst>
      <p:ext uri="{BB962C8B-B14F-4D97-AF65-F5344CB8AC3E}">
        <p14:creationId xmlns:p14="http://schemas.microsoft.com/office/powerpoint/2010/main" val="945569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13B479-BEBC-4BE6-8937-988E6E552D32}" type="slidenum">
              <a:rPr lang="en-US" smtClean="0"/>
              <a:t>3</a:t>
            </a:fld>
            <a:endParaRPr lang="en-US"/>
          </a:p>
        </p:txBody>
      </p:sp>
    </p:spTree>
    <p:extLst>
      <p:ext uri="{BB962C8B-B14F-4D97-AF65-F5344CB8AC3E}">
        <p14:creationId xmlns:p14="http://schemas.microsoft.com/office/powerpoint/2010/main" val="40398053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collaborate will test your video camera that is either integrated with your laptop, or a webcam attached via USB. I don’t recommend sharing video because it is going to be a problem for those with weaker internet connections. Uses up bandwidth. </a:t>
            </a:r>
          </a:p>
        </p:txBody>
      </p:sp>
      <p:sp>
        <p:nvSpPr>
          <p:cNvPr id="4" name="Slide Number Placeholder 3"/>
          <p:cNvSpPr>
            <a:spLocks noGrp="1"/>
          </p:cNvSpPr>
          <p:nvPr>
            <p:ph type="sldNum" sz="quarter" idx="5"/>
          </p:nvPr>
        </p:nvSpPr>
        <p:spPr/>
        <p:txBody>
          <a:bodyPr/>
          <a:lstStyle/>
          <a:p>
            <a:fld id="{8F13B479-BEBC-4BE6-8937-988E6E552D32}" type="slidenum">
              <a:rPr lang="en-US" smtClean="0"/>
              <a:t>30</a:t>
            </a:fld>
            <a:endParaRPr lang="en-US"/>
          </a:p>
        </p:txBody>
      </p:sp>
    </p:spTree>
    <p:extLst>
      <p:ext uri="{BB962C8B-B14F-4D97-AF65-F5344CB8AC3E}">
        <p14:creationId xmlns:p14="http://schemas.microsoft.com/office/powerpoint/2010/main" val="22848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notifications for when someone joins or leaves the session. May want to turn off chat notifications until you take a break to look at chat and answer any questions. Notifications are visual and auditory. Uncheck both.  Leave notice for Captioning available on in case someone needs them for accommodation.  You can also receive an audio and pop-up notification when someone raises their hand. Session Settings are where you can set the permissions that the participants will have. I recommend turning off audio and video and possibly whiteboard. You don’t want to hear background noise from the attendees environment when you are speaking. Video will take up bandwidth and don’t use it unless you need it. </a:t>
            </a:r>
          </a:p>
        </p:txBody>
      </p:sp>
      <p:sp>
        <p:nvSpPr>
          <p:cNvPr id="4" name="Slide Number Placeholder 3"/>
          <p:cNvSpPr>
            <a:spLocks noGrp="1"/>
          </p:cNvSpPr>
          <p:nvPr>
            <p:ph type="sldNum" sz="quarter" idx="5"/>
          </p:nvPr>
        </p:nvSpPr>
        <p:spPr/>
        <p:txBody>
          <a:bodyPr/>
          <a:lstStyle/>
          <a:p>
            <a:fld id="{8F13B479-BEBC-4BE6-8937-988E6E552D32}" type="slidenum">
              <a:rPr lang="en-US" smtClean="0"/>
              <a:t>31</a:t>
            </a:fld>
            <a:endParaRPr lang="en-US"/>
          </a:p>
        </p:txBody>
      </p:sp>
    </p:spTree>
    <p:extLst>
      <p:ext uri="{BB962C8B-B14F-4D97-AF65-F5344CB8AC3E}">
        <p14:creationId xmlns:p14="http://schemas.microsoft.com/office/powerpoint/2010/main" val="1950664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expand Report an Issue to Blackboard if you need to report a problem with the application. Click submit after you check off or describe what went wrong.</a:t>
            </a:r>
          </a:p>
        </p:txBody>
      </p:sp>
      <p:sp>
        <p:nvSpPr>
          <p:cNvPr id="4" name="Slide Number Placeholder 3"/>
          <p:cNvSpPr>
            <a:spLocks noGrp="1"/>
          </p:cNvSpPr>
          <p:nvPr>
            <p:ph type="sldNum" sz="quarter" idx="5"/>
          </p:nvPr>
        </p:nvSpPr>
        <p:spPr/>
        <p:txBody>
          <a:bodyPr/>
          <a:lstStyle/>
          <a:p>
            <a:fld id="{8F13B479-BEBC-4BE6-8937-988E6E552D32}" type="slidenum">
              <a:rPr lang="en-US" smtClean="0"/>
              <a:t>32</a:t>
            </a:fld>
            <a:endParaRPr lang="en-US"/>
          </a:p>
        </p:txBody>
      </p:sp>
    </p:spTree>
    <p:extLst>
      <p:ext uri="{BB962C8B-B14F-4D97-AF65-F5344CB8AC3E}">
        <p14:creationId xmlns:p14="http://schemas.microsoft.com/office/powerpoint/2010/main" val="2998140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move on to Sharing Content.  You first click the Sharing content button at the bottom that looks like a square with a bent arrow in it. You can share PowerPoint, PDF and image files under Share Files. You can share your screen, or an application, such as a browser with the Share Application/Screen button. You can share a blank whiteboard on which you draw or type out ideas. There is polling available. It offers multiple choice and true/false questions. There are also Breakout Groups which pulls attendees away from the main session and into separate sessions in which they can share ideas before being brought back to the main session room. </a:t>
            </a:r>
            <a:br>
              <a:rPr lang="en-US" dirty="0"/>
            </a:br>
            <a:r>
              <a:rPr lang="en-US" dirty="0"/>
              <a:t>When I click on Share Files, I can click the plus symbol to upload a PowerPoint file. Once loaded, it will be selected in black. Click Share Now. </a:t>
            </a:r>
          </a:p>
        </p:txBody>
      </p:sp>
      <p:sp>
        <p:nvSpPr>
          <p:cNvPr id="4" name="Slide Number Placeholder 3"/>
          <p:cNvSpPr>
            <a:spLocks noGrp="1"/>
          </p:cNvSpPr>
          <p:nvPr>
            <p:ph type="sldNum" sz="quarter" idx="5"/>
          </p:nvPr>
        </p:nvSpPr>
        <p:spPr/>
        <p:txBody>
          <a:bodyPr/>
          <a:lstStyle/>
          <a:p>
            <a:fld id="{8F13B479-BEBC-4BE6-8937-988E6E552D32}" type="slidenum">
              <a:rPr lang="en-US" smtClean="0"/>
              <a:t>33</a:t>
            </a:fld>
            <a:endParaRPr lang="en-US"/>
          </a:p>
        </p:txBody>
      </p:sp>
    </p:spTree>
    <p:extLst>
      <p:ext uri="{BB962C8B-B14F-4D97-AF65-F5344CB8AC3E}">
        <p14:creationId xmlns:p14="http://schemas.microsoft.com/office/powerpoint/2010/main" val="21338487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the first slide to present in the main area to the left. The slides all appear in the panel on the right. You can scroll and jump several slides ahead. Or, you can click the arrow to advance the slides. The Stop Sharing button is in the upper right corner. It will stop sharing the PowerPoint. </a:t>
            </a:r>
          </a:p>
          <a:p>
            <a:r>
              <a:rPr lang="en-US" dirty="0"/>
              <a:t>Annotation tools are located at the top. You can draw freehand on the slide with the pencil, change its color, draw shapes such as rectangles, circles and lines, enter text, use the hand pointer to point at something on the slide and use the arrow tool to select an annotation you want to delete. The eraser will then only erase that line. If nothing is selected, the eraser will erase all annotations. </a:t>
            </a:r>
          </a:p>
        </p:txBody>
      </p:sp>
      <p:sp>
        <p:nvSpPr>
          <p:cNvPr id="4" name="Slide Number Placeholder 3"/>
          <p:cNvSpPr>
            <a:spLocks noGrp="1"/>
          </p:cNvSpPr>
          <p:nvPr>
            <p:ph type="sldNum" sz="quarter" idx="5"/>
          </p:nvPr>
        </p:nvSpPr>
        <p:spPr/>
        <p:txBody>
          <a:bodyPr/>
          <a:lstStyle/>
          <a:p>
            <a:fld id="{8F13B479-BEBC-4BE6-8937-988E6E552D32}" type="slidenum">
              <a:rPr lang="en-US" smtClean="0"/>
              <a:t>34</a:t>
            </a:fld>
            <a:endParaRPr lang="en-US"/>
          </a:p>
        </p:txBody>
      </p:sp>
    </p:spTree>
    <p:extLst>
      <p:ext uri="{BB962C8B-B14F-4D97-AF65-F5344CB8AC3E}">
        <p14:creationId xmlns:p14="http://schemas.microsoft.com/office/powerpoint/2010/main" val="4016397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Previous </a:t>
            </a:r>
            <a:r>
              <a:rPr lang="en-US" dirty="0" err="1"/>
              <a:t>Panal</a:t>
            </a:r>
            <a:r>
              <a:rPr lang="en-US" dirty="0"/>
              <a:t> button to go back to your sharing options. You can click the Share application/screen button to share your entire screen, or an application such as Word, or a browser tab playing back a </a:t>
            </a:r>
            <a:r>
              <a:rPr lang="en-US" dirty="0" err="1"/>
              <a:t>Youtube</a:t>
            </a:r>
            <a:r>
              <a:rPr lang="en-US" dirty="0"/>
              <a:t> video. </a:t>
            </a:r>
          </a:p>
        </p:txBody>
      </p:sp>
      <p:sp>
        <p:nvSpPr>
          <p:cNvPr id="4" name="Slide Number Placeholder 3"/>
          <p:cNvSpPr>
            <a:spLocks noGrp="1"/>
          </p:cNvSpPr>
          <p:nvPr>
            <p:ph type="sldNum" sz="quarter" idx="5"/>
          </p:nvPr>
        </p:nvSpPr>
        <p:spPr/>
        <p:txBody>
          <a:bodyPr/>
          <a:lstStyle/>
          <a:p>
            <a:fld id="{8F13B479-BEBC-4BE6-8937-988E6E552D32}" type="slidenum">
              <a:rPr lang="en-US" smtClean="0"/>
              <a:t>35</a:t>
            </a:fld>
            <a:endParaRPr lang="en-US"/>
          </a:p>
        </p:txBody>
      </p:sp>
    </p:spTree>
    <p:extLst>
      <p:ext uri="{BB962C8B-B14F-4D97-AF65-F5344CB8AC3E}">
        <p14:creationId xmlns:p14="http://schemas.microsoft.com/office/powerpoint/2010/main" val="1671342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you’re back on the Sharing options panel, select Share Blank Whiteboard. You can write problems with a mouse, or use a tablet with a tablet pen.</a:t>
            </a:r>
          </a:p>
        </p:txBody>
      </p:sp>
      <p:sp>
        <p:nvSpPr>
          <p:cNvPr id="4" name="Slide Number Placeholder 3"/>
          <p:cNvSpPr>
            <a:spLocks noGrp="1"/>
          </p:cNvSpPr>
          <p:nvPr>
            <p:ph type="sldNum" sz="quarter" idx="5"/>
          </p:nvPr>
        </p:nvSpPr>
        <p:spPr/>
        <p:txBody>
          <a:bodyPr/>
          <a:lstStyle/>
          <a:p>
            <a:fld id="{8F13B479-BEBC-4BE6-8937-988E6E552D32}" type="slidenum">
              <a:rPr lang="en-US" smtClean="0"/>
              <a:t>38</a:t>
            </a:fld>
            <a:endParaRPr lang="en-US"/>
          </a:p>
        </p:txBody>
      </p:sp>
    </p:spTree>
    <p:extLst>
      <p:ext uri="{BB962C8B-B14F-4D97-AF65-F5344CB8AC3E}">
        <p14:creationId xmlns:p14="http://schemas.microsoft.com/office/powerpoint/2010/main" val="7793902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into Settings to check off to allow students to draw or use their audio.</a:t>
            </a:r>
          </a:p>
        </p:txBody>
      </p:sp>
      <p:sp>
        <p:nvSpPr>
          <p:cNvPr id="4" name="Slide Number Placeholder 3"/>
          <p:cNvSpPr>
            <a:spLocks noGrp="1"/>
          </p:cNvSpPr>
          <p:nvPr>
            <p:ph type="sldNum" sz="quarter" idx="5"/>
          </p:nvPr>
        </p:nvSpPr>
        <p:spPr/>
        <p:txBody>
          <a:bodyPr/>
          <a:lstStyle/>
          <a:p>
            <a:fld id="{8F13B479-BEBC-4BE6-8937-988E6E552D32}" type="slidenum">
              <a:rPr lang="en-US" smtClean="0"/>
              <a:t>39</a:t>
            </a:fld>
            <a:endParaRPr lang="en-US"/>
          </a:p>
        </p:txBody>
      </p:sp>
    </p:spTree>
    <p:extLst>
      <p:ext uri="{BB962C8B-B14F-4D97-AF65-F5344CB8AC3E}">
        <p14:creationId xmlns:p14="http://schemas.microsoft.com/office/powerpoint/2010/main" val="254685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draw freehand with the pencil or use a tablet with tablet pen. </a:t>
            </a:r>
          </a:p>
        </p:txBody>
      </p:sp>
      <p:sp>
        <p:nvSpPr>
          <p:cNvPr id="4" name="Slide Number Placeholder 3"/>
          <p:cNvSpPr>
            <a:spLocks noGrp="1"/>
          </p:cNvSpPr>
          <p:nvPr>
            <p:ph type="sldNum" sz="quarter" idx="5"/>
          </p:nvPr>
        </p:nvSpPr>
        <p:spPr/>
        <p:txBody>
          <a:bodyPr/>
          <a:lstStyle/>
          <a:p>
            <a:fld id="{8F13B479-BEBC-4BE6-8937-988E6E552D32}" type="slidenum">
              <a:rPr lang="en-US" smtClean="0"/>
              <a:t>40</a:t>
            </a:fld>
            <a:endParaRPr lang="en-US"/>
          </a:p>
        </p:txBody>
      </p:sp>
    </p:spTree>
    <p:extLst>
      <p:ext uri="{BB962C8B-B14F-4D97-AF65-F5344CB8AC3E}">
        <p14:creationId xmlns:p14="http://schemas.microsoft.com/office/powerpoint/2010/main" val="3302627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on Polling on the Share options, then enter your question with answers. Click Start. The poll will show to everyone. </a:t>
            </a:r>
          </a:p>
        </p:txBody>
      </p:sp>
      <p:sp>
        <p:nvSpPr>
          <p:cNvPr id="4" name="Slide Number Placeholder 3"/>
          <p:cNvSpPr>
            <a:spLocks noGrp="1"/>
          </p:cNvSpPr>
          <p:nvPr>
            <p:ph type="sldNum" sz="quarter" idx="5"/>
          </p:nvPr>
        </p:nvSpPr>
        <p:spPr/>
        <p:txBody>
          <a:bodyPr/>
          <a:lstStyle/>
          <a:p>
            <a:fld id="{8F13B479-BEBC-4BE6-8937-988E6E552D32}" type="slidenum">
              <a:rPr lang="en-US" smtClean="0"/>
              <a:t>41</a:t>
            </a:fld>
            <a:endParaRPr lang="en-US"/>
          </a:p>
        </p:txBody>
      </p:sp>
    </p:spTree>
    <p:extLst>
      <p:ext uri="{BB962C8B-B14F-4D97-AF65-F5344CB8AC3E}">
        <p14:creationId xmlns:p14="http://schemas.microsoft.com/office/powerpoint/2010/main" val="2770913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I’ve pre-recorded instructions on how to use Collaborate Ultra within 3 video tutorials. Enter the links into a browser to playback instructions. </a:t>
            </a:r>
          </a:p>
        </p:txBody>
      </p:sp>
      <p:sp>
        <p:nvSpPr>
          <p:cNvPr id="4" name="Slide Number Placeholder 3"/>
          <p:cNvSpPr>
            <a:spLocks noGrp="1"/>
          </p:cNvSpPr>
          <p:nvPr>
            <p:ph type="sldNum" sz="quarter" idx="5"/>
          </p:nvPr>
        </p:nvSpPr>
        <p:spPr/>
        <p:txBody>
          <a:bodyPr/>
          <a:lstStyle/>
          <a:p>
            <a:fld id="{8F13B479-BEBC-4BE6-8937-988E6E552D32}" type="slidenum">
              <a:rPr lang="en-US" smtClean="0"/>
              <a:t>4</a:t>
            </a:fld>
            <a:endParaRPr lang="en-US"/>
          </a:p>
        </p:txBody>
      </p:sp>
    </p:spTree>
    <p:extLst>
      <p:ext uri="{BB962C8B-B14F-4D97-AF65-F5344CB8AC3E}">
        <p14:creationId xmlns:p14="http://schemas.microsoft.com/office/powerpoint/2010/main" val="38806764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poll shows to attendees and they select answers. The numbers appear to you immediately. When done, click Lock Poll and the results will show to attendees. When you want to clear the poll from the interface, click the stop sharing button in upper right. </a:t>
            </a:r>
          </a:p>
        </p:txBody>
      </p:sp>
      <p:sp>
        <p:nvSpPr>
          <p:cNvPr id="4" name="Slide Number Placeholder 3"/>
          <p:cNvSpPr>
            <a:spLocks noGrp="1"/>
          </p:cNvSpPr>
          <p:nvPr>
            <p:ph type="sldNum" sz="quarter" idx="5"/>
          </p:nvPr>
        </p:nvSpPr>
        <p:spPr/>
        <p:txBody>
          <a:bodyPr/>
          <a:lstStyle/>
          <a:p>
            <a:fld id="{8F13B479-BEBC-4BE6-8937-988E6E552D32}" type="slidenum">
              <a:rPr lang="en-US" smtClean="0"/>
              <a:t>42</a:t>
            </a:fld>
            <a:endParaRPr lang="en-US"/>
          </a:p>
        </p:txBody>
      </p:sp>
    </p:spTree>
    <p:extLst>
      <p:ext uri="{BB962C8B-B14F-4D97-AF65-F5344CB8AC3E}">
        <p14:creationId xmlns:p14="http://schemas.microsoft.com/office/powerpoint/2010/main" val="17615466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click Breakout Groups in the share panel, you’ll have a view where you can drag individuals into groups. They will be taken out of the main session room and can collaborate in their own private rooms together. Then, you can bring them back to the main session room. </a:t>
            </a:r>
          </a:p>
          <a:p>
            <a:r>
              <a:rPr lang="en-US" dirty="0"/>
              <a:t>On the right is the view of </a:t>
            </a:r>
            <a:r>
              <a:rPr lang="en-US" dirty="0" err="1"/>
              <a:t>BreakOut</a:t>
            </a:r>
            <a:r>
              <a:rPr lang="en-US" dirty="0"/>
              <a:t> Groups in Session. The </a:t>
            </a:r>
          </a:p>
        </p:txBody>
      </p:sp>
      <p:sp>
        <p:nvSpPr>
          <p:cNvPr id="4" name="Slide Number Placeholder 3"/>
          <p:cNvSpPr>
            <a:spLocks noGrp="1"/>
          </p:cNvSpPr>
          <p:nvPr>
            <p:ph type="sldNum" sz="quarter" idx="5"/>
          </p:nvPr>
        </p:nvSpPr>
        <p:spPr/>
        <p:txBody>
          <a:bodyPr/>
          <a:lstStyle/>
          <a:p>
            <a:fld id="{8F13B479-BEBC-4BE6-8937-988E6E552D32}" type="slidenum">
              <a:rPr lang="en-US" smtClean="0"/>
              <a:t>43</a:t>
            </a:fld>
            <a:endParaRPr lang="en-US"/>
          </a:p>
        </p:txBody>
      </p:sp>
    </p:spTree>
    <p:extLst>
      <p:ext uri="{BB962C8B-B14F-4D97-AF65-F5344CB8AC3E}">
        <p14:creationId xmlns:p14="http://schemas.microsoft.com/office/powerpoint/2010/main" val="32987896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someone has their question answered, click the Attendees Control button to the right of their name to Lower their Hand.</a:t>
            </a:r>
          </a:p>
        </p:txBody>
      </p:sp>
      <p:sp>
        <p:nvSpPr>
          <p:cNvPr id="4" name="Slide Number Placeholder 3"/>
          <p:cNvSpPr>
            <a:spLocks noGrp="1"/>
          </p:cNvSpPr>
          <p:nvPr>
            <p:ph type="sldNum" sz="quarter" idx="5"/>
          </p:nvPr>
        </p:nvSpPr>
        <p:spPr/>
        <p:txBody>
          <a:bodyPr/>
          <a:lstStyle/>
          <a:p>
            <a:fld id="{8F13B479-BEBC-4BE6-8937-988E6E552D32}" type="slidenum">
              <a:rPr lang="en-US" smtClean="0"/>
              <a:t>45</a:t>
            </a:fld>
            <a:endParaRPr lang="en-US"/>
          </a:p>
        </p:txBody>
      </p:sp>
    </p:spTree>
    <p:extLst>
      <p:ext uri="{BB962C8B-B14F-4D97-AF65-F5344CB8AC3E}">
        <p14:creationId xmlns:p14="http://schemas.microsoft.com/office/powerpoint/2010/main" val="16281673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done, expand the Sessions Menu on the left and stop the recording and click on Leave Session.</a:t>
            </a:r>
          </a:p>
        </p:txBody>
      </p:sp>
      <p:sp>
        <p:nvSpPr>
          <p:cNvPr id="4" name="Slide Number Placeholder 3"/>
          <p:cNvSpPr>
            <a:spLocks noGrp="1"/>
          </p:cNvSpPr>
          <p:nvPr>
            <p:ph type="sldNum" sz="quarter" idx="5"/>
          </p:nvPr>
        </p:nvSpPr>
        <p:spPr/>
        <p:txBody>
          <a:bodyPr/>
          <a:lstStyle/>
          <a:p>
            <a:fld id="{8F13B479-BEBC-4BE6-8937-988E6E552D32}" type="slidenum">
              <a:rPr lang="en-US" smtClean="0"/>
              <a:t>46</a:t>
            </a:fld>
            <a:endParaRPr lang="en-US"/>
          </a:p>
        </p:txBody>
      </p:sp>
    </p:spTree>
    <p:extLst>
      <p:ext uri="{BB962C8B-B14F-4D97-AF65-F5344CB8AC3E}">
        <p14:creationId xmlns:p14="http://schemas.microsoft.com/office/powerpoint/2010/main" val="866019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 course has a general course room which is an open session that anyone can enter at any time to collaborate.</a:t>
            </a:r>
          </a:p>
        </p:txBody>
      </p:sp>
      <p:sp>
        <p:nvSpPr>
          <p:cNvPr id="4" name="Slide Number Placeholder 3"/>
          <p:cNvSpPr>
            <a:spLocks noGrp="1"/>
          </p:cNvSpPr>
          <p:nvPr>
            <p:ph type="sldNum" sz="quarter" idx="5"/>
          </p:nvPr>
        </p:nvSpPr>
        <p:spPr/>
        <p:txBody>
          <a:bodyPr/>
          <a:lstStyle/>
          <a:p>
            <a:fld id="{8F13B479-BEBC-4BE6-8937-988E6E552D32}" type="slidenum">
              <a:rPr lang="en-US" smtClean="0"/>
              <a:t>13</a:t>
            </a:fld>
            <a:endParaRPr lang="en-US"/>
          </a:p>
        </p:txBody>
      </p:sp>
    </p:spTree>
    <p:extLst>
      <p:ext uri="{BB962C8B-B14F-4D97-AF65-F5344CB8AC3E}">
        <p14:creationId xmlns:p14="http://schemas.microsoft.com/office/powerpoint/2010/main" val="1405913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turn off the open course room by selecting Lock Course Room under the Sessions Settings button on the right.</a:t>
            </a:r>
          </a:p>
          <a:p>
            <a:r>
              <a:rPr lang="en-US" dirty="0"/>
              <a:t>You can create new sessions with Create Session button and give these a unique title, such as for a lecture topic,  so that students can locate them under Recordings later when you record them. </a:t>
            </a:r>
          </a:p>
        </p:txBody>
      </p:sp>
      <p:sp>
        <p:nvSpPr>
          <p:cNvPr id="4" name="Slide Number Placeholder 3"/>
          <p:cNvSpPr>
            <a:spLocks noGrp="1"/>
          </p:cNvSpPr>
          <p:nvPr>
            <p:ph type="sldNum" sz="quarter" idx="5"/>
          </p:nvPr>
        </p:nvSpPr>
        <p:spPr/>
        <p:txBody>
          <a:bodyPr/>
          <a:lstStyle/>
          <a:p>
            <a:fld id="{8F13B479-BEBC-4BE6-8937-988E6E552D32}" type="slidenum">
              <a:rPr lang="en-US" smtClean="0"/>
              <a:t>14</a:t>
            </a:fld>
            <a:endParaRPr lang="en-US"/>
          </a:p>
        </p:txBody>
      </p:sp>
    </p:spTree>
    <p:extLst>
      <p:ext uri="{BB962C8B-B14F-4D97-AF65-F5344CB8AC3E}">
        <p14:creationId xmlns:p14="http://schemas.microsoft.com/office/powerpoint/2010/main" val="5883727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Sessions Menu pops open on the left and you can select Recordings to get to the area where the list of recorded sessions are. There is a filter you may need to enter a date range to find older recordings.</a:t>
            </a:r>
          </a:p>
        </p:txBody>
      </p:sp>
      <p:sp>
        <p:nvSpPr>
          <p:cNvPr id="4" name="Slide Number Placeholder 3"/>
          <p:cNvSpPr>
            <a:spLocks noGrp="1"/>
          </p:cNvSpPr>
          <p:nvPr>
            <p:ph type="sldNum" sz="quarter" idx="5"/>
          </p:nvPr>
        </p:nvSpPr>
        <p:spPr/>
        <p:txBody>
          <a:bodyPr/>
          <a:lstStyle/>
          <a:p>
            <a:fld id="{8F13B479-BEBC-4BE6-8937-988E6E552D32}" type="slidenum">
              <a:rPr lang="en-US" smtClean="0"/>
              <a:t>15</a:t>
            </a:fld>
            <a:endParaRPr lang="en-US"/>
          </a:p>
        </p:txBody>
      </p:sp>
    </p:spTree>
    <p:extLst>
      <p:ext uri="{BB962C8B-B14F-4D97-AF65-F5344CB8AC3E}">
        <p14:creationId xmlns:p14="http://schemas.microsoft.com/office/powerpoint/2010/main" val="33642208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default course room titles the sessions with Bb Collaborate for Synchronous Sessions/recording #.  Your created sessions will show with their unique names, as seen below the default naming convention. </a:t>
            </a:r>
          </a:p>
        </p:txBody>
      </p:sp>
      <p:sp>
        <p:nvSpPr>
          <p:cNvPr id="4" name="Slide Number Placeholder 3"/>
          <p:cNvSpPr>
            <a:spLocks noGrp="1"/>
          </p:cNvSpPr>
          <p:nvPr>
            <p:ph type="sldNum" sz="quarter" idx="5"/>
          </p:nvPr>
        </p:nvSpPr>
        <p:spPr/>
        <p:txBody>
          <a:bodyPr/>
          <a:lstStyle/>
          <a:p>
            <a:fld id="{8F13B479-BEBC-4BE6-8937-988E6E552D32}" type="slidenum">
              <a:rPr lang="en-US" smtClean="0"/>
              <a:t>16</a:t>
            </a:fld>
            <a:endParaRPr lang="en-US"/>
          </a:p>
        </p:txBody>
      </p:sp>
    </p:spTree>
    <p:extLst>
      <p:ext uri="{BB962C8B-B14F-4D97-AF65-F5344CB8AC3E}">
        <p14:creationId xmlns:p14="http://schemas.microsoft.com/office/powerpoint/2010/main" val="10994379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on the Recording Options menu button gives a pop up window that will allow you to select to view or Download the recording if you’ve check the session setting to allow for downloads by students. This is recommended. </a:t>
            </a:r>
          </a:p>
        </p:txBody>
      </p:sp>
      <p:sp>
        <p:nvSpPr>
          <p:cNvPr id="4" name="Slide Number Placeholder 3"/>
          <p:cNvSpPr>
            <a:spLocks noGrp="1"/>
          </p:cNvSpPr>
          <p:nvPr>
            <p:ph type="sldNum" sz="quarter" idx="5"/>
          </p:nvPr>
        </p:nvSpPr>
        <p:spPr/>
        <p:txBody>
          <a:bodyPr/>
          <a:lstStyle/>
          <a:p>
            <a:fld id="{8F13B479-BEBC-4BE6-8937-988E6E552D32}" type="slidenum">
              <a:rPr lang="en-US" smtClean="0"/>
              <a:t>17</a:t>
            </a:fld>
            <a:endParaRPr lang="en-US"/>
          </a:p>
        </p:txBody>
      </p:sp>
    </p:spTree>
    <p:extLst>
      <p:ext uri="{BB962C8B-B14F-4D97-AF65-F5344CB8AC3E}">
        <p14:creationId xmlns:p14="http://schemas.microsoft.com/office/powerpoint/2010/main" val="2598194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Create Session button under the Sessions area. A panel for settings opens on the right. Give it a unique name associated with the topic of the presentation. You can adjust start and end times with the calendar and clock buttons to the right of the Start and End entries. Default is for participants to be able to join 15 minutes before the session starts. You can adjust. Can add a </a:t>
            </a:r>
            <a:r>
              <a:rPr lang="en-US" dirty="0" err="1"/>
              <a:t>decription</a:t>
            </a:r>
            <a:r>
              <a:rPr lang="en-US" dirty="0"/>
              <a:t> of the session. </a:t>
            </a:r>
          </a:p>
        </p:txBody>
      </p:sp>
      <p:sp>
        <p:nvSpPr>
          <p:cNvPr id="4" name="Slide Number Placeholder 3"/>
          <p:cNvSpPr>
            <a:spLocks noGrp="1"/>
          </p:cNvSpPr>
          <p:nvPr>
            <p:ph type="sldNum" sz="quarter" idx="5"/>
          </p:nvPr>
        </p:nvSpPr>
        <p:spPr/>
        <p:txBody>
          <a:bodyPr/>
          <a:lstStyle/>
          <a:p>
            <a:fld id="{8F13B479-BEBC-4BE6-8937-988E6E552D32}" type="slidenum">
              <a:rPr lang="en-US" smtClean="0"/>
              <a:t>18</a:t>
            </a:fld>
            <a:endParaRPr lang="en-US"/>
          </a:p>
        </p:txBody>
      </p:sp>
    </p:spTree>
    <p:extLst>
      <p:ext uri="{BB962C8B-B14F-4D97-AF65-F5344CB8AC3E}">
        <p14:creationId xmlns:p14="http://schemas.microsoft.com/office/powerpoint/2010/main" val="4123875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10400"/>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3011394"/>
            <a:ext cx="3077108" cy="276940"/>
          </a:xfrm>
          <a:prstGeom prst="rect">
            <a:avLst/>
          </a:prstGeom>
        </p:spPr>
      </p:pic>
      <p:sp>
        <p:nvSpPr>
          <p:cNvPr id="9" name="Rectangle 8"/>
          <p:cNvSpPr/>
          <p:nvPr/>
        </p:nvSpPr>
        <p:spPr bwMode="ltGray">
          <a:xfrm>
            <a:off x="0" y="812497"/>
            <a:ext cx="8968085" cy="220990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812497"/>
            <a:ext cx="3077109" cy="22099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1003670"/>
            <a:ext cx="8144134" cy="1827557"/>
          </a:xfrm>
        </p:spPr>
        <p:txBody>
          <a:bodyPr anchor="b">
            <a:noAutofit/>
          </a:bodyPr>
          <a:lstStyle>
            <a:lvl1pPr algn="r">
              <a:defRPr sz="4800"/>
            </a:lvl1pPr>
          </a:lstStyle>
          <a:p>
            <a:r>
              <a:rPr lang="en-US" dirty="0"/>
              <a:t>Click to edit Master title style</a:t>
            </a:r>
          </a:p>
        </p:txBody>
      </p:sp>
      <p:sp>
        <p:nvSpPr>
          <p:cNvPr id="3" name="Subtitle 2"/>
          <p:cNvSpPr>
            <a:spLocks noGrp="1"/>
          </p:cNvSpPr>
          <p:nvPr>
            <p:ph type="subTitle" idx="1"/>
          </p:nvPr>
        </p:nvSpPr>
        <p:spPr>
          <a:xfrm>
            <a:off x="680322" y="3350321"/>
            <a:ext cx="8144134" cy="1487642"/>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1023050"/>
            <a:ext cx="1171888" cy="18054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3/16/2020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3/16/2020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3/16/2020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53292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533914"/>
            <a:ext cx="1602997" cy="144270"/>
          </a:xfrm>
          <a:prstGeom prst="rect">
            <a:avLst/>
          </a:prstGeom>
        </p:spPr>
      </p:pic>
      <p:sp>
        <p:nvSpPr>
          <p:cNvPr id="17" name="Rectangle 16"/>
          <p:cNvSpPr/>
          <p:nvPr/>
        </p:nvSpPr>
        <p:spPr bwMode="ltGray">
          <a:xfrm>
            <a:off x="0" y="172284"/>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172284"/>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315912"/>
            <a:ext cx="9613861" cy="1080938"/>
          </a:xfrm>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315911"/>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3/16/2020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3/16/2020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3/16/2020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3/16/2020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3/16/2020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mailto:elearning@csuohio.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mailto:h.caprette@csuohio.edu"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csuohio.hosted.panopto.com/Panopto/Pages/Viewer.aspx?id=091b42c4-e690-4c69-b6fa-ab8001277a47"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https://csuohio.hosted.panopto.com/Panopto/Pages/Viewer.aspx?id=5939c8af-f98c-4232-8d85-ab800110e106" TargetMode="External"/><Relationship Id="rId4" Type="http://schemas.openxmlformats.org/officeDocument/2006/relationships/hyperlink" Target="https://csuohio.hosted.panopto.com/Panopto/Pages/Viewer.aspx?id=519e4a7f-69ee-4714-8b9d-ab800107b4e2"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F9BD3-813E-4E6C-8AF4-0AC6688F2AC6}"/>
              </a:ext>
            </a:extLst>
          </p:cNvPr>
          <p:cNvPicPr/>
          <p:nvPr/>
        </p:nvPicPr>
        <p:blipFill rotWithShape="1">
          <a:blip r:embed="rId3">
            <a:extLst>
              <a:ext uri="{BEBA8EAE-BF5A-486C-A8C5-ECC9F3942E4B}">
                <a14:imgProps xmlns:a14="http://schemas.microsoft.com/office/drawing/2010/main">
                  <a14:imgLayer r:embed="rId4">
                    <a14:imgEffect>
                      <a14:sharpenSoften amount="20000"/>
                    </a14:imgEffect>
                  </a14:imgLayer>
                </a14:imgProps>
              </a:ext>
            </a:extLst>
          </a:blip>
          <a:srcRect l="6223" t="15804" r="56253" b="15038"/>
          <a:stretch/>
        </p:blipFill>
        <p:spPr bwMode="auto">
          <a:xfrm>
            <a:off x="-27672" y="-55695"/>
            <a:ext cx="12221851" cy="703959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21407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8F6D-52B6-491E-ACB9-3D1E818AD585}"/>
              </a:ext>
            </a:extLst>
          </p:cNvPr>
          <p:cNvSpPr>
            <a:spLocks noGrp="1"/>
          </p:cNvSpPr>
          <p:nvPr>
            <p:ph type="title"/>
          </p:nvPr>
        </p:nvSpPr>
        <p:spPr/>
        <p:txBody>
          <a:bodyPr/>
          <a:lstStyle/>
          <a:p>
            <a:r>
              <a:rPr lang="en-US" dirty="0"/>
              <a:t>Adding the Bb Collaborate Link to Course Menu</a:t>
            </a:r>
          </a:p>
        </p:txBody>
      </p:sp>
      <p:pic>
        <p:nvPicPr>
          <p:cNvPr id="5" name="Content Placeholder 4">
            <a:extLst>
              <a:ext uri="{FF2B5EF4-FFF2-40B4-BE49-F238E27FC236}">
                <a16:creationId xmlns:a16="http://schemas.microsoft.com/office/drawing/2014/main" id="{5F477176-7CC0-4F97-98A9-D1CF5812421B}"/>
              </a:ext>
            </a:extLst>
          </p:cNvPr>
          <p:cNvPicPr>
            <a:picLocks noGrp="1" noChangeAspect="1"/>
          </p:cNvPicPr>
          <p:nvPr>
            <p:ph idx="1"/>
          </p:nvPr>
        </p:nvPicPr>
        <p:blipFill>
          <a:blip r:embed="rId2"/>
          <a:stretch>
            <a:fillRect/>
          </a:stretch>
        </p:blipFill>
        <p:spPr>
          <a:xfrm>
            <a:off x="1508703" y="1827530"/>
            <a:ext cx="3593959" cy="3598863"/>
          </a:xfrm>
        </p:spPr>
      </p:pic>
      <p:pic>
        <p:nvPicPr>
          <p:cNvPr id="4" name="Picture 3">
            <a:extLst>
              <a:ext uri="{FF2B5EF4-FFF2-40B4-BE49-F238E27FC236}">
                <a16:creationId xmlns:a16="http://schemas.microsoft.com/office/drawing/2014/main" id="{3028A23C-C0CC-4C52-BB9C-A06BBC2705B3}"/>
              </a:ext>
            </a:extLst>
          </p:cNvPr>
          <p:cNvPicPr>
            <a:picLocks noChangeAspect="1"/>
          </p:cNvPicPr>
          <p:nvPr/>
        </p:nvPicPr>
        <p:blipFill>
          <a:blip r:embed="rId3"/>
          <a:stretch>
            <a:fillRect/>
          </a:stretch>
        </p:blipFill>
        <p:spPr>
          <a:xfrm>
            <a:off x="5382706" y="1827530"/>
            <a:ext cx="3842000" cy="4036236"/>
          </a:xfrm>
          <a:prstGeom prst="rect">
            <a:avLst/>
          </a:prstGeom>
        </p:spPr>
      </p:pic>
    </p:spTree>
    <p:extLst>
      <p:ext uri="{BB962C8B-B14F-4D97-AF65-F5344CB8AC3E}">
        <p14:creationId xmlns:p14="http://schemas.microsoft.com/office/powerpoint/2010/main" val="1199074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48F6D-52B6-491E-ACB9-3D1E818AD585}"/>
              </a:ext>
            </a:extLst>
          </p:cNvPr>
          <p:cNvSpPr>
            <a:spLocks noGrp="1"/>
          </p:cNvSpPr>
          <p:nvPr>
            <p:ph type="title"/>
          </p:nvPr>
        </p:nvSpPr>
        <p:spPr/>
        <p:txBody>
          <a:bodyPr/>
          <a:lstStyle/>
          <a:p>
            <a:r>
              <a:rPr lang="en-US" dirty="0"/>
              <a:t>Adding the Bb Collaborate Link to Course Menu</a:t>
            </a:r>
          </a:p>
        </p:txBody>
      </p:sp>
      <p:pic>
        <p:nvPicPr>
          <p:cNvPr id="7" name="Picture 6">
            <a:extLst>
              <a:ext uri="{FF2B5EF4-FFF2-40B4-BE49-F238E27FC236}">
                <a16:creationId xmlns:a16="http://schemas.microsoft.com/office/drawing/2014/main" id="{D51BCAE2-0EF6-4EFC-9226-CC8C160404F3}"/>
              </a:ext>
            </a:extLst>
          </p:cNvPr>
          <p:cNvPicPr>
            <a:picLocks noChangeAspect="1"/>
          </p:cNvPicPr>
          <p:nvPr/>
        </p:nvPicPr>
        <p:blipFill rotWithShape="1">
          <a:blip r:embed="rId2"/>
          <a:srcRect l="944" t="8775" r="1755" b="3919"/>
          <a:stretch/>
        </p:blipFill>
        <p:spPr>
          <a:xfrm>
            <a:off x="315820" y="2075166"/>
            <a:ext cx="4969716" cy="2477982"/>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5CD72138-2ECA-42C4-A03E-CF25B015EF1B}"/>
              </a:ext>
            </a:extLst>
          </p:cNvPr>
          <p:cNvPicPr>
            <a:picLocks noChangeAspect="1"/>
          </p:cNvPicPr>
          <p:nvPr/>
        </p:nvPicPr>
        <p:blipFill>
          <a:blip r:embed="rId3"/>
          <a:stretch>
            <a:fillRect/>
          </a:stretch>
        </p:blipFill>
        <p:spPr>
          <a:xfrm>
            <a:off x="5573772" y="2075166"/>
            <a:ext cx="5229955" cy="3000794"/>
          </a:xfrm>
          <a:prstGeom prst="rect">
            <a:avLst/>
          </a:prstGeom>
        </p:spPr>
      </p:pic>
    </p:spTree>
    <p:extLst>
      <p:ext uri="{BB962C8B-B14F-4D97-AF65-F5344CB8AC3E}">
        <p14:creationId xmlns:p14="http://schemas.microsoft.com/office/powerpoint/2010/main" val="1857696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3396B-2F8D-497D-8C16-45575349D8C1}"/>
              </a:ext>
            </a:extLst>
          </p:cNvPr>
          <p:cNvSpPr>
            <a:spLocks noGrp="1"/>
          </p:cNvSpPr>
          <p:nvPr>
            <p:ph type="title"/>
          </p:nvPr>
        </p:nvSpPr>
        <p:spPr/>
        <p:txBody>
          <a:bodyPr/>
          <a:lstStyle/>
          <a:p>
            <a:r>
              <a:rPr lang="en-US" dirty="0"/>
              <a:t>Large Session Requests</a:t>
            </a:r>
          </a:p>
        </p:txBody>
      </p:sp>
      <p:sp>
        <p:nvSpPr>
          <p:cNvPr id="3" name="Content Placeholder 2">
            <a:extLst>
              <a:ext uri="{FF2B5EF4-FFF2-40B4-BE49-F238E27FC236}">
                <a16:creationId xmlns:a16="http://schemas.microsoft.com/office/drawing/2014/main" id="{06CCAAA0-7180-4969-9E17-E6EDB0F0430C}"/>
              </a:ext>
            </a:extLst>
          </p:cNvPr>
          <p:cNvSpPr>
            <a:spLocks noGrp="1"/>
          </p:cNvSpPr>
          <p:nvPr>
            <p:ph idx="1"/>
          </p:nvPr>
        </p:nvSpPr>
        <p:spPr/>
        <p:txBody>
          <a:bodyPr/>
          <a:lstStyle/>
          <a:p>
            <a:pPr marL="0" indent="0">
              <a:buNone/>
            </a:pPr>
            <a:r>
              <a:rPr lang="en-US" dirty="0"/>
              <a:t>If you need a session that supports over 250 people, please email </a:t>
            </a:r>
            <a:r>
              <a:rPr lang="en-US" dirty="0">
                <a:hlinkClick r:id="rId2"/>
              </a:rPr>
              <a:t>elearning@csuohio.edu</a:t>
            </a:r>
            <a:r>
              <a:rPr lang="en-US" dirty="0"/>
              <a:t> because we will need to make a large session request to Blackboard.</a:t>
            </a:r>
          </a:p>
        </p:txBody>
      </p:sp>
    </p:spTree>
    <p:extLst>
      <p:ext uri="{BB962C8B-B14F-4D97-AF65-F5344CB8AC3E}">
        <p14:creationId xmlns:p14="http://schemas.microsoft.com/office/powerpoint/2010/main" val="1032626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DECBA-7B47-46F2-AB9B-80F5900F07AF}"/>
              </a:ext>
            </a:extLst>
          </p:cNvPr>
          <p:cNvSpPr>
            <a:spLocks noGrp="1"/>
          </p:cNvSpPr>
          <p:nvPr>
            <p:ph type="title"/>
          </p:nvPr>
        </p:nvSpPr>
        <p:spPr/>
        <p:txBody>
          <a:bodyPr/>
          <a:lstStyle/>
          <a:p>
            <a:r>
              <a:rPr lang="en-US" dirty="0"/>
              <a:t>Bb Collaborate Sessions Area</a:t>
            </a:r>
          </a:p>
        </p:txBody>
      </p:sp>
      <p:pic>
        <p:nvPicPr>
          <p:cNvPr id="5" name="Content Placeholder 4" descr="A screenshot of a cell phone&#10;&#10;Description automatically generated">
            <a:extLst>
              <a:ext uri="{FF2B5EF4-FFF2-40B4-BE49-F238E27FC236}">
                <a16:creationId xmlns:a16="http://schemas.microsoft.com/office/drawing/2014/main" id="{50A1746E-41B6-431E-BFC2-2ADB594FECF7}"/>
              </a:ext>
            </a:extLst>
          </p:cNvPr>
          <p:cNvPicPr>
            <a:picLocks noGrp="1" noChangeAspect="1"/>
          </p:cNvPicPr>
          <p:nvPr>
            <p:ph idx="1"/>
          </p:nvPr>
        </p:nvPicPr>
        <p:blipFill>
          <a:blip r:embed="rId3"/>
          <a:stretch>
            <a:fillRect/>
          </a:stretch>
        </p:blipFill>
        <p:spPr>
          <a:xfrm>
            <a:off x="167457" y="2041760"/>
            <a:ext cx="11857085" cy="4199383"/>
          </a:xfrm>
        </p:spPr>
      </p:pic>
    </p:spTree>
    <p:extLst>
      <p:ext uri="{BB962C8B-B14F-4D97-AF65-F5344CB8AC3E}">
        <p14:creationId xmlns:p14="http://schemas.microsoft.com/office/powerpoint/2010/main" val="1628594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B7DD0-27E1-48AF-A613-E2395EA17ED4}"/>
              </a:ext>
            </a:extLst>
          </p:cNvPr>
          <p:cNvSpPr>
            <a:spLocks noGrp="1"/>
          </p:cNvSpPr>
          <p:nvPr>
            <p:ph type="title"/>
          </p:nvPr>
        </p:nvSpPr>
        <p:spPr/>
        <p:txBody>
          <a:bodyPr/>
          <a:lstStyle/>
          <a:p>
            <a:r>
              <a:rPr lang="en-US" dirty="0"/>
              <a:t>Locking the Course Room – Settings button</a:t>
            </a:r>
          </a:p>
        </p:txBody>
      </p:sp>
      <p:pic>
        <p:nvPicPr>
          <p:cNvPr id="5" name="Content Placeholder 4" descr="A screenshot of a cell phone&#10;&#10;Description automatically generated">
            <a:extLst>
              <a:ext uri="{FF2B5EF4-FFF2-40B4-BE49-F238E27FC236}">
                <a16:creationId xmlns:a16="http://schemas.microsoft.com/office/drawing/2014/main" id="{E21E35E0-8BE5-40F0-968A-1971346E8A17}"/>
              </a:ext>
            </a:extLst>
          </p:cNvPr>
          <p:cNvPicPr>
            <a:picLocks noGrp="1" noChangeAspect="1"/>
          </p:cNvPicPr>
          <p:nvPr>
            <p:ph idx="1"/>
          </p:nvPr>
        </p:nvPicPr>
        <p:blipFill>
          <a:blip r:embed="rId3"/>
          <a:stretch>
            <a:fillRect/>
          </a:stretch>
        </p:blipFill>
        <p:spPr>
          <a:xfrm>
            <a:off x="164578" y="1689592"/>
            <a:ext cx="11862844" cy="4904732"/>
          </a:xfrm>
        </p:spPr>
      </p:pic>
    </p:spTree>
    <p:extLst>
      <p:ext uri="{BB962C8B-B14F-4D97-AF65-F5344CB8AC3E}">
        <p14:creationId xmlns:p14="http://schemas.microsoft.com/office/powerpoint/2010/main" val="35413500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42FA-0E07-48DD-ACF4-41E8F857D5C9}"/>
              </a:ext>
            </a:extLst>
          </p:cNvPr>
          <p:cNvSpPr>
            <a:spLocks noGrp="1"/>
          </p:cNvSpPr>
          <p:nvPr>
            <p:ph type="title"/>
          </p:nvPr>
        </p:nvSpPr>
        <p:spPr/>
        <p:txBody>
          <a:bodyPr/>
          <a:lstStyle/>
          <a:p>
            <a:r>
              <a:rPr lang="en-US" dirty="0"/>
              <a:t>Sessions Menu</a:t>
            </a:r>
          </a:p>
        </p:txBody>
      </p:sp>
      <p:pic>
        <p:nvPicPr>
          <p:cNvPr id="5" name="Content Placeholder 4" descr="A screenshot of a cell phone&#10;&#10;Description automatically generated">
            <a:extLst>
              <a:ext uri="{FF2B5EF4-FFF2-40B4-BE49-F238E27FC236}">
                <a16:creationId xmlns:a16="http://schemas.microsoft.com/office/drawing/2014/main" id="{1EC971BA-F342-45AC-8CD5-5C3D8A13D348}"/>
              </a:ext>
            </a:extLst>
          </p:cNvPr>
          <p:cNvPicPr>
            <a:picLocks noGrp="1" noChangeAspect="1"/>
          </p:cNvPicPr>
          <p:nvPr>
            <p:ph idx="1"/>
          </p:nvPr>
        </p:nvPicPr>
        <p:blipFill>
          <a:blip r:embed="rId3"/>
          <a:stretch>
            <a:fillRect/>
          </a:stretch>
        </p:blipFill>
        <p:spPr>
          <a:xfrm>
            <a:off x="1104662" y="2336800"/>
            <a:ext cx="8766652" cy="3598863"/>
          </a:xfrm>
        </p:spPr>
      </p:pic>
    </p:spTree>
    <p:extLst>
      <p:ext uri="{BB962C8B-B14F-4D97-AF65-F5344CB8AC3E}">
        <p14:creationId xmlns:p14="http://schemas.microsoft.com/office/powerpoint/2010/main" val="5903237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ACB6-AEF6-44CC-B5BF-2EE3CD7BB4FF}"/>
              </a:ext>
            </a:extLst>
          </p:cNvPr>
          <p:cNvSpPr>
            <a:spLocks noGrp="1"/>
          </p:cNvSpPr>
          <p:nvPr>
            <p:ph type="title"/>
          </p:nvPr>
        </p:nvSpPr>
        <p:spPr/>
        <p:txBody>
          <a:bodyPr/>
          <a:lstStyle/>
          <a:p>
            <a:r>
              <a:rPr lang="en-US" dirty="0"/>
              <a:t>Recordings Area</a:t>
            </a:r>
          </a:p>
        </p:txBody>
      </p:sp>
      <p:pic>
        <p:nvPicPr>
          <p:cNvPr id="5" name="Content Placeholder 4" descr="A screenshot of a cell phone&#10;&#10;Description automatically generated">
            <a:extLst>
              <a:ext uri="{FF2B5EF4-FFF2-40B4-BE49-F238E27FC236}">
                <a16:creationId xmlns:a16="http://schemas.microsoft.com/office/drawing/2014/main" id="{481DFA4D-3117-4E4C-96B9-E9A4996CFD6B}"/>
              </a:ext>
            </a:extLst>
          </p:cNvPr>
          <p:cNvPicPr>
            <a:picLocks noGrp="1" noChangeAspect="1"/>
          </p:cNvPicPr>
          <p:nvPr>
            <p:ph idx="1"/>
          </p:nvPr>
        </p:nvPicPr>
        <p:blipFill>
          <a:blip r:embed="rId3"/>
          <a:stretch>
            <a:fillRect/>
          </a:stretch>
        </p:blipFill>
        <p:spPr>
          <a:xfrm>
            <a:off x="271479" y="1973943"/>
            <a:ext cx="11649041" cy="4059161"/>
          </a:xfrm>
        </p:spPr>
      </p:pic>
    </p:spTree>
    <p:extLst>
      <p:ext uri="{BB962C8B-B14F-4D97-AF65-F5344CB8AC3E}">
        <p14:creationId xmlns:p14="http://schemas.microsoft.com/office/powerpoint/2010/main" val="1521932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FD6B-77BC-4894-B88C-F1C0DE5A94CE}"/>
              </a:ext>
            </a:extLst>
          </p:cNvPr>
          <p:cNvSpPr>
            <a:spLocks noGrp="1"/>
          </p:cNvSpPr>
          <p:nvPr>
            <p:ph type="title"/>
          </p:nvPr>
        </p:nvSpPr>
        <p:spPr/>
        <p:txBody>
          <a:bodyPr/>
          <a:lstStyle/>
          <a:p>
            <a:r>
              <a:rPr lang="en-US" dirty="0"/>
              <a:t>Download link- for .mp4</a:t>
            </a:r>
          </a:p>
        </p:txBody>
      </p:sp>
      <p:pic>
        <p:nvPicPr>
          <p:cNvPr id="5" name="Content Placeholder 4" descr="A screenshot of a cell phone&#10;&#10;Description automatically generated">
            <a:extLst>
              <a:ext uri="{FF2B5EF4-FFF2-40B4-BE49-F238E27FC236}">
                <a16:creationId xmlns:a16="http://schemas.microsoft.com/office/drawing/2014/main" id="{604B705D-27CC-44C5-AE2A-45944F3B9867}"/>
              </a:ext>
            </a:extLst>
          </p:cNvPr>
          <p:cNvPicPr>
            <a:picLocks noGrp="1" noChangeAspect="1"/>
          </p:cNvPicPr>
          <p:nvPr>
            <p:ph idx="1"/>
          </p:nvPr>
        </p:nvPicPr>
        <p:blipFill>
          <a:blip r:embed="rId3"/>
          <a:stretch>
            <a:fillRect/>
          </a:stretch>
        </p:blipFill>
        <p:spPr>
          <a:xfrm>
            <a:off x="217714" y="1676983"/>
            <a:ext cx="11074400" cy="4948491"/>
          </a:xfrm>
        </p:spPr>
      </p:pic>
    </p:spTree>
    <p:extLst>
      <p:ext uri="{BB962C8B-B14F-4D97-AF65-F5344CB8AC3E}">
        <p14:creationId xmlns:p14="http://schemas.microsoft.com/office/powerpoint/2010/main" val="2857986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89AE2-19F2-4B4E-A743-2027E3348ABF}"/>
              </a:ext>
            </a:extLst>
          </p:cNvPr>
          <p:cNvSpPr>
            <a:spLocks noGrp="1"/>
          </p:cNvSpPr>
          <p:nvPr>
            <p:ph type="title"/>
          </p:nvPr>
        </p:nvSpPr>
        <p:spPr/>
        <p:txBody>
          <a:bodyPr/>
          <a:lstStyle/>
          <a:p>
            <a:r>
              <a:rPr lang="en-US" dirty="0"/>
              <a:t>Creating a Session – Session settings</a:t>
            </a:r>
          </a:p>
        </p:txBody>
      </p:sp>
      <p:pic>
        <p:nvPicPr>
          <p:cNvPr id="5" name="Content Placeholder 4" descr="A screenshot of a cell phone&#10;&#10;Description automatically generated">
            <a:extLst>
              <a:ext uri="{FF2B5EF4-FFF2-40B4-BE49-F238E27FC236}">
                <a16:creationId xmlns:a16="http://schemas.microsoft.com/office/drawing/2014/main" id="{F61B1053-CD16-473A-8CAA-7E645D95C498}"/>
              </a:ext>
            </a:extLst>
          </p:cNvPr>
          <p:cNvPicPr>
            <a:picLocks noGrp="1" noChangeAspect="1"/>
          </p:cNvPicPr>
          <p:nvPr>
            <p:ph idx="1"/>
          </p:nvPr>
        </p:nvPicPr>
        <p:blipFill>
          <a:blip r:embed="rId3"/>
          <a:stretch>
            <a:fillRect/>
          </a:stretch>
        </p:blipFill>
        <p:spPr>
          <a:xfrm>
            <a:off x="551543" y="1567842"/>
            <a:ext cx="9052076" cy="5281915"/>
          </a:xfrm>
        </p:spPr>
      </p:pic>
    </p:spTree>
    <p:extLst>
      <p:ext uri="{BB962C8B-B14F-4D97-AF65-F5344CB8AC3E}">
        <p14:creationId xmlns:p14="http://schemas.microsoft.com/office/powerpoint/2010/main" val="17306293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91C34-D061-48D7-8A37-6FF71F7FA916}"/>
              </a:ext>
            </a:extLst>
          </p:cNvPr>
          <p:cNvSpPr>
            <a:spLocks noGrp="1"/>
          </p:cNvSpPr>
          <p:nvPr>
            <p:ph type="title"/>
          </p:nvPr>
        </p:nvSpPr>
        <p:spPr/>
        <p:txBody>
          <a:bodyPr/>
          <a:lstStyle/>
          <a:p>
            <a:r>
              <a:rPr lang="en-US" dirty="0"/>
              <a:t>Session Settings – Dial In and Guest Link</a:t>
            </a:r>
          </a:p>
        </p:txBody>
      </p:sp>
      <p:pic>
        <p:nvPicPr>
          <p:cNvPr id="5" name="Content Placeholder 4" descr="A screenshot of a cell phone&#10;&#10;Description automatically generated">
            <a:extLst>
              <a:ext uri="{FF2B5EF4-FFF2-40B4-BE49-F238E27FC236}">
                <a16:creationId xmlns:a16="http://schemas.microsoft.com/office/drawing/2014/main" id="{624E384F-708D-41F5-9B35-A96376804167}"/>
              </a:ext>
            </a:extLst>
          </p:cNvPr>
          <p:cNvPicPr>
            <a:picLocks noGrp="1" noChangeAspect="1"/>
          </p:cNvPicPr>
          <p:nvPr>
            <p:ph idx="1"/>
          </p:nvPr>
        </p:nvPicPr>
        <p:blipFill>
          <a:blip r:embed="rId3"/>
          <a:stretch>
            <a:fillRect/>
          </a:stretch>
        </p:blipFill>
        <p:spPr>
          <a:xfrm>
            <a:off x="374127" y="1354666"/>
            <a:ext cx="3607625" cy="5303519"/>
          </a:xfrm>
        </p:spPr>
      </p:pic>
      <p:pic>
        <p:nvPicPr>
          <p:cNvPr id="7" name="Picture 6" descr="A screenshot of a cell phone&#10;&#10;Description automatically generated">
            <a:extLst>
              <a:ext uri="{FF2B5EF4-FFF2-40B4-BE49-F238E27FC236}">
                <a16:creationId xmlns:a16="http://schemas.microsoft.com/office/drawing/2014/main" id="{5B52E8E3-7DEC-4D72-B1D6-406ABA639622}"/>
              </a:ext>
            </a:extLst>
          </p:cNvPr>
          <p:cNvPicPr>
            <a:picLocks noChangeAspect="1"/>
          </p:cNvPicPr>
          <p:nvPr/>
        </p:nvPicPr>
        <p:blipFill>
          <a:blip r:embed="rId4"/>
          <a:stretch>
            <a:fillRect/>
          </a:stretch>
        </p:blipFill>
        <p:spPr>
          <a:xfrm>
            <a:off x="4132432" y="3236452"/>
            <a:ext cx="6239746" cy="3305636"/>
          </a:xfrm>
          <a:prstGeom prst="rect">
            <a:avLst/>
          </a:prstGeom>
        </p:spPr>
      </p:pic>
    </p:spTree>
    <p:extLst>
      <p:ext uri="{BB962C8B-B14F-4D97-AF65-F5344CB8AC3E}">
        <p14:creationId xmlns:p14="http://schemas.microsoft.com/office/powerpoint/2010/main" val="30645136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33609-B5EF-4B37-9DA1-2DE99AADC38B}"/>
              </a:ext>
            </a:extLst>
          </p:cNvPr>
          <p:cNvSpPr>
            <a:spLocks noGrp="1"/>
          </p:cNvSpPr>
          <p:nvPr>
            <p:ph type="title"/>
          </p:nvPr>
        </p:nvSpPr>
        <p:spPr/>
        <p:txBody>
          <a:bodyPr/>
          <a:lstStyle/>
          <a:p>
            <a:r>
              <a:rPr lang="en-US" dirty="0"/>
              <a:t>Setup Microphone</a:t>
            </a:r>
          </a:p>
        </p:txBody>
      </p:sp>
      <p:pic>
        <p:nvPicPr>
          <p:cNvPr id="4" name="Content Placeholder 4" descr="A screenshot of a cell phone&#10;&#10;Description automatically generated">
            <a:extLst>
              <a:ext uri="{FF2B5EF4-FFF2-40B4-BE49-F238E27FC236}">
                <a16:creationId xmlns:a16="http://schemas.microsoft.com/office/drawing/2014/main" id="{805019FC-15DC-42A7-B713-8F8C2C3AA702}"/>
              </a:ext>
            </a:extLst>
          </p:cNvPr>
          <p:cNvPicPr>
            <a:picLocks noGrp="1" noChangeAspect="1"/>
          </p:cNvPicPr>
          <p:nvPr>
            <p:ph idx="1"/>
          </p:nvPr>
        </p:nvPicPr>
        <p:blipFill>
          <a:blip r:embed="rId2"/>
          <a:stretch>
            <a:fillRect/>
          </a:stretch>
        </p:blipFill>
        <p:spPr>
          <a:xfrm>
            <a:off x="7291632" y="249810"/>
            <a:ext cx="3445316" cy="6538143"/>
          </a:xfrm>
        </p:spPr>
      </p:pic>
      <p:sp>
        <p:nvSpPr>
          <p:cNvPr id="5" name="Rectangle 4">
            <a:extLst>
              <a:ext uri="{FF2B5EF4-FFF2-40B4-BE49-F238E27FC236}">
                <a16:creationId xmlns:a16="http://schemas.microsoft.com/office/drawing/2014/main" id="{B2F8C8DC-37ED-4FC2-9448-A1A7CF0D2F49}"/>
              </a:ext>
            </a:extLst>
          </p:cNvPr>
          <p:cNvSpPr/>
          <p:nvPr/>
        </p:nvSpPr>
        <p:spPr>
          <a:xfrm>
            <a:off x="7055963" y="1804610"/>
            <a:ext cx="3992251" cy="1040191"/>
          </a:xfrm>
          <a:prstGeom prst="rect">
            <a:avLst/>
          </a:prstGeom>
          <a:noFill/>
          <a:ln w="85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drawing&#10;&#10;Description automatically generated">
            <a:extLst>
              <a:ext uri="{FF2B5EF4-FFF2-40B4-BE49-F238E27FC236}">
                <a16:creationId xmlns:a16="http://schemas.microsoft.com/office/drawing/2014/main" id="{EA2954DB-FEDE-4917-A460-E44290A7FA68}"/>
              </a:ext>
            </a:extLst>
          </p:cNvPr>
          <p:cNvPicPr>
            <a:picLocks noChangeAspect="1"/>
          </p:cNvPicPr>
          <p:nvPr/>
        </p:nvPicPr>
        <p:blipFill rotWithShape="1">
          <a:blip r:embed="rId3"/>
          <a:srcRect t="20433"/>
          <a:stretch/>
        </p:blipFill>
        <p:spPr>
          <a:xfrm>
            <a:off x="3387583" y="4762631"/>
            <a:ext cx="3096057" cy="1561444"/>
          </a:xfrm>
          <a:prstGeom prst="rect">
            <a:avLst/>
          </a:prstGeom>
        </p:spPr>
      </p:pic>
    </p:spTree>
    <p:extLst>
      <p:ext uri="{BB962C8B-B14F-4D97-AF65-F5344CB8AC3E}">
        <p14:creationId xmlns:p14="http://schemas.microsoft.com/office/powerpoint/2010/main" val="1470444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FCFBF-A7A9-40E4-BE10-5AB8F5C0FF52}"/>
              </a:ext>
            </a:extLst>
          </p:cNvPr>
          <p:cNvSpPr>
            <a:spLocks noGrp="1"/>
          </p:cNvSpPr>
          <p:nvPr>
            <p:ph type="title"/>
          </p:nvPr>
        </p:nvSpPr>
        <p:spPr/>
        <p:txBody>
          <a:bodyPr/>
          <a:lstStyle/>
          <a:p>
            <a:r>
              <a:rPr lang="en-US" dirty="0"/>
              <a:t>Setting timing</a:t>
            </a:r>
          </a:p>
        </p:txBody>
      </p:sp>
      <p:pic>
        <p:nvPicPr>
          <p:cNvPr id="5" name="Content Placeholder 4" descr="A screenshot of a cell phone&#10;&#10;Description automatically generated">
            <a:extLst>
              <a:ext uri="{FF2B5EF4-FFF2-40B4-BE49-F238E27FC236}">
                <a16:creationId xmlns:a16="http://schemas.microsoft.com/office/drawing/2014/main" id="{386813B2-EF1C-4FD7-B5B7-46461F8454FE}"/>
              </a:ext>
            </a:extLst>
          </p:cNvPr>
          <p:cNvPicPr>
            <a:picLocks noGrp="1" noChangeAspect="1"/>
          </p:cNvPicPr>
          <p:nvPr>
            <p:ph idx="1"/>
          </p:nvPr>
        </p:nvPicPr>
        <p:blipFill>
          <a:blip r:embed="rId3"/>
          <a:stretch>
            <a:fillRect/>
          </a:stretch>
        </p:blipFill>
        <p:spPr>
          <a:xfrm>
            <a:off x="389975" y="1577219"/>
            <a:ext cx="3417606" cy="4951285"/>
          </a:xfrm>
        </p:spPr>
      </p:pic>
      <p:pic>
        <p:nvPicPr>
          <p:cNvPr id="7" name="Picture 6" descr="A screenshot of a cell phone&#10;&#10;Description automatically generated">
            <a:extLst>
              <a:ext uri="{FF2B5EF4-FFF2-40B4-BE49-F238E27FC236}">
                <a16:creationId xmlns:a16="http://schemas.microsoft.com/office/drawing/2014/main" id="{420521ED-084D-45FF-B5B3-1EEB3A59D23F}"/>
              </a:ext>
            </a:extLst>
          </p:cNvPr>
          <p:cNvPicPr>
            <a:picLocks noChangeAspect="1"/>
          </p:cNvPicPr>
          <p:nvPr/>
        </p:nvPicPr>
        <p:blipFill>
          <a:blip r:embed="rId4"/>
          <a:stretch>
            <a:fillRect/>
          </a:stretch>
        </p:blipFill>
        <p:spPr>
          <a:xfrm>
            <a:off x="4088190" y="1577219"/>
            <a:ext cx="4723455" cy="5025273"/>
          </a:xfrm>
          <a:prstGeom prst="rect">
            <a:avLst/>
          </a:prstGeom>
        </p:spPr>
      </p:pic>
    </p:spTree>
    <p:extLst>
      <p:ext uri="{BB962C8B-B14F-4D97-AF65-F5344CB8AC3E}">
        <p14:creationId xmlns:p14="http://schemas.microsoft.com/office/powerpoint/2010/main" val="35365823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3FE80-170F-48C3-9653-F0E0A92FA301}"/>
              </a:ext>
            </a:extLst>
          </p:cNvPr>
          <p:cNvSpPr>
            <a:spLocks noGrp="1"/>
          </p:cNvSpPr>
          <p:nvPr>
            <p:ph type="title"/>
          </p:nvPr>
        </p:nvSpPr>
        <p:spPr/>
        <p:txBody>
          <a:bodyPr/>
          <a:lstStyle/>
          <a:p>
            <a:r>
              <a:rPr lang="en-US" dirty="0"/>
              <a:t>Participant Permissions</a:t>
            </a:r>
          </a:p>
        </p:txBody>
      </p:sp>
      <p:pic>
        <p:nvPicPr>
          <p:cNvPr id="5" name="Content Placeholder 4" descr="A screenshot of a cell phone&#10;&#10;Description automatically generated">
            <a:extLst>
              <a:ext uri="{FF2B5EF4-FFF2-40B4-BE49-F238E27FC236}">
                <a16:creationId xmlns:a16="http://schemas.microsoft.com/office/drawing/2014/main" id="{888B8F92-646C-4785-BBC2-2F41D468DAD5}"/>
              </a:ext>
            </a:extLst>
          </p:cNvPr>
          <p:cNvPicPr>
            <a:picLocks noGrp="1" noChangeAspect="1"/>
          </p:cNvPicPr>
          <p:nvPr>
            <p:ph idx="1"/>
          </p:nvPr>
        </p:nvPicPr>
        <p:blipFill>
          <a:blip r:embed="rId3"/>
          <a:stretch>
            <a:fillRect/>
          </a:stretch>
        </p:blipFill>
        <p:spPr>
          <a:xfrm>
            <a:off x="593208" y="1524000"/>
            <a:ext cx="3828526" cy="5240546"/>
          </a:xfrm>
        </p:spPr>
      </p:pic>
      <p:pic>
        <p:nvPicPr>
          <p:cNvPr id="7" name="Picture 6" descr="A screenshot of a cell phone&#10;&#10;Description automatically generated">
            <a:extLst>
              <a:ext uri="{FF2B5EF4-FFF2-40B4-BE49-F238E27FC236}">
                <a16:creationId xmlns:a16="http://schemas.microsoft.com/office/drawing/2014/main" id="{5CAE301F-58B8-4CB7-854B-0F84940C2180}"/>
              </a:ext>
            </a:extLst>
          </p:cNvPr>
          <p:cNvPicPr>
            <a:picLocks noChangeAspect="1"/>
          </p:cNvPicPr>
          <p:nvPr/>
        </p:nvPicPr>
        <p:blipFill>
          <a:blip r:embed="rId4"/>
          <a:stretch>
            <a:fillRect/>
          </a:stretch>
        </p:blipFill>
        <p:spPr>
          <a:xfrm>
            <a:off x="4767889" y="1524000"/>
            <a:ext cx="3931006" cy="5339218"/>
          </a:xfrm>
          <a:prstGeom prst="rect">
            <a:avLst/>
          </a:prstGeom>
        </p:spPr>
      </p:pic>
    </p:spTree>
    <p:extLst>
      <p:ext uri="{BB962C8B-B14F-4D97-AF65-F5344CB8AC3E}">
        <p14:creationId xmlns:p14="http://schemas.microsoft.com/office/powerpoint/2010/main" val="3963588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DD791-87E5-4327-B4DA-EBDD87B93198}"/>
              </a:ext>
            </a:extLst>
          </p:cNvPr>
          <p:cNvSpPr>
            <a:spLocks noGrp="1"/>
          </p:cNvSpPr>
          <p:nvPr>
            <p:ph type="title"/>
          </p:nvPr>
        </p:nvSpPr>
        <p:spPr/>
        <p:txBody>
          <a:bodyPr/>
          <a:lstStyle/>
          <a:p>
            <a:r>
              <a:rPr lang="en-US" dirty="0"/>
              <a:t>Attendance Recording option</a:t>
            </a:r>
          </a:p>
        </p:txBody>
      </p:sp>
      <p:pic>
        <p:nvPicPr>
          <p:cNvPr id="5" name="Content Placeholder 4" descr="A screenshot of a cell phone&#10;&#10;Description automatically generated">
            <a:extLst>
              <a:ext uri="{FF2B5EF4-FFF2-40B4-BE49-F238E27FC236}">
                <a16:creationId xmlns:a16="http://schemas.microsoft.com/office/drawing/2014/main" id="{23ED13AB-0DC6-4E45-9BD3-83EBD84D7166}"/>
              </a:ext>
            </a:extLst>
          </p:cNvPr>
          <p:cNvPicPr>
            <a:picLocks noGrp="1" noChangeAspect="1"/>
          </p:cNvPicPr>
          <p:nvPr>
            <p:ph idx="1"/>
          </p:nvPr>
        </p:nvPicPr>
        <p:blipFill>
          <a:blip r:embed="rId3"/>
          <a:stretch>
            <a:fillRect/>
          </a:stretch>
        </p:blipFill>
        <p:spPr>
          <a:xfrm>
            <a:off x="590247" y="1471809"/>
            <a:ext cx="3764038" cy="5307060"/>
          </a:xfrm>
        </p:spPr>
      </p:pic>
      <p:pic>
        <p:nvPicPr>
          <p:cNvPr id="7" name="Picture 6" descr="A screenshot of a cell phone&#10;&#10;Description automatically generated">
            <a:extLst>
              <a:ext uri="{FF2B5EF4-FFF2-40B4-BE49-F238E27FC236}">
                <a16:creationId xmlns:a16="http://schemas.microsoft.com/office/drawing/2014/main" id="{75F72149-8BBF-4A68-B113-7D6CB71513A3}"/>
              </a:ext>
            </a:extLst>
          </p:cNvPr>
          <p:cNvPicPr>
            <a:picLocks noChangeAspect="1"/>
          </p:cNvPicPr>
          <p:nvPr/>
        </p:nvPicPr>
        <p:blipFill>
          <a:blip r:embed="rId4"/>
          <a:stretch>
            <a:fillRect/>
          </a:stretch>
        </p:blipFill>
        <p:spPr>
          <a:xfrm>
            <a:off x="4412341" y="1471809"/>
            <a:ext cx="7477123" cy="5307060"/>
          </a:xfrm>
          <a:prstGeom prst="rect">
            <a:avLst/>
          </a:prstGeom>
        </p:spPr>
      </p:pic>
    </p:spTree>
    <p:extLst>
      <p:ext uri="{BB962C8B-B14F-4D97-AF65-F5344CB8AC3E}">
        <p14:creationId xmlns:p14="http://schemas.microsoft.com/office/powerpoint/2010/main" val="2356997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D5B59-05DE-4B2E-8023-BBCC2764DD44}"/>
              </a:ext>
            </a:extLst>
          </p:cNvPr>
          <p:cNvSpPr>
            <a:spLocks noGrp="1"/>
          </p:cNvSpPr>
          <p:nvPr>
            <p:ph type="title"/>
          </p:nvPr>
        </p:nvSpPr>
        <p:spPr/>
        <p:txBody>
          <a:bodyPr/>
          <a:lstStyle/>
          <a:p>
            <a:r>
              <a:rPr lang="en-US" dirty="0"/>
              <a:t>Join Session</a:t>
            </a:r>
          </a:p>
        </p:txBody>
      </p:sp>
      <p:pic>
        <p:nvPicPr>
          <p:cNvPr id="5" name="Content Placeholder 4" descr="A screenshot of a cell phone&#10;&#10;Description automatically generated">
            <a:extLst>
              <a:ext uri="{FF2B5EF4-FFF2-40B4-BE49-F238E27FC236}">
                <a16:creationId xmlns:a16="http://schemas.microsoft.com/office/drawing/2014/main" id="{A82AE810-D751-4C0F-8663-040CE21EDEE4}"/>
              </a:ext>
            </a:extLst>
          </p:cNvPr>
          <p:cNvPicPr>
            <a:picLocks noGrp="1" noChangeAspect="1"/>
          </p:cNvPicPr>
          <p:nvPr>
            <p:ph idx="1"/>
          </p:nvPr>
        </p:nvPicPr>
        <p:blipFill>
          <a:blip r:embed="rId3"/>
          <a:stretch>
            <a:fillRect/>
          </a:stretch>
        </p:blipFill>
        <p:spPr>
          <a:xfrm>
            <a:off x="172759" y="1512964"/>
            <a:ext cx="10352107" cy="5345036"/>
          </a:xfrm>
        </p:spPr>
      </p:pic>
    </p:spTree>
    <p:extLst>
      <p:ext uri="{BB962C8B-B14F-4D97-AF65-F5344CB8AC3E}">
        <p14:creationId xmlns:p14="http://schemas.microsoft.com/office/powerpoint/2010/main" val="32455972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39E07-E415-4D48-9423-01F6C0050714}"/>
              </a:ext>
            </a:extLst>
          </p:cNvPr>
          <p:cNvSpPr>
            <a:spLocks noGrp="1"/>
          </p:cNvSpPr>
          <p:nvPr>
            <p:ph type="title"/>
          </p:nvPr>
        </p:nvSpPr>
        <p:spPr/>
        <p:txBody>
          <a:bodyPr/>
          <a:lstStyle/>
          <a:p>
            <a:r>
              <a:rPr lang="en-US" dirty="0"/>
              <a:t>Session Interface - Initial</a:t>
            </a:r>
          </a:p>
        </p:txBody>
      </p:sp>
      <p:pic>
        <p:nvPicPr>
          <p:cNvPr id="5" name="Content Placeholder 4" descr="A screenshot of a computer&#10;&#10;Description automatically generated">
            <a:extLst>
              <a:ext uri="{FF2B5EF4-FFF2-40B4-BE49-F238E27FC236}">
                <a16:creationId xmlns:a16="http://schemas.microsoft.com/office/drawing/2014/main" id="{107BF5EA-ADD9-4629-AD5A-16BA128D90B1}"/>
              </a:ext>
            </a:extLst>
          </p:cNvPr>
          <p:cNvPicPr>
            <a:picLocks noGrp="1" noChangeAspect="1"/>
          </p:cNvPicPr>
          <p:nvPr>
            <p:ph idx="1"/>
          </p:nvPr>
        </p:nvPicPr>
        <p:blipFill>
          <a:blip r:embed="rId3"/>
          <a:stretch>
            <a:fillRect/>
          </a:stretch>
        </p:blipFill>
        <p:spPr>
          <a:xfrm>
            <a:off x="2216522" y="1557809"/>
            <a:ext cx="9795744" cy="5300191"/>
          </a:xfrm>
        </p:spPr>
      </p:pic>
      <p:pic>
        <p:nvPicPr>
          <p:cNvPr id="7" name="Picture 6" descr="A screenshot of a cell phone&#10;&#10;Description automatically generated">
            <a:extLst>
              <a:ext uri="{FF2B5EF4-FFF2-40B4-BE49-F238E27FC236}">
                <a16:creationId xmlns:a16="http://schemas.microsoft.com/office/drawing/2014/main" id="{150BEDB5-788F-4ABB-AECC-5E8B4D4C168A}"/>
              </a:ext>
            </a:extLst>
          </p:cNvPr>
          <p:cNvPicPr>
            <a:picLocks noChangeAspect="1"/>
          </p:cNvPicPr>
          <p:nvPr/>
        </p:nvPicPr>
        <p:blipFill>
          <a:blip r:embed="rId4"/>
          <a:stretch>
            <a:fillRect/>
          </a:stretch>
        </p:blipFill>
        <p:spPr>
          <a:xfrm>
            <a:off x="1040734" y="3559710"/>
            <a:ext cx="3152722" cy="2829098"/>
          </a:xfrm>
          <a:prstGeom prst="rect">
            <a:avLst/>
          </a:prstGeom>
        </p:spPr>
      </p:pic>
    </p:spTree>
    <p:extLst>
      <p:ext uri="{BB962C8B-B14F-4D97-AF65-F5344CB8AC3E}">
        <p14:creationId xmlns:p14="http://schemas.microsoft.com/office/powerpoint/2010/main" val="33701247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D4D3C-2455-4EC9-9C43-9B7E611F2E65}"/>
              </a:ext>
            </a:extLst>
          </p:cNvPr>
          <p:cNvSpPr>
            <a:spLocks noGrp="1"/>
          </p:cNvSpPr>
          <p:nvPr>
            <p:ph type="title"/>
          </p:nvPr>
        </p:nvSpPr>
        <p:spPr/>
        <p:txBody>
          <a:bodyPr/>
          <a:lstStyle/>
          <a:p>
            <a:r>
              <a:rPr lang="en-US" dirty="0"/>
              <a:t>Open Session Menu Panel</a:t>
            </a:r>
          </a:p>
        </p:txBody>
      </p:sp>
      <p:pic>
        <p:nvPicPr>
          <p:cNvPr id="5" name="Content Placeholder 4" descr="A screenshot of a cell phone&#10;&#10;Description automatically generated">
            <a:extLst>
              <a:ext uri="{FF2B5EF4-FFF2-40B4-BE49-F238E27FC236}">
                <a16:creationId xmlns:a16="http://schemas.microsoft.com/office/drawing/2014/main" id="{1D97CD69-9D14-401F-AB2B-C2E02D582375}"/>
              </a:ext>
            </a:extLst>
          </p:cNvPr>
          <p:cNvPicPr>
            <a:picLocks noGrp="1" noChangeAspect="1"/>
          </p:cNvPicPr>
          <p:nvPr>
            <p:ph idx="1"/>
          </p:nvPr>
        </p:nvPicPr>
        <p:blipFill>
          <a:blip r:embed="rId3"/>
          <a:stretch>
            <a:fillRect/>
          </a:stretch>
        </p:blipFill>
        <p:spPr>
          <a:xfrm>
            <a:off x="295311" y="1623427"/>
            <a:ext cx="7265553" cy="5153891"/>
          </a:xfrm>
        </p:spPr>
      </p:pic>
      <p:pic>
        <p:nvPicPr>
          <p:cNvPr id="7" name="Picture 6" descr="A screenshot of a cell phone&#10;&#10;Description automatically generated">
            <a:extLst>
              <a:ext uri="{FF2B5EF4-FFF2-40B4-BE49-F238E27FC236}">
                <a16:creationId xmlns:a16="http://schemas.microsoft.com/office/drawing/2014/main" id="{14B916BA-6224-4306-A01A-DFCCC41C07D0}"/>
              </a:ext>
            </a:extLst>
          </p:cNvPr>
          <p:cNvPicPr>
            <a:picLocks noChangeAspect="1"/>
          </p:cNvPicPr>
          <p:nvPr/>
        </p:nvPicPr>
        <p:blipFill rotWithShape="1">
          <a:blip r:embed="rId4"/>
          <a:srcRect b="24488"/>
          <a:stretch/>
        </p:blipFill>
        <p:spPr>
          <a:xfrm>
            <a:off x="7703083" y="1700452"/>
            <a:ext cx="4286848" cy="1805563"/>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BEA77A68-01D3-4741-905D-ACD4F0177AF6}"/>
              </a:ext>
            </a:extLst>
          </p:cNvPr>
          <p:cNvPicPr>
            <a:picLocks noChangeAspect="1"/>
          </p:cNvPicPr>
          <p:nvPr/>
        </p:nvPicPr>
        <p:blipFill>
          <a:blip r:embed="rId5"/>
          <a:stretch>
            <a:fillRect/>
          </a:stretch>
        </p:blipFill>
        <p:spPr>
          <a:xfrm>
            <a:off x="7703083" y="3596747"/>
            <a:ext cx="3250893" cy="2757454"/>
          </a:xfrm>
          <a:prstGeom prst="rect">
            <a:avLst/>
          </a:prstGeom>
        </p:spPr>
      </p:pic>
    </p:spTree>
    <p:extLst>
      <p:ext uri="{BB962C8B-B14F-4D97-AF65-F5344CB8AC3E}">
        <p14:creationId xmlns:p14="http://schemas.microsoft.com/office/powerpoint/2010/main" val="1419123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EA369-7018-4CDC-B2B0-8123287F283E}"/>
              </a:ext>
            </a:extLst>
          </p:cNvPr>
          <p:cNvSpPr>
            <a:spLocks noGrp="1"/>
          </p:cNvSpPr>
          <p:nvPr>
            <p:ph type="title"/>
          </p:nvPr>
        </p:nvSpPr>
        <p:spPr/>
        <p:txBody>
          <a:bodyPr/>
          <a:lstStyle/>
          <a:p>
            <a:r>
              <a:rPr lang="en-US" dirty="0"/>
              <a:t>Bb Collaborate Panel on Right</a:t>
            </a:r>
          </a:p>
        </p:txBody>
      </p:sp>
      <p:pic>
        <p:nvPicPr>
          <p:cNvPr id="5" name="Content Placeholder 4" descr="A picture containing drawing&#10;&#10;Description automatically generated">
            <a:extLst>
              <a:ext uri="{FF2B5EF4-FFF2-40B4-BE49-F238E27FC236}">
                <a16:creationId xmlns:a16="http://schemas.microsoft.com/office/drawing/2014/main" id="{12AA21E6-F250-4C5E-BC40-44EFB7DF9B4F}"/>
              </a:ext>
            </a:extLst>
          </p:cNvPr>
          <p:cNvPicPr>
            <a:picLocks noGrp="1" noChangeAspect="1"/>
          </p:cNvPicPr>
          <p:nvPr>
            <p:ph idx="1"/>
          </p:nvPr>
        </p:nvPicPr>
        <p:blipFill rotWithShape="1">
          <a:blip r:embed="rId3"/>
          <a:srcRect t="20433"/>
          <a:stretch/>
        </p:blipFill>
        <p:spPr>
          <a:xfrm>
            <a:off x="8346631" y="4752955"/>
            <a:ext cx="3096057" cy="1561444"/>
          </a:xfrm>
        </p:spPr>
      </p:pic>
      <p:pic>
        <p:nvPicPr>
          <p:cNvPr id="7" name="Picture 6" descr="A screenshot of a cell phone&#10;&#10;Description automatically generated">
            <a:extLst>
              <a:ext uri="{FF2B5EF4-FFF2-40B4-BE49-F238E27FC236}">
                <a16:creationId xmlns:a16="http://schemas.microsoft.com/office/drawing/2014/main" id="{3CFF933F-2FAD-4EFC-B7EA-1F4F4DC6D743}"/>
              </a:ext>
            </a:extLst>
          </p:cNvPr>
          <p:cNvPicPr>
            <a:picLocks noChangeAspect="1"/>
          </p:cNvPicPr>
          <p:nvPr/>
        </p:nvPicPr>
        <p:blipFill>
          <a:blip r:embed="rId4"/>
          <a:stretch>
            <a:fillRect/>
          </a:stretch>
        </p:blipFill>
        <p:spPr>
          <a:xfrm>
            <a:off x="182784" y="1629003"/>
            <a:ext cx="2607973" cy="4913085"/>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00CB7132-367E-458B-AF48-E43510FF93E0}"/>
              </a:ext>
            </a:extLst>
          </p:cNvPr>
          <p:cNvPicPr>
            <a:picLocks noChangeAspect="1"/>
          </p:cNvPicPr>
          <p:nvPr/>
        </p:nvPicPr>
        <p:blipFill>
          <a:blip r:embed="rId5"/>
          <a:stretch>
            <a:fillRect/>
          </a:stretch>
        </p:blipFill>
        <p:spPr>
          <a:xfrm>
            <a:off x="2942702" y="1629003"/>
            <a:ext cx="2574727" cy="4913085"/>
          </a:xfrm>
          <a:prstGeom prst="rect">
            <a:avLst/>
          </a:prstGeom>
        </p:spPr>
      </p:pic>
    </p:spTree>
    <p:extLst>
      <p:ext uri="{BB962C8B-B14F-4D97-AF65-F5344CB8AC3E}">
        <p14:creationId xmlns:p14="http://schemas.microsoft.com/office/powerpoint/2010/main" val="2356768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7EA2E-671E-4068-AC2D-1C10479EC293}"/>
              </a:ext>
            </a:extLst>
          </p:cNvPr>
          <p:cNvSpPr>
            <a:spLocks noGrp="1"/>
          </p:cNvSpPr>
          <p:nvPr>
            <p:ph type="title"/>
          </p:nvPr>
        </p:nvSpPr>
        <p:spPr/>
        <p:txBody>
          <a:bodyPr/>
          <a:lstStyle/>
          <a:p>
            <a:r>
              <a:rPr lang="en-US" dirty="0"/>
              <a:t>Captioner’s View</a:t>
            </a:r>
          </a:p>
        </p:txBody>
      </p:sp>
      <p:pic>
        <p:nvPicPr>
          <p:cNvPr id="5" name="Content Placeholder 4" descr="A screenshot of a cell phone&#10;&#10;Description automatically generated">
            <a:extLst>
              <a:ext uri="{FF2B5EF4-FFF2-40B4-BE49-F238E27FC236}">
                <a16:creationId xmlns:a16="http://schemas.microsoft.com/office/drawing/2014/main" id="{877030F5-919B-4528-BC17-0BA82F671822}"/>
              </a:ext>
            </a:extLst>
          </p:cNvPr>
          <p:cNvPicPr>
            <a:picLocks noGrp="1" noChangeAspect="1"/>
          </p:cNvPicPr>
          <p:nvPr>
            <p:ph idx="1"/>
          </p:nvPr>
        </p:nvPicPr>
        <p:blipFill>
          <a:blip r:embed="rId3"/>
          <a:stretch>
            <a:fillRect/>
          </a:stretch>
        </p:blipFill>
        <p:spPr>
          <a:xfrm>
            <a:off x="55517" y="1578990"/>
            <a:ext cx="10827727" cy="5096966"/>
          </a:xfrm>
        </p:spPr>
      </p:pic>
    </p:spTree>
    <p:extLst>
      <p:ext uri="{BB962C8B-B14F-4D97-AF65-F5344CB8AC3E}">
        <p14:creationId xmlns:p14="http://schemas.microsoft.com/office/powerpoint/2010/main" val="388339016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8374A-590F-4FE6-9359-C00FE368DAA2}"/>
              </a:ext>
            </a:extLst>
          </p:cNvPr>
          <p:cNvSpPr>
            <a:spLocks noGrp="1"/>
          </p:cNvSpPr>
          <p:nvPr>
            <p:ph type="title"/>
          </p:nvPr>
        </p:nvSpPr>
        <p:spPr/>
        <p:txBody>
          <a:bodyPr/>
          <a:lstStyle/>
          <a:p>
            <a:r>
              <a:rPr lang="en-US" dirty="0"/>
              <a:t>Setup Microphone and Camera</a:t>
            </a:r>
          </a:p>
        </p:txBody>
      </p:sp>
      <p:pic>
        <p:nvPicPr>
          <p:cNvPr id="5" name="Content Placeholder 4" descr="A screenshot of a cell phone&#10;&#10;Description automatically generated">
            <a:extLst>
              <a:ext uri="{FF2B5EF4-FFF2-40B4-BE49-F238E27FC236}">
                <a16:creationId xmlns:a16="http://schemas.microsoft.com/office/drawing/2014/main" id="{B955B039-1351-4222-91D6-96D29B05306A}"/>
              </a:ext>
            </a:extLst>
          </p:cNvPr>
          <p:cNvPicPr>
            <a:picLocks noGrp="1" noChangeAspect="1"/>
          </p:cNvPicPr>
          <p:nvPr>
            <p:ph idx="1"/>
          </p:nvPr>
        </p:nvPicPr>
        <p:blipFill>
          <a:blip r:embed="rId2"/>
          <a:stretch>
            <a:fillRect/>
          </a:stretch>
        </p:blipFill>
        <p:spPr>
          <a:xfrm>
            <a:off x="222290" y="1304565"/>
            <a:ext cx="2926418" cy="5553435"/>
          </a:xfrm>
        </p:spPr>
      </p:pic>
    </p:spTree>
    <p:extLst>
      <p:ext uri="{BB962C8B-B14F-4D97-AF65-F5344CB8AC3E}">
        <p14:creationId xmlns:p14="http://schemas.microsoft.com/office/powerpoint/2010/main" val="2032160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BB375F-7799-42E2-BE4C-52E113D6E16C}"/>
              </a:ext>
            </a:extLst>
          </p:cNvPr>
          <p:cNvSpPr>
            <a:spLocks noGrp="1"/>
          </p:cNvSpPr>
          <p:nvPr>
            <p:ph type="title"/>
          </p:nvPr>
        </p:nvSpPr>
        <p:spPr/>
        <p:txBody>
          <a:bodyPr/>
          <a:lstStyle/>
          <a:p>
            <a:r>
              <a:rPr lang="en-US" dirty="0"/>
              <a:t>Speak and adjust Mic</a:t>
            </a:r>
          </a:p>
        </p:txBody>
      </p:sp>
      <p:pic>
        <p:nvPicPr>
          <p:cNvPr id="5" name="Content Placeholder 4" descr="A screenshot of a cell phone&#10;&#10;Description automatically generated">
            <a:extLst>
              <a:ext uri="{FF2B5EF4-FFF2-40B4-BE49-F238E27FC236}">
                <a16:creationId xmlns:a16="http://schemas.microsoft.com/office/drawing/2014/main" id="{F6DA1DBF-F0FE-4841-BB6A-9F203C374D23}"/>
              </a:ext>
            </a:extLst>
          </p:cNvPr>
          <p:cNvPicPr>
            <a:picLocks noGrp="1" noChangeAspect="1"/>
          </p:cNvPicPr>
          <p:nvPr>
            <p:ph idx="1"/>
          </p:nvPr>
        </p:nvPicPr>
        <p:blipFill>
          <a:blip r:embed="rId3"/>
          <a:stretch>
            <a:fillRect/>
          </a:stretch>
        </p:blipFill>
        <p:spPr>
          <a:xfrm>
            <a:off x="285448" y="1598699"/>
            <a:ext cx="8563428" cy="5173739"/>
          </a:xfrm>
        </p:spPr>
      </p:pic>
    </p:spTree>
    <p:extLst>
      <p:ext uri="{BB962C8B-B14F-4D97-AF65-F5344CB8AC3E}">
        <p14:creationId xmlns:p14="http://schemas.microsoft.com/office/powerpoint/2010/main" val="421421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D5DD-4CBA-4B56-9EA1-841E8393D10E}"/>
              </a:ext>
            </a:extLst>
          </p:cNvPr>
          <p:cNvSpPr>
            <a:spLocks noGrp="1"/>
          </p:cNvSpPr>
          <p:nvPr>
            <p:ph type="ctrTitle"/>
          </p:nvPr>
        </p:nvSpPr>
        <p:spPr/>
        <p:txBody>
          <a:bodyPr anchor="ctr"/>
          <a:lstStyle/>
          <a:p>
            <a:pPr algn="l"/>
            <a:r>
              <a:rPr lang="en-US" dirty="0"/>
              <a:t>Bb Collaborate Ultra </a:t>
            </a:r>
          </a:p>
        </p:txBody>
      </p:sp>
      <p:sp>
        <p:nvSpPr>
          <p:cNvPr id="4" name="TextBox 3">
            <a:extLst>
              <a:ext uri="{FF2B5EF4-FFF2-40B4-BE49-F238E27FC236}">
                <a16:creationId xmlns:a16="http://schemas.microsoft.com/office/drawing/2014/main" id="{41E7F308-F4F2-4225-9554-C8CB3C116E85}"/>
              </a:ext>
            </a:extLst>
          </p:cNvPr>
          <p:cNvSpPr txBox="1"/>
          <p:nvPr/>
        </p:nvSpPr>
        <p:spPr>
          <a:xfrm>
            <a:off x="204405" y="3221455"/>
            <a:ext cx="5213901" cy="1798056"/>
          </a:xfrm>
          <a:prstGeom prst="rect">
            <a:avLst/>
          </a:prstGeom>
          <a:noFill/>
        </p:spPr>
        <p:txBody>
          <a:bodyPr wrap="square" rtlCol="0">
            <a:spAutoFit/>
          </a:bodyPr>
          <a:lstStyle/>
          <a:p>
            <a:pPr>
              <a:lnSpc>
                <a:spcPts val="3400"/>
              </a:lnSpc>
            </a:pPr>
            <a:r>
              <a:rPr lang="en-US" sz="2400" dirty="0"/>
              <a:t>Heather Caprette</a:t>
            </a:r>
            <a:br>
              <a:rPr lang="en-US" sz="2400" dirty="0"/>
            </a:br>
            <a:r>
              <a:rPr lang="en-US" sz="2400" dirty="0"/>
              <a:t>Sr. </a:t>
            </a:r>
            <a:r>
              <a:rPr lang="en-US" sz="2400"/>
              <a:t>Media Dev/</a:t>
            </a:r>
            <a:r>
              <a:rPr lang="en-US" sz="2400" dirty="0"/>
              <a:t>Instructional Designer</a:t>
            </a:r>
            <a:br>
              <a:rPr lang="en-US" sz="2400" dirty="0"/>
            </a:br>
            <a:r>
              <a:rPr lang="en-US" sz="2400" dirty="0"/>
              <a:t>email: </a:t>
            </a:r>
            <a:r>
              <a:rPr lang="en-US" sz="2400" dirty="0">
                <a:hlinkClick r:id="rId3"/>
              </a:rPr>
              <a:t>h.caprette@csuohio.edu</a:t>
            </a:r>
            <a:r>
              <a:rPr lang="en-US" sz="2400" dirty="0"/>
              <a:t>       </a:t>
            </a:r>
            <a:br>
              <a:rPr lang="en-US" sz="2400" dirty="0"/>
            </a:br>
            <a:r>
              <a:rPr lang="en-US" sz="2400" dirty="0"/>
              <a:t>phone: 216-802-3142</a:t>
            </a:r>
          </a:p>
        </p:txBody>
      </p:sp>
      <p:sp>
        <p:nvSpPr>
          <p:cNvPr id="5" name="TextBox 4">
            <a:extLst>
              <a:ext uri="{FF2B5EF4-FFF2-40B4-BE49-F238E27FC236}">
                <a16:creationId xmlns:a16="http://schemas.microsoft.com/office/drawing/2014/main" id="{FEBDDF88-AFB2-449F-B4CF-E3CEA50D43FD}"/>
              </a:ext>
            </a:extLst>
          </p:cNvPr>
          <p:cNvSpPr txBox="1"/>
          <p:nvPr/>
        </p:nvSpPr>
        <p:spPr>
          <a:xfrm>
            <a:off x="6037764" y="3221455"/>
            <a:ext cx="5213901" cy="1798056"/>
          </a:xfrm>
          <a:prstGeom prst="rect">
            <a:avLst/>
          </a:prstGeom>
          <a:noFill/>
        </p:spPr>
        <p:txBody>
          <a:bodyPr wrap="square" rtlCol="0">
            <a:spAutoFit/>
          </a:bodyPr>
          <a:lstStyle/>
          <a:p>
            <a:pPr>
              <a:lnSpc>
                <a:spcPts val="3400"/>
              </a:lnSpc>
            </a:pPr>
            <a:r>
              <a:rPr lang="en-US" sz="2400" dirty="0"/>
              <a:t>Sam Diomede</a:t>
            </a:r>
            <a:br>
              <a:rPr lang="en-US" sz="2400" dirty="0"/>
            </a:br>
            <a:r>
              <a:rPr lang="en-US" sz="2400" dirty="0"/>
              <a:t>Sr. Instructional Designer</a:t>
            </a:r>
            <a:br>
              <a:rPr lang="en-US" sz="2400" dirty="0"/>
            </a:br>
            <a:r>
              <a:rPr lang="en-US" sz="2400" dirty="0"/>
              <a:t>email: s.diomede@csuohio.edu</a:t>
            </a:r>
            <a:br>
              <a:rPr lang="en-US" sz="2400" dirty="0"/>
            </a:br>
            <a:r>
              <a:rPr lang="en-US" sz="2400" dirty="0"/>
              <a:t>phone: 216-802-3142</a:t>
            </a:r>
          </a:p>
        </p:txBody>
      </p:sp>
    </p:spTree>
    <p:extLst>
      <p:ext uri="{BB962C8B-B14F-4D97-AF65-F5344CB8AC3E}">
        <p14:creationId xmlns:p14="http://schemas.microsoft.com/office/powerpoint/2010/main" val="1866579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5FB11-0211-499C-A64A-DDD25DBC65B0}"/>
              </a:ext>
            </a:extLst>
          </p:cNvPr>
          <p:cNvSpPr>
            <a:spLocks noGrp="1"/>
          </p:cNvSpPr>
          <p:nvPr>
            <p:ph type="title"/>
          </p:nvPr>
        </p:nvSpPr>
        <p:spPr/>
        <p:txBody>
          <a:bodyPr/>
          <a:lstStyle/>
          <a:p>
            <a:r>
              <a:rPr lang="en-US" dirty="0"/>
              <a:t>Setup a Webcam</a:t>
            </a:r>
          </a:p>
        </p:txBody>
      </p:sp>
      <p:pic>
        <p:nvPicPr>
          <p:cNvPr id="5" name="Content Placeholder 4" descr="A screenshot of a cell phone&#10;&#10;Description automatically generated">
            <a:extLst>
              <a:ext uri="{FF2B5EF4-FFF2-40B4-BE49-F238E27FC236}">
                <a16:creationId xmlns:a16="http://schemas.microsoft.com/office/drawing/2014/main" id="{D1EB2BCF-1E9E-4967-A43C-10081E9186F0}"/>
              </a:ext>
            </a:extLst>
          </p:cNvPr>
          <p:cNvPicPr>
            <a:picLocks noGrp="1" noChangeAspect="1"/>
          </p:cNvPicPr>
          <p:nvPr>
            <p:ph idx="1"/>
          </p:nvPr>
        </p:nvPicPr>
        <p:blipFill>
          <a:blip r:embed="rId3"/>
          <a:stretch>
            <a:fillRect/>
          </a:stretch>
        </p:blipFill>
        <p:spPr>
          <a:xfrm>
            <a:off x="633791" y="1584799"/>
            <a:ext cx="7958741" cy="5138150"/>
          </a:xfrm>
        </p:spPr>
      </p:pic>
    </p:spTree>
    <p:extLst>
      <p:ext uri="{BB962C8B-B14F-4D97-AF65-F5344CB8AC3E}">
        <p14:creationId xmlns:p14="http://schemas.microsoft.com/office/powerpoint/2010/main" val="3669025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C7C8-8B29-4A2B-915E-5466EC83618F}"/>
              </a:ext>
            </a:extLst>
          </p:cNvPr>
          <p:cNvSpPr>
            <a:spLocks noGrp="1"/>
          </p:cNvSpPr>
          <p:nvPr>
            <p:ph type="title"/>
          </p:nvPr>
        </p:nvSpPr>
        <p:spPr/>
        <p:txBody>
          <a:bodyPr/>
          <a:lstStyle/>
          <a:p>
            <a:r>
              <a:rPr lang="en-US" dirty="0"/>
              <a:t>Other Settings</a:t>
            </a:r>
          </a:p>
        </p:txBody>
      </p:sp>
      <p:pic>
        <p:nvPicPr>
          <p:cNvPr id="5" name="Content Placeholder 4" descr="A screenshot of a cell phone&#10;&#10;Description automatically generated">
            <a:extLst>
              <a:ext uri="{FF2B5EF4-FFF2-40B4-BE49-F238E27FC236}">
                <a16:creationId xmlns:a16="http://schemas.microsoft.com/office/drawing/2014/main" id="{67F087D0-F048-49B8-BC48-8DBEB071278E}"/>
              </a:ext>
            </a:extLst>
          </p:cNvPr>
          <p:cNvPicPr>
            <a:picLocks noGrp="1" noChangeAspect="1"/>
          </p:cNvPicPr>
          <p:nvPr>
            <p:ph idx="1"/>
          </p:nvPr>
        </p:nvPicPr>
        <p:blipFill>
          <a:blip r:embed="rId3"/>
          <a:stretch>
            <a:fillRect/>
          </a:stretch>
        </p:blipFill>
        <p:spPr>
          <a:xfrm>
            <a:off x="239470" y="1447015"/>
            <a:ext cx="2828040" cy="5410986"/>
          </a:xfrm>
        </p:spPr>
      </p:pic>
      <p:pic>
        <p:nvPicPr>
          <p:cNvPr id="7" name="Picture 6">
            <a:extLst>
              <a:ext uri="{FF2B5EF4-FFF2-40B4-BE49-F238E27FC236}">
                <a16:creationId xmlns:a16="http://schemas.microsoft.com/office/drawing/2014/main" id="{6E5CF0A9-1083-49F3-8FC7-045048573F2A}"/>
              </a:ext>
            </a:extLst>
          </p:cNvPr>
          <p:cNvPicPr>
            <a:picLocks noChangeAspect="1"/>
          </p:cNvPicPr>
          <p:nvPr/>
        </p:nvPicPr>
        <p:blipFill>
          <a:blip r:embed="rId4"/>
          <a:stretch>
            <a:fillRect/>
          </a:stretch>
        </p:blipFill>
        <p:spPr>
          <a:xfrm>
            <a:off x="3353878" y="1447014"/>
            <a:ext cx="2832093" cy="5410986"/>
          </a:xfrm>
          <a:prstGeom prst="rect">
            <a:avLst/>
          </a:prstGeom>
        </p:spPr>
      </p:pic>
      <p:sp>
        <p:nvSpPr>
          <p:cNvPr id="8" name="Rectangle 7">
            <a:extLst>
              <a:ext uri="{FF2B5EF4-FFF2-40B4-BE49-F238E27FC236}">
                <a16:creationId xmlns:a16="http://schemas.microsoft.com/office/drawing/2014/main" id="{18612BBC-9F25-4F3E-BED0-1A0F4B251790}"/>
              </a:ext>
            </a:extLst>
          </p:cNvPr>
          <p:cNvSpPr/>
          <p:nvPr/>
        </p:nvSpPr>
        <p:spPr>
          <a:xfrm>
            <a:off x="296943" y="3713538"/>
            <a:ext cx="2696067" cy="2569427"/>
          </a:xfrm>
          <a:prstGeom prst="rect">
            <a:avLst/>
          </a:prstGeom>
          <a:noFill/>
          <a:ln w="85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C752340-44FB-4498-87CC-D1074138D471}"/>
              </a:ext>
            </a:extLst>
          </p:cNvPr>
          <p:cNvSpPr/>
          <p:nvPr/>
        </p:nvSpPr>
        <p:spPr>
          <a:xfrm>
            <a:off x="3421890" y="3257909"/>
            <a:ext cx="2696067" cy="2153077"/>
          </a:xfrm>
          <a:prstGeom prst="rect">
            <a:avLst/>
          </a:prstGeom>
          <a:noFill/>
          <a:ln w="85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8588EB7-14C4-43D8-AF1D-C3BB1AE69C73}"/>
              </a:ext>
            </a:extLst>
          </p:cNvPr>
          <p:cNvPicPr>
            <a:picLocks noChangeAspect="1"/>
          </p:cNvPicPr>
          <p:nvPr/>
        </p:nvPicPr>
        <p:blipFill>
          <a:blip r:embed="rId5"/>
          <a:stretch>
            <a:fillRect/>
          </a:stretch>
        </p:blipFill>
        <p:spPr>
          <a:xfrm>
            <a:off x="6528967" y="1396850"/>
            <a:ext cx="2911977" cy="5461150"/>
          </a:xfrm>
          <a:prstGeom prst="rect">
            <a:avLst/>
          </a:prstGeom>
        </p:spPr>
      </p:pic>
      <p:sp>
        <p:nvSpPr>
          <p:cNvPr id="12" name="Rectangle 11">
            <a:extLst>
              <a:ext uri="{FF2B5EF4-FFF2-40B4-BE49-F238E27FC236}">
                <a16:creationId xmlns:a16="http://schemas.microsoft.com/office/drawing/2014/main" id="{3393794F-C70B-4ABD-AB99-E1B5CD8189BC}"/>
              </a:ext>
            </a:extLst>
          </p:cNvPr>
          <p:cNvSpPr/>
          <p:nvPr/>
        </p:nvSpPr>
        <p:spPr>
          <a:xfrm>
            <a:off x="6528967" y="3141645"/>
            <a:ext cx="2832093" cy="2754821"/>
          </a:xfrm>
          <a:prstGeom prst="rect">
            <a:avLst/>
          </a:prstGeom>
          <a:noFill/>
          <a:ln w="8572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70833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2EE9A-720A-4CB6-98CE-4182595FFC85}"/>
              </a:ext>
            </a:extLst>
          </p:cNvPr>
          <p:cNvSpPr>
            <a:spLocks noGrp="1"/>
          </p:cNvSpPr>
          <p:nvPr>
            <p:ph type="title"/>
          </p:nvPr>
        </p:nvSpPr>
        <p:spPr/>
        <p:txBody>
          <a:bodyPr/>
          <a:lstStyle/>
          <a:p>
            <a:r>
              <a:rPr lang="en-US" dirty="0"/>
              <a:t>Report an Issue to Blackboard</a:t>
            </a:r>
          </a:p>
        </p:txBody>
      </p:sp>
      <p:pic>
        <p:nvPicPr>
          <p:cNvPr id="5" name="Content Placeholder 4">
            <a:extLst>
              <a:ext uri="{FF2B5EF4-FFF2-40B4-BE49-F238E27FC236}">
                <a16:creationId xmlns:a16="http://schemas.microsoft.com/office/drawing/2014/main" id="{888023FB-11ED-4363-B433-69156903D983}"/>
              </a:ext>
            </a:extLst>
          </p:cNvPr>
          <p:cNvPicPr>
            <a:picLocks noGrp="1" noChangeAspect="1"/>
          </p:cNvPicPr>
          <p:nvPr>
            <p:ph idx="1"/>
          </p:nvPr>
        </p:nvPicPr>
        <p:blipFill>
          <a:blip r:embed="rId3"/>
          <a:stretch>
            <a:fillRect/>
          </a:stretch>
        </p:blipFill>
        <p:spPr>
          <a:xfrm>
            <a:off x="624983" y="1469533"/>
            <a:ext cx="2839368" cy="5373176"/>
          </a:xfrm>
        </p:spPr>
      </p:pic>
    </p:spTree>
    <p:extLst>
      <p:ext uri="{BB962C8B-B14F-4D97-AF65-F5344CB8AC3E}">
        <p14:creationId xmlns:p14="http://schemas.microsoft.com/office/powerpoint/2010/main" val="36224184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3BB57-52EE-4A2A-B0EF-BFF3C2F06886}"/>
              </a:ext>
            </a:extLst>
          </p:cNvPr>
          <p:cNvSpPr>
            <a:spLocks noGrp="1"/>
          </p:cNvSpPr>
          <p:nvPr>
            <p:ph type="title"/>
          </p:nvPr>
        </p:nvSpPr>
        <p:spPr/>
        <p:txBody>
          <a:bodyPr/>
          <a:lstStyle/>
          <a:p>
            <a:r>
              <a:rPr lang="en-US" dirty="0"/>
              <a:t>Sharing Content Panel View</a:t>
            </a:r>
          </a:p>
        </p:txBody>
      </p:sp>
      <p:pic>
        <p:nvPicPr>
          <p:cNvPr id="5" name="Content Placeholder 4">
            <a:extLst>
              <a:ext uri="{FF2B5EF4-FFF2-40B4-BE49-F238E27FC236}">
                <a16:creationId xmlns:a16="http://schemas.microsoft.com/office/drawing/2014/main" id="{914C2BE2-22AB-4B93-84A6-5B925B2113AD}"/>
              </a:ext>
            </a:extLst>
          </p:cNvPr>
          <p:cNvPicPr>
            <a:picLocks noGrp="1" noChangeAspect="1"/>
          </p:cNvPicPr>
          <p:nvPr>
            <p:ph idx="1"/>
          </p:nvPr>
        </p:nvPicPr>
        <p:blipFill>
          <a:blip r:embed="rId3"/>
          <a:stretch>
            <a:fillRect/>
          </a:stretch>
        </p:blipFill>
        <p:spPr>
          <a:xfrm>
            <a:off x="523188" y="1508342"/>
            <a:ext cx="2804474" cy="5361635"/>
          </a:xfrm>
        </p:spPr>
      </p:pic>
      <p:pic>
        <p:nvPicPr>
          <p:cNvPr id="7" name="Picture 6" descr="A screenshot of a cell phone&#10;&#10;Description automatically generated">
            <a:extLst>
              <a:ext uri="{FF2B5EF4-FFF2-40B4-BE49-F238E27FC236}">
                <a16:creationId xmlns:a16="http://schemas.microsoft.com/office/drawing/2014/main" id="{9EFD2D15-4065-41DA-B9D6-F9BF088A82BF}"/>
              </a:ext>
            </a:extLst>
          </p:cNvPr>
          <p:cNvPicPr>
            <a:picLocks noChangeAspect="1"/>
          </p:cNvPicPr>
          <p:nvPr/>
        </p:nvPicPr>
        <p:blipFill>
          <a:blip r:embed="rId4"/>
          <a:stretch>
            <a:fillRect/>
          </a:stretch>
        </p:blipFill>
        <p:spPr>
          <a:xfrm>
            <a:off x="3709469" y="1496364"/>
            <a:ext cx="2816259" cy="5361635"/>
          </a:xfrm>
          <a:prstGeom prst="rect">
            <a:avLst/>
          </a:prstGeom>
        </p:spPr>
      </p:pic>
      <p:pic>
        <p:nvPicPr>
          <p:cNvPr id="9" name="Picture 8">
            <a:extLst>
              <a:ext uri="{FF2B5EF4-FFF2-40B4-BE49-F238E27FC236}">
                <a16:creationId xmlns:a16="http://schemas.microsoft.com/office/drawing/2014/main" id="{5B8024C5-2F36-4175-B9D3-926C1D08A572}"/>
              </a:ext>
            </a:extLst>
          </p:cNvPr>
          <p:cNvPicPr>
            <a:picLocks noChangeAspect="1"/>
          </p:cNvPicPr>
          <p:nvPr/>
        </p:nvPicPr>
        <p:blipFill>
          <a:blip r:embed="rId5"/>
          <a:stretch>
            <a:fillRect/>
          </a:stretch>
        </p:blipFill>
        <p:spPr>
          <a:xfrm>
            <a:off x="6907535" y="1496363"/>
            <a:ext cx="2837687" cy="5361636"/>
          </a:xfrm>
          <a:prstGeom prst="rect">
            <a:avLst/>
          </a:prstGeom>
        </p:spPr>
      </p:pic>
    </p:spTree>
    <p:extLst>
      <p:ext uri="{BB962C8B-B14F-4D97-AF65-F5344CB8AC3E}">
        <p14:creationId xmlns:p14="http://schemas.microsoft.com/office/powerpoint/2010/main" val="9712883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7BA14-FBF7-45E3-88C9-946BA62A3225}"/>
              </a:ext>
            </a:extLst>
          </p:cNvPr>
          <p:cNvSpPr>
            <a:spLocks noGrp="1"/>
          </p:cNvSpPr>
          <p:nvPr>
            <p:ph type="title"/>
          </p:nvPr>
        </p:nvSpPr>
        <p:spPr/>
        <p:txBody>
          <a:bodyPr/>
          <a:lstStyle/>
          <a:p>
            <a:r>
              <a:rPr lang="en-US" dirty="0"/>
              <a:t>Slides Presented</a:t>
            </a:r>
          </a:p>
        </p:txBody>
      </p:sp>
      <p:pic>
        <p:nvPicPr>
          <p:cNvPr id="5" name="Content Placeholder 4">
            <a:extLst>
              <a:ext uri="{FF2B5EF4-FFF2-40B4-BE49-F238E27FC236}">
                <a16:creationId xmlns:a16="http://schemas.microsoft.com/office/drawing/2014/main" id="{6F9E57F9-075E-4AD2-BE30-6C6A61CBB9BA}"/>
              </a:ext>
            </a:extLst>
          </p:cNvPr>
          <p:cNvPicPr>
            <a:picLocks noGrp="1" noChangeAspect="1"/>
          </p:cNvPicPr>
          <p:nvPr>
            <p:ph idx="1"/>
          </p:nvPr>
        </p:nvPicPr>
        <p:blipFill>
          <a:blip r:embed="rId3"/>
          <a:stretch>
            <a:fillRect/>
          </a:stretch>
        </p:blipFill>
        <p:spPr>
          <a:xfrm>
            <a:off x="80010" y="1573599"/>
            <a:ext cx="11127105" cy="5239485"/>
          </a:xfrm>
        </p:spPr>
      </p:pic>
      <p:pic>
        <p:nvPicPr>
          <p:cNvPr id="7" name="Picture 6">
            <a:extLst>
              <a:ext uri="{FF2B5EF4-FFF2-40B4-BE49-F238E27FC236}">
                <a16:creationId xmlns:a16="http://schemas.microsoft.com/office/drawing/2014/main" id="{D6AE008C-0BE4-461B-98A2-C52429A98EB1}"/>
              </a:ext>
            </a:extLst>
          </p:cNvPr>
          <p:cNvPicPr>
            <a:picLocks noChangeAspect="1"/>
          </p:cNvPicPr>
          <p:nvPr/>
        </p:nvPicPr>
        <p:blipFill rotWithShape="1">
          <a:blip r:embed="rId4"/>
          <a:srcRect l="8060" t="8830" r="3359" b="16180"/>
          <a:stretch/>
        </p:blipFill>
        <p:spPr>
          <a:xfrm>
            <a:off x="9869804" y="405765"/>
            <a:ext cx="2160271" cy="1457325"/>
          </a:xfrm>
          <a:prstGeom prst="rect">
            <a:avLst/>
          </a:prstGeom>
          <a:ln w="63500">
            <a:solidFill>
              <a:srgbClr val="00B0F0"/>
            </a:solidFill>
          </a:ln>
        </p:spPr>
      </p:pic>
    </p:spTree>
    <p:extLst>
      <p:ext uri="{BB962C8B-B14F-4D97-AF65-F5344CB8AC3E}">
        <p14:creationId xmlns:p14="http://schemas.microsoft.com/office/powerpoint/2010/main" val="6795323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6172A-2599-45BB-9460-D0DF75D209D7}"/>
              </a:ext>
            </a:extLst>
          </p:cNvPr>
          <p:cNvSpPr>
            <a:spLocks noGrp="1"/>
          </p:cNvSpPr>
          <p:nvPr>
            <p:ph type="title"/>
          </p:nvPr>
        </p:nvSpPr>
        <p:spPr/>
        <p:txBody>
          <a:bodyPr/>
          <a:lstStyle/>
          <a:p>
            <a:r>
              <a:rPr lang="en-US" dirty="0"/>
              <a:t>Previous Panel Button</a:t>
            </a:r>
          </a:p>
        </p:txBody>
      </p:sp>
      <p:pic>
        <p:nvPicPr>
          <p:cNvPr id="5" name="Content Placeholder 4">
            <a:extLst>
              <a:ext uri="{FF2B5EF4-FFF2-40B4-BE49-F238E27FC236}">
                <a16:creationId xmlns:a16="http://schemas.microsoft.com/office/drawing/2014/main" id="{149F81A0-82C4-489F-906E-31871841298C}"/>
              </a:ext>
            </a:extLst>
          </p:cNvPr>
          <p:cNvPicPr>
            <a:picLocks noGrp="1" noChangeAspect="1"/>
          </p:cNvPicPr>
          <p:nvPr>
            <p:ph idx="1"/>
          </p:nvPr>
        </p:nvPicPr>
        <p:blipFill>
          <a:blip r:embed="rId3"/>
          <a:stretch>
            <a:fillRect/>
          </a:stretch>
        </p:blipFill>
        <p:spPr>
          <a:xfrm>
            <a:off x="563593" y="1924387"/>
            <a:ext cx="4115374" cy="2000529"/>
          </a:xfrm>
        </p:spPr>
      </p:pic>
      <p:pic>
        <p:nvPicPr>
          <p:cNvPr id="7" name="Picture 6">
            <a:extLst>
              <a:ext uri="{FF2B5EF4-FFF2-40B4-BE49-F238E27FC236}">
                <a16:creationId xmlns:a16="http://schemas.microsoft.com/office/drawing/2014/main" id="{451DF761-BE46-402F-A3B9-1B21C429BA6A}"/>
              </a:ext>
            </a:extLst>
          </p:cNvPr>
          <p:cNvPicPr>
            <a:picLocks noChangeAspect="1"/>
          </p:cNvPicPr>
          <p:nvPr/>
        </p:nvPicPr>
        <p:blipFill>
          <a:blip r:embed="rId4"/>
          <a:stretch>
            <a:fillRect/>
          </a:stretch>
        </p:blipFill>
        <p:spPr>
          <a:xfrm>
            <a:off x="5645084" y="1962492"/>
            <a:ext cx="5496692" cy="3924848"/>
          </a:xfrm>
          <a:prstGeom prst="rect">
            <a:avLst/>
          </a:prstGeom>
        </p:spPr>
      </p:pic>
    </p:spTree>
    <p:extLst>
      <p:ext uri="{BB962C8B-B14F-4D97-AF65-F5344CB8AC3E}">
        <p14:creationId xmlns:p14="http://schemas.microsoft.com/office/powerpoint/2010/main" val="12769325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AB760-7FC0-41B8-B98A-4E1C60174394}"/>
              </a:ext>
            </a:extLst>
          </p:cNvPr>
          <p:cNvSpPr>
            <a:spLocks noGrp="1"/>
          </p:cNvSpPr>
          <p:nvPr>
            <p:ph type="title"/>
          </p:nvPr>
        </p:nvSpPr>
        <p:spPr/>
        <p:txBody>
          <a:bodyPr/>
          <a:lstStyle/>
          <a:p>
            <a:r>
              <a:rPr lang="en-US" dirty="0"/>
              <a:t>Sharing Choices</a:t>
            </a:r>
          </a:p>
        </p:txBody>
      </p:sp>
      <p:pic>
        <p:nvPicPr>
          <p:cNvPr id="5" name="Content Placeholder 4">
            <a:extLst>
              <a:ext uri="{FF2B5EF4-FFF2-40B4-BE49-F238E27FC236}">
                <a16:creationId xmlns:a16="http://schemas.microsoft.com/office/drawing/2014/main" id="{6B6B403A-E467-4173-8609-F3C3C3B676FB}"/>
              </a:ext>
            </a:extLst>
          </p:cNvPr>
          <p:cNvPicPr>
            <a:picLocks noGrp="1" noChangeAspect="1"/>
          </p:cNvPicPr>
          <p:nvPr>
            <p:ph idx="1"/>
          </p:nvPr>
        </p:nvPicPr>
        <p:blipFill>
          <a:blip r:embed="rId2"/>
          <a:stretch>
            <a:fillRect/>
          </a:stretch>
        </p:blipFill>
        <p:spPr>
          <a:xfrm>
            <a:off x="92667" y="1608305"/>
            <a:ext cx="3846808" cy="3203725"/>
          </a:xfrm>
        </p:spPr>
      </p:pic>
      <p:pic>
        <p:nvPicPr>
          <p:cNvPr id="7" name="Picture 6">
            <a:extLst>
              <a:ext uri="{FF2B5EF4-FFF2-40B4-BE49-F238E27FC236}">
                <a16:creationId xmlns:a16="http://schemas.microsoft.com/office/drawing/2014/main" id="{41F13DC1-5109-431D-B809-52BA12A5885E}"/>
              </a:ext>
            </a:extLst>
          </p:cNvPr>
          <p:cNvPicPr>
            <a:picLocks noChangeAspect="1"/>
          </p:cNvPicPr>
          <p:nvPr/>
        </p:nvPicPr>
        <p:blipFill>
          <a:blip r:embed="rId3"/>
          <a:stretch>
            <a:fillRect/>
          </a:stretch>
        </p:blipFill>
        <p:spPr>
          <a:xfrm>
            <a:off x="4029076" y="1608304"/>
            <a:ext cx="3937377" cy="3206267"/>
          </a:xfrm>
          <a:prstGeom prst="rect">
            <a:avLst/>
          </a:prstGeom>
        </p:spPr>
      </p:pic>
      <p:pic>
        <p:nvPicPr>
          <p:cNvPr id="9" name="Picture 8">
            <a:extLst>
              <a:ext uri="{FF2B5EF4-FFF2-40B4-BE49-F238E27FC236}">
                <a16:creationId xmlns:a16="http://schemas.microsoft.com/office/drawing/2014/main" id="{305DD561-9426-48D1-85EC-BC659A0EB462}"/>
              </a:ext>
            </a:extLst>
          </p:cNvPr>
          <p:cNvPicPr>
            <a:picLocks noChangeAspect="1"/>
          </p:cNvPicPr>
          <p:nvPr/>
        </p:nvPicPr>
        <p:blipFill>
          <a:blip r:embed="rId4"/>
          <a:stretch>
            <a:fillRect/>
          </a:stretch>
        </p:blipFill>
        <p:spPr>
          <a:xfrm>
            <a:off x="8120758" y="1608304"/>
            <a:ext cx="3892172" cy="3202933"/>
          </a:xfrm>
          <a:prstGeom prst="rect">
            <a:avLst/>
          </a:prstGeom>
        </p:spPr>
      </p:pic>
    </p:spTree>
    <p:extLst>
      <p:ext uri="{BB962C8B-B14F-4D97-AF65-F5344CB8AC3E}">
        <p14:creationId xmlns:p14="http://schemas.microsoft.com/office/powerpoint/2010/main" val="17870528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E2294-2C8F-47FE-B175-986D2F0F31BE}"/>
              </a:ext>
            </a:extLst>
          </p:cNvPr>
          <p:cNvSpPr>
            <a:spLocks noGrp="1"/>
          </p:cNvSpPr>
          <p:nvPr>
            <p:ph type="title"/>
          </p:nvPr>
        </p:nvSpPr>
        <p:spPr/>
        <p:txBody>
          <a:bodyPr/>
          <a:lstStyle/>
          <a:p>
            <a:r>
              <a:rPr lang="en-US" dirty="0"/>
              <a:t>Playback the </a:t>
            </a:r>
            <a:r>
              <a:rPr lang="en-US" dirty="0" err="1"/>
              <a:t>Youtube</a:t>
            </a:r>
            <a:r>
              <a:rPr lang="en-US" dirty="0"/>
              <a:t> – lag but plays w audio</a:t>
            </a:r>
          </a:p>
        </p:txBody>
      </p:sp>
      <p:pic>
        <p:nvPicPr>
          <p:cNvPr id="5" name="Content Placeholder 4">
            <a:extLst>
              <a:ext uri="{FF2B5EF4-FFF2-40B4-BE49-F238E27FC236}">
                <a16:creationId xmlns:a16="http://schemas.microsoft.com/office/drawing/2014/main" id="{70516A07-1A99-4247-9C5D-84234404051E}"/>
              </a:ext>
            </a:extLst>
          </p:cNvPr>
          <p:cNvPicPr>
            <a:picLocks noGrp="1" noChangeAspect="1"/>
          </p:cNvPicPr>
          <p:nvPr>
            <p:ph idx="1"/>
          </p:nvPr>
        </p:nvPicPr>
        <p:blipFill>
          <a:blip r:embed="rId2"/>
          <a:stretch>
            <a:fillRect/>
          </a:stretch>
        </p:blipFill>
        <p:spPr>
          <a:xfrm>
            <a:off x="223303" y="1629568"/>
            <a:ext cx="7783411" cy="5124781"/>
          </a:xfrm>
        </p:spPr>
      </p:pic>
    </p:spTree>
    <p:extLst>
      <p:ext uri="{BB962C8B-B14F-4D97-AF65-F5344CB8AC3E}">
        <p14:creationId xmlns:p14="http://schemas.microsoft.com/office/powerpoint/2010/main" val="34471635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835E4-57C9-4B33-BBD8-891759CC57B8}"/>
              </a:ext>
            </a:extLst>
          </p:cNvPr>
          <p:cNvSpPr>
            <a:spLocks noGrp="1"/>
          </p:cNvSpPr>
          <p:nvPr>
            <p:ph type="title"/>
          </p:nvPr>
        </p:nvSpPr>
        <p:spPr/>
        <p:txBody>
          <a:bodyPr/>
          <a:lstStyle/>
          <a:p>
            <a:r>
              <a:rPr lang="en-US" dirty="0"/>
              <a:t>Share Blank Whiteboard</a:t>
            </a:r>
          </a:p>
        </p:txBody>
      </p:sp>
      <p:pic>
        <p:nvPicPr>
          <p:cNvPr id="5" name="Content Placeholder 4">
            <a:extLst>
              <a:ext uri="{FF2B5EF4-FFF2-40B4-BE49-F238E27FC236}">
                <a16:creationId xmlns:a16="http://schemas.microsoft.com/office/drawing/2014/main" id="{B4425914-3AEC-42FB-8DA0-6AA990E88AEE}"/>
              </a:ext>
            </a:extLst>
          </p:cNvPr>
          <p:cNvPicPr>
            <a:picLocks noGrp="1" noChangeAspect="1"/>
          </p:cNvPicPr>
          <p:nvPr>
            <p:ph idx="1"/>
          </p:nvPr>
        </p:nvPicPr>
        <p:blipFill>
          <a:blip r:embed="rId3"/>
          <a:stretch>
            <a:fillRect/>
          </a:stretch>
        </p:blipFill>
        <p:spPr>
          <a:xfrm>
            <a:off x="2976742" y="2336800"/>
            <a:ext cx="5022491" cy="3598863"/>
          </a:xfrm>
        </p:spPr>
      </p:pic>
    </p:spTree>
    <p:extLst>
      <p:ext uri="{BB962C8B-B14F-4D97-AF65-F5344CB8AC3E}">
        <p14:creationId xmlns:p14="http://schemas.microsoft.com/office/powerpoint/2010/main" val="2911121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08B6E-DCFE-43E5-9A90-326C9585D0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ACB1D1-AB38-482C-9A02-EA320C6B8C87}"/>
              </a:ext>
            </a:extLst>
          </p:cNvPr>
          <p:cNvPicPr>
            <a:picLocks noGrp="1" noChangeAspect="1"/>
          </p:cNvPicPr>
          <p:nvPr>
            <p:ph idx="1"/>
          </p:nvPr>
        </p:nvPicPr>
        <p:blipFill>
          <a:blip r:embed="rId3"/>
          <a:stretch>
            <a:fillRect/>
          </a:stretch>
        </p:blipFill>
        <p:spPr>
          <a:xfrm>
            <a:off x="90146" y="315912"/>
            <a:ext cx="12011707" cy="6069330"/>
          </a:xfrm>
        </p:spPr>
      </p:pic>
    </p:spTree>
    <p:extLst>
      <p:ext uri="{BB962C8B-B14F-4D97-AF65-F5344CB8AC3E}">
        <p14:creationId xmlns:p14="http://schemas.microsoft.com/office/powerpoint/2010/main" val="2962706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B4683-8438-4BA2-A468-428EB44B511F}"/>
              </a:ext>
            </a:extLst>
          </p:cNvPr>
          <p:cNvSpPr>
            <a:spLocks noGrp="1"/>
          </p:cNvSpPr>
          <p:nvPr>
            <p:ph type="title"/>
          </p:nvPr>
        </p:nvSpPr>
        <p:spPr/>
        <p:txBody>
          <a:bodyPr/>
          <a:lstStyle/>
          <a:p>
            <a:r>
              <a:rPr lang="en-US" dirty="0"/>
              <a:t>Links to Video Tutorials On Collaborate</a:t>
            </a:r>
          </a:p>
        </p:txBody>
      </p:sp>
      <p:sp>
        <p:nvSpPr>
          <p:cNvPr id="3" name="Content Placeholder 2">
            <a:extLst>
              <a:ext uri="{FF2B5EF4-FFF2-40B4-BE49-F238E27FC236}">
                <a16:creationId xmlns:a16="http://schemas.microsoft.com/office/drawing/2014/main" id="{1EDB8DD5-4D4F-42CD-9CAE-3DEFC2FC119E}"/>
              </a:ext>
            </a:extLst>
          </p:cNvPr>
          <p:cNvSpPr>
            <a:spLocks noGrp="1"/>
          </p:cNvSpPr>
          <p:nvPr>
            <p:ph idx="1"/>
          </p:nvPr>
        </p:nvSpPr>
        <p:spPr>
          <a:xfrm>
            <a:off x="377371" y="1698171"/>
            <a:ext cx="10145486" cy="4441372"/>
          </a:xfrm>
        </p:spPr>
        <p:txBody>
          <a:bodyPr>
            <a:normAutofit fontScale="92500" lnSpcReduction="20000"/>
          </a:bodyPr>
          <a:lstStyle/>
          <a:p>
            <a:r>
              <a:rPr lang="en-US" u="sng" dirty="0">
                <a:hlinkClick r:id="rId3"/>
              </a:rPr>
              <a:t>Intro to Collaborate Ultra – Part 1</a:t>
            </a:r>
            <a:endParaRPr lang="en-US" dirty="0"/>
          </a:p>
          <a:p>
            <a:r>
              <a:rPr lang="en-US" u="sng" dirty="0">
                <a:hlinkClick r:id="rId3"/>
              </a:rPr>
              <a:t>https://csuohio.hosted.panopto.com/Panopto/Pages/Viewer.aspx?id=091b42c4-e690-4c69-b6fa-ab8001277a47</a:t>
            </a:r>
            <a:endParaRPr lang="en-US" dirty="0"/>
          </a:p>
          <a:p>
            <a:pPr marL="0" indent="0">
              <a:buNone/>
            </a:pPr>
            <a:r>
              <a:rPr lang="en-US" dirty="0"/>
              <a:t> </a:t>
            </a:r>
          </a:p>
          <a:p>
            <a:r>
              <a:rPr lang="en-US" u="sng" dirty="0">
                <a:hlinkClick r:id="rId4"/>
              </a:rPr>
              <a:t>Creating A Session – Part 2</a:t>
            </a:r>
            <a:endParaRPr lang="en-US" dirty="0"/>
          </a:p>
          <a:p>
            <a:r>
              <a:rPr lang="en-US" u="sng" dirty="0">
                <a:hlinkClick r:id="rId4"/>
              </a:rPr>
              <a:t>https://csuohio.hosted.panopto.com/Panopto/Pages/Viewer.aspx?id=519e4a7f-69ee-4714-8b9d-ab800107b4e2</a:t>
            </a:r>
            <a:endParaRPr lang="en-US" dirty="0"/>
          </a:p>
          <a:p>
            <a:pPr marL="0" indent="0">
              <a:buNone/>
            </a:pPr>
            <a:r>
              <a:rPr lang="en-US" dirty="0"/>
              <a:t> </a:t>
            </a:r>
          </a:p>
          <a:p>
            <a:r>
              <a:rPr lang="en-US" u="sng" dirty="0">
                <a:hlinkClick r:id="rId5"/>
              </a:rPr>
              <a:t>Working with the Session Interface – Part 3</a:t>
            </a:r>
            <a:endParaRPr lang="en-US" dirty="0"/>
          </a:p>
          <a:p>
            <a:r>
              <a:rPr lang="en-US" u="sng" dirty="0">
                <a:hlinkClick r:id="rId5"/>
              </a:rPr>
              <a:t>https://csuohio.hosted.panopto.com/Panopto/Pages/Viewer.aspx?id=5939c8af-f98c-4232-8d85-ab800110e106</a:t>
            </a:r>
            <a:endParaRPr lang="en-US" dirty="0"/>
          </a:p>
          <a:p>
            <a:br>
              <a:rPr lang="en-US" dirty="0"/>
            </a:br>
            <a:r>
              <a:rPr lang="en-US" dirty="0"/>
              <a:t>https://help.blackboard.com/Filter/Collaborate_Ultra</a:t>
            </a:r>
          </a:p>
          <a:p>
            <a:pPr marL="0" indent="0">
              <a:buNone/>
            </a:pPr>
            <a:endParaRPr lang="en-US" dirty="0"/>
          </a:p>
        </p:txBody>
      </p:sp>
    </p:spTree>
    <p:extLst>
      <p:ext uri="{BB962C8B-B14F-4D97-AF65-F5344CB8AC3E}">
        <p14:creationId xmlns:p14="http://schemas.microsoft.com/office/powerpoint/2010/main" val="1414729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7953-6E67-48BA-852B-686A6F2A941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4F1C269-50AF-408C-90E9-C7F32C6D0EAE}"/>
              </a:ext>
            </a:extLst>
          </p:cNvPr>
          <p:cNvPicPr>
            <a:picLocks noGrp="1" noChangeAspect="1"/>
          </p:cNvPicPr>
          <p:nvPr>
            <p:ph idx="1"/>
          </p:nvPr>
        </p:nvPicPr>
        <p:blipFill>
          <a:blip r:embed="rId3"/>
          <a:stretch>
            <a:fillRect/>
          </a:stretch>
        </p:blipFill>
        <p:spPr>
          <a:xfrm>
            <a:off x="193652" y="177165"/>
            <a:ext cx="10584837" cy="6586761"/>
          </a:xfrm>
        </p:spPr>
      </p:pic>
    </p:spTree>
    <p:extLst>
      <p:ext uri="{BB962C8B-B14F-4D97-AF65-F5344CB8AC3E}">
        <p14:creationId xmlns:p14="http://schemas.microsoft.com/office/powerpoint/2010/main" val="4961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B418-71AF-4DAE-AA84-F304BFD0A928}"/>
              </a:ext>
            </a:extLst>
          </p:cNvPr>
          <p:cNvSpPr>
            <a:spLocks noGrp="1"/>
          </p:cNvSpPr>
          <p:nvPr>
            <p:ph type="title"/>
          </p:nvPr>
        </p:nvSpPr>
        <p:spPr/>
        <p:txBody>
          <a:bodyPr/>
          <a:lstStyle/>
          <a:p>
            <a:r>
              <a:rPr lang="en-US" dirty="0"/>
              <a:t>Creating Poll questions</a:t>
            </a:r>
          </a:p>
        </p:txBody>
      </p:sp>
      <p:pic>
        <p:nvPicPr>
          <p:cNvPr id="5" name="Content Placeholder 4">
            <a:extLst>
              <a:ext uri="{FF2B5EF4-FFF2-40B4-BE49-F238E27FC236}">
                <a16:creationId xmlns:a16="http://schemas.microsoft.com/office/drawing/2014/main" id="{8547CC9F-C698-4018-BC80-280E3B5F9307}"/>
              </a:ext>
            </a:extLst>
          </p:cNvPr>
          <p:cNvPicPr>
            <a:picLocks noGrp="1" noChangeAspect="1"/>
          </p:cNvPicPr>
          <p:nvPr>
            <p:ph idx="1"/>
          </p:nvPr>
        </p:nvPicPr>
        <p:blipFill>
          <a:blip r:embed="rId3"/>
          <a:stretch>
            <a:fillRect/>
          </a:stretch>
        </p:blipFill>
        <p:spPr>
          <a:xfrm>
            <a:off x="6671034" y="170815"/>
            <a:ext cx="3501666" cy="6682346"/>
          </a:xfrm>
        </p:spPr>
      </p:pic>
    </p:spTree>
    <p:extLst>
      <p:ext uri="{BB962C8B-B14F-4D97-AF65-F5344CB8AC3E}">
        <p14:creationId xmlns:p14="http://schemas.microsoft.com/office/powerpoint/2010/main" val="30731535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84887-50FA-4542-B0A8-02CBC79BB60F}"/>
              </a:ext>
            </a:extLst>
          </p:cNvPr>
          <p:cNvSpPr>
            <a:spLocks noGrp="1"/>
          </p:cNvSpPr>
          <p:nvPr>
            <p:ph type="title"/>
          </p:nvPr>
        </p:nvSpPr>
        <p:spPr/>
        <p:txBody>
          <a:bodyPr/>
          <a:lstStyle/>
          <a:p>
            <a:r>
              <a:rPr lang="en-US" dirty="0"/>
              <a:t>Poll in Progress</a:t>
            </a:r>
          </a:p>
        </p:txBody>
      </p:sp>
      <p:pic>
        <p:nvPicPr>
          <p:cNvPr id="5" name="Content Placeholder 4">
            <a:extLst>
              <a:ext uri="{FF2B5EF4-FFF2-40B4-BE49-F238E27FC236}">
                <a16:creationId xmlns:a16="http://schemas.microsoft.com/office/drawing/2014/main" id="{51C11808-B3AD-4E6C-8DC9-BE8D2EED3D7B}"/>
              </a:ext>
            </a:extLst>
          </p:cNvPr>
          <p:cNvPicPr>
            <a:picLocks noGrp="1" noChangeAspect="1"/>
          </p:cNvPicPr>
          <p:nvPr>
            <p:ph idx="1"/>
          </p:nvPr>
        </p:nvPicPr>
        <p:blipFill>
          <a:blip r:embed="rId3"/>
          <a:stretch>
            <a:fillRect/>
          </a:stretch>
        </p:blipFill>
        <p:spPr>
          <a:xfrm>
            <a:off x="239751" y="1691005"/>
            <a:ext cx="5092344" cy="4810240"/>
          </a:xfrm>
        </p:spPr>
      </p:pic>
      <p:pic>
        <p:nvPicPr>
          <p:cNvPr id="7" name="Picture 6">
            <a:extLst>
              <a:ext uri="{FF2B5EF4-FFF2-40B4-BE49-F238E27FC236}">
                <a16:creationId xmlns:a16="http://schemas.microsoft.com/office/drawing/2014/main" id="{8047276F-9E66-4F32-B4B0-13E8C3636313}"/>
              </a:ext>
            </a:extLst>
          </p:cNvPr>
          <p:cNvPicPr>
            <a:picLocks noChangeAspect="1"/>
          </p:cNvPicPr>
          <p:nvPr/>
        </p:nvPicPr>
        <p:blipFill>
          <a:blip r:embed="rId4"/>
          <a:stretch>
            <a:fillRect/>
          </a:stretch>
        </p:blipFill>
        <p:spPr>
          <a:xfrm>
            <a:off x="5543165" y="1734189"/>
            <a:ext cx="5900139" cy="4807899"/>
          </a:xfrm>
          <a:prstGeom prst="rect">
            <a:avLst/>
          </a:prstGeom>
        </p:spPr>
      </p:pic>
    </p:spTree>
    <p:extLst>
      <p:ext uri="{BB962C8B-B14F-4D97-AF65-F5344CB8AC3E}">
        <p14:creationId xmlns:p14="http://schemas.microsoft.com/office/powerpoint/2010/main" val="35034085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3EEC-8DEC-4C6E-AD5B-D6830848DA3C}"/>
              </a:ext>
            </a:extLst>
          </p:cNvPr>
          <p:cNvSpPr>
            <a:spLocks noGrp="1"/>
          </p:cNvSpPr>
          <p:nvPr>
            <p:ph type="title"/>
          </p:nvPr>
        </p:nvSpPr>
        <p:spPr/>
        <p:txBody>
          <a:bodyPr/>
          <a:lstStyle/>
          <a:p>
            <a:r>
              <a:rPr lang="en-US" dirty="0" err="1"/>
              <a:t>BreakOut</a:t>
            </a:r>
            <a:r>
              <a:rPr lang="en-US" dirty="0"/>
              <a:t> Groups</a:t>
            </a:r>
          </a:p>
        </p:txBody>
      </p:sp>
      <p:pic>
        <p:nvPicPr>
          <p:cNvPr id="5" name="Content Placeholder 4">
            <a:extLst>
              <a:ext uri="{FF2B5EF4-FFF2-40B4-BE49-F238E27FC236}">
                <a16:creationId xmlns:a16="http://schemas.microsoft.com/office/drawing/2014/main" id="{B5371F6D-2FC7-44D7-B961-674B777E2603}"/>
              </a:ext>
            </a:extLst>
          </p:cNvPr>
          <p:cNvPicPr>
            <a:picLocks noGrp="1" noChangeAspect="1"/>
          </p:cNvPicPr>
          <p:nvPr>
            <p:ph idx="1"/>
          </p:nvPr>
        </p:nvPicPr>
        <p:blipFill>
          <a:blip r:embed="rId3"/>
          <a:stretch>
            <a:fillRect/>
          </a:stretch>
        </p:blipFill>
        <p:spPr>
          <a:xfrm>
            <a:off x="4568085" y="19869"/>
            <a:ext cx="3604365" cy="6838131"/>
          </a:xfrm>
        </p:spPr>
      </p:pic>
      <p:pic>
        <p:nvPicPr>
          <p:cNvPr id="7" name="Picture 6">
            <a:extLst>
              <a:ext uri="{FF2B5EF4-FFF2-40B4-BE49-F238E27FC236}">
                <a16:creationId xmlns:a16="http://schemas.microsoft.com/office/drawing/2014/main" id="{05E9F0CA-B7E5-44D7-9478-85616950E293}"/>
              </a:ext>
            </a:extLst>
          </p:cNvPr>
          <p:cNvPicPr>
            <a:picLocks noChangeAspect="1"/>
          </p:cNvPicPr>
          <p:nvPr/>
        </p:nvPicPr>
        <p:blipFill>
          <a:blip r:embed="rId4"/>
          <a:stretch>
            <a:fillRect/>
          </a:stretch>
        </p:blipFill>
        <p:spPr>
          <a:xfrm>
            <a:off x="8397207" y="0"/>
            <a:ext cx="3581466" cy="6858000"/>
          </a:xfrm>
          <a:prstGeom prst="rect">
            <a:avLst/>
          </a:prstGeom>
        </p:spPr>
      </p:pic>
      <p:pic>
        <p:nvPicPr>
          <p:cNvPr id="9" name="Picture 8">
            <a:extLst>
              <a:ext uri="{FF2B5EF4-FFF2-40B4-BE49-F238E27FC236}">
                <a16:creationId xmlns:a16="http://schemas.microsoft.com/office/drawing/2014/main" id="{AAC14DA4-2046-4B0C-958C-D2BB0CDA6BBF}"/>
              </a:ext>
            </a:extLst>
          </p:cNvPr>
          <p:cNvPicPr>
            <a:picLocks noChangeAspect="1"/>
          </p:cNvPicPr>
          <p:nvPr/>
        </p:nvPicPr>
        <p:blipFill>
          <a:blip r:embed="rId5"/>
          <a:stretch>
            <a:fillRect/>
          </a:stretch>
        </p:blipFill>
        <p:spPr>
          <a:xfrm>
            <a:off x="152176" y="1790879"/>
            <a:ext cx="3200847" cy="1648055"/>
          </a:xfrm>
          <a:prstGeom prst="rect">
            <a:avLst/>
          </a:prstGeom>
        </p:spPr>
      </p:pic>
    </p:spTree>
    <p:extLst>
      <p:ext uri="{BB962C8B-B14F-4D97-AF65-F5344CB8AC3E}">
        <p14:creationId xmlns:p14="http://schemas.microsoft.com/office/powerpoint/2010/main" val="777959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BB2B1-77BA-45C0-9E9E-BCD417234D30}"/>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9413FF66-994E-4A5C-8464-40AB4F9A4C25}"/>
              </a:ext>
            </a:extLst>
          </p:cNvPr>
          <p:cNvPicPr>
            <a:picLocks noGrp="1" noChangeAspect="1"/>
          </p:cNvPicPr>
          <p:nvPr>
            <p:ph idx="1"/>
          </p:nvPr>
        </p:nvPicPr>
        <p:blipFill>
          <a:blip r:embed="rId2"/>
          <a:stretch>
            <a:fillRect/>
          </a:stretch>
        </p:blipFill>
        <p:spPr>
          <a:xfrm>
            <a:off x="418767" y="113970"/>
            <a:ext cx="11354465" cy="6538290"/>
          </a:xfrm>
        </p:spPr>
      </p:pic>
    </p:spTree>
    <p:extLst>
      <p:ext uri="{BB962C8B-B14F-4D97-AF65-F5344CB8AC3E}">
        <p14:creationId xmlns:p14="http://schemas.microsoft.com/office/powerpoint/2010/main" val="8554176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48FB8F-FBA1-4F05-86DB-0003B1C602A1}"/>
              </a:ext>
            </a:extLst>
          </p:cNvPr>
          <p:cNvSpPr>
            <a:spLocks noGrp="1"/>
          </p:cNvSpPr>
          <p:nvPr>
            <p:ph type="title"/>
          </p:nvPr>
        </p:nvSpPr>
        <p:spPr/>
        <p:txBody>
          <a:bodyPr/>
          <a:lstStyle/>
          <a:p>
            <a:r>
              <a:rPr lang="en-US" dirty="0"/>
              <a:t>Lower Hand</a:t>
            </a:r>
          </a:p>
        </p:txBody>
      </p:sp>
      <p:pic>
        <p:nvPicPr>
          <p:cNvPr id="5" name="Content Placeholder 4">
            <a:extLst>
              <a:ext uri="{FF2B5EF4-FFF2-40B4-BE49-F238E27FC236}">
                <a16:creationId xmlns:a16="http://schemas.microsoft.com/office/drawing/2014/main" id="{434B219C-DC64-4580-ACB2-B586548E6EEA}"/>
              </a:ext>
            </a:extLst>
          </p:cNvPr>
          <p:cNvPicPr>
            <a:picLocks noGrp="1" noChangeAspect="1"/>
          </p:cNvPicPr>
          <p:nvPr>
            <p:ph idx="1"/>
          </p:nvPr>
        </p:nvPicPr>
        <p:blipFill>
          <a:blip r:embed="rId3"/>
          <a:stretch>
            <a:fillRect/>
          </a:stretch>
        </p:blipFill>
        <p:spPr>
          <a:xfrm>
            <a:off x="2988078" y="2336800"/>
            <a:ext cx="4999819" cy="3598863"/>
          </a:xfrm>
        </p:spPr>
      </p:pic>
    </p:spTree>
    <p:extLst>
      <p:ext uri="{BB962C8B-B14F-4D97-AF65-F5344CB8AC3E}">
        <p14:creationId xmlns:p14="http://schemas.microsoft.com/office/powerpoint/2010/main" val="9301435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982D0C-BE98-4135-8D38-F3FF9D95552F}"/>
              </a:ext>
            </a:extLst>
          </p:cNvPr>
          <p:cNvSpPr>
            <a:spLocks noGrp="1"/>
          </p:cNvSpPr>
          <p:nvPr>
            <p:ph type="title"/>
          </p:nvPr>
        </p:nvSpPr>
        <p:spPr/>
        <p:txBody>
          <a:bodyPr/>
          <a:lstStyle/>
          <a:p>
            <a:r>
              <a:rPr lang="en-US" dirty="0"/>
              <a:t>Leave Session</a:t>
            </a:r>
          </a:p>
        </p:txBody>
      </p:sp>
      <p:pic>
        <p:nvPicPr>
          <p:cNvPr id="5" name="Content Placeholder 4" descr="A screenshot of a cell phone&#10;&#10;Description automatically generated">
            <a:extLst>
              <a:ext uri="{FF2B5EF4-FFF2-40B4-BE49-F238E27FC236}">
                <a16:creationId xmlns:a16="http://schemas.microsoft.com/office/drawing/2014/main" id="{68C9E4CF-037F-40DA-A8EA-7969F4938AA1}"/>
              </a:ext>
            </a:extLst>
          </p:cNvPr>
          <p:cNvPicPr>
            <a:picLocks noGrp="1" noChangeAspect="1"/>
          </p:cNvPicPr>
          <p:nvPr>
            <p:ph idx="1"/>
          </p:nvPr>
        </p:nvPicPr>
        <p:blipFill>
          <a:blip r:embed="rId3"/>
          <a:stretch>
            <a:fillRect/>
          </a:stretch>
        </p:blipFill>
        <p:spPr>
          <a:xfrm>
            <a:off x="4835772" y="2557"/>
            <a:ext cx="3508128" cy="6855443"/>
          </a:xfrm>
        </p:spPr>
      </p:pic>
    </p:spTree>
    <p:extLst>
      <p:ext uri="{BB962C8B-B14F-4D97-AF65-F5344CB8AC3E}">
        <p14:creationId xmlns:p14="http://schemas.microsoft.com/office/powerpoint/2010/main" val="25485003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92DE3-0D07-4161-8592-4CAC88DDF992}"/>
              </a:ext>
            </a:extLst>
          </p:cNvPr>
          <p:cNvSpPr>
            <a:spLocks noGrp="1"/>
          </p:cNvSpPr>
          <p:nvPr>
            <p:ph type="title"/>
          </p:nvPr>
        </p:nvSpPr>
        <p:spPr/>
        <p:txBody>
          <a:bodyPr/>
          <a:lstStyle/>
          <a:p>
            <a:r>
              <a:rPr lang="en-US" dirty="0"/>
              <a:t>Synchronous Web Conferencing Tool</a:t>
            </a:r>
          </a:p>
        </p:txBody>
      </p:sp>
      <p:sp>
        <p:nvSpPr>
          <p:cNvPr id="3" name="Content Placeholder 2">
            <a:extLst>
              <a:ext uri="{FF2B5EF4-FFF2-40B4-BE49-F238E27FC236}">
                <a16:creationId xmlns:a16="http://schemas.microsoft.com/office/drawing/2014/main" id="{79463D99-F6E3-475C-B3E3-76B99C31D1C2}"/>
              </a:ext>
            </a:extLst>
          </p:cNvPr>
          <p:cNvSpPr>
            <a:spLocks noGrp="1"/>
          </p:cNvSpPr>
          <p:nvPr>
            <p:ph idx="1"/>
          </p:nvPr>
        </p:nvSpPr>
        <p:spPr>
          <a:xfrm>
            <a:off x="416370" y="1893812"/>
            <a:ext cx="10547003" cy="4539981"/>
          </a:xfrm>
        </p:spPr>
        <p:txBody>
          <a:bodyPr/>
          <a:lstStyle/>
          <a:p>
            <a:pPr marL="0" indent="0">
              <a:buNone/>
            </a:pPr>
            <a:r>
              <a:rPr lang="en-US" dirty="0"/>
              <a:t>Blackboard Collaborate Ultra will allow you to:</a:t>
            </a:r>
          </a:p>
          <a:p>
            <a:pPr lvl="1"/>
            <a:r>
              <a:rPr lang="en-US" dirty="0"/>
              <a:t>Present a class presentation, such as a lecture</a:t>
            </a:r>
          </a:p>
          <a:p>
            <a:pPr lvl="1"/>
            <a:r>
              <a:rPr lang="en-US" dirty="0"/>
              <a:t>Record that lecture and set it to be downloadable as an .mp4 file</a:t>
            </a:r>
          </a:p>
          <a:p>
            <a:pPr lvl="1"/>
            <a:r>
              <a:rPr lang="en-US" dirty="0"/>
              <a:t>Hold office hours </a:t>
            </a:r>
          </a:p>
          <a:p>
            <a:pPr lvl="1"/>
            <a:r>
              <a:rPr lang="en-US" dirty="0"/>
              <a:t>Host guest speakers via a Guest Link sent through email – make a Presenter or Moderator</a:t>
            </a:r>
          </a:p>
          <a:p>
            <a:pPr lvl="1"/>
            <a:r>
              <a:rPr lang="en-US" dirty="0"/>
              <a:t>Hold general meetings via the shared Guest Link</a:t>
            </a:r>
            <a:br>
              <a:rPr lang="en-US" dirty="0"/>
            </a:br>
            <a:br>
              <a:rPr lang="en-US" dirty="0"/>
            </a:br>
            <a:endParaRPr lang="en-US" dirty="0"/>
          </a:p>
          <a:p>
            <a:pPr marL="0" indent="0">
              <a:buNone/>
            </a:pPr>
            <a:r>
              <a:rPr lang="en-US" dirty="0"/>
              <a:t>You can share:</a:t>
            </a:r>
          </a:p>
          <a:p>
            <a:pPr lvl="1"/>
            <a:r>
              <a:rPr lang="en-US" dirty="0"/>
              <a:t>Audio, PowerPoint Slides, your screen or an application window, a blank whiteboard, and video if you and your audience have the bandwidth for it</a:t>
            </a:r>
          </a:p>
        </p:txBody>
      </p:sp>
    </p:spTree>
    <p:extLst>
      <p:ext uri="{BB962C8B-B14F-4D97-AF65-F5344CB8AC3E}">
        <p14:creationId xmlns:p14="http://schemas.microsoft.com/office/powerpoint/2010/main" val="221386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32AFD-386B-4F30-8EF6-66FD3915FC96}"/>
              </a:ext>
            </a:extLst>
          </p:cNvPr>
          <p:cNvSpPr>
            <a:spLocks noGrp="1"/>
          </p:cNvSpPr>
          <p:nvPr>
            <p:ph type="title"/>
          </p:nvPr>
        </p:nvSpPr>
        <p:spPr/>
        <p:txBody>
          <a:bodyPr/>
          <a:lstStyle/>
          <a:p>
            <a:r>
              <a:rPr lang="en-US" dirty="0"/>
              <a:t>Browser support for Collaborate Ultra</a:t>
            </a:r>
          </a:p>
        </p:txBody>
      </p:sp>
      <p:pic>
        <p:nvPicPr>
          <p:cNvPr id="5" name="Content Placeholder 4" descr="A screenshot of a social media post&#10;&#10;Description automatically generated">
            <a:extLst>
              <a:ext uri="{FF2B5EF4-FFF2-40B4-BE49-F238E27FC236}">
                <a16:creationId xmlns:a16="http://schemas.microsoft.com/office/drawing/2014/main" id="{34CD4C05-3E91-4F27-90D8-2516E1852A71}"/>
              </a:ext>
            </a:extLst>
          </p:cNvPr>
          <p:cNvPicPr>
            <a:picLocks noGrp="1" noChangeAspect="1"/>
          </p:cNvPicPr>
          <p:nvPr>
            <p:ph idx="1"/>
          </p:nvPr>
        </p:nvPicPr>
        <p:blipFill rotWithShape="1">
          <a:blip r:embed="rId2"/>
          <a:srcRect t="12391" b="4806"/>
          <a:stretch/>
        </p:blipFill>
        <p:spPr>
          <a:xfrm>
            <a:off x="467861" y="1244337"/>
            <a:ext cx="10427954" cy="5684364"/>
          </a:xfrm>
        </p:spPr>
      </p:pic>
    </p:spTree>
    <p:extLst>
      <p:ext uri="{BB962C8B-B14F-4D97-AF65-F5344CB8AC3E}">
        <p14:creationId xmlns:p14="http://schemas.microsoft.com/office/powerpoint/2010/main" val="11743104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D202D-7F98-476B-B185-74EB098EBA4E}"/>
              </a:ext>
            </a:extLst>
          </p:cNvPr>
          <p:cNvSpPr>
            <a:spLocks noGrp="1"/>
          </p:cNvSpPr>
          <p:nvPr>
            <p:ph type="title"/>
          </p:nvPr>
        </p:nvSpPr>
        <p:spPr/>
        <p:txBody>
          <a:bodyPr/>
          <a:lstStyle/>
          <a:p>
            <a:r>
              <a:rPr lang="en-US" dirty="0"/>
              <a:t>Application Sharing and Video Support</a:t>
            </a:r>
          </a:p>
        </p:txBody>
      </p:sp>
      <p:pic>
        <p:nvPicPr>
          <p:cNvPr id="5" name="Content Placeholder 4">
            <a:extLst>
              <a:ext uri="{FF2B5EF4-FFF2-40B4-BE49-F238E27FC236}">
                <a16:creationId xmlns:a16="http://schemas.microsoft.com/office/drawing/2014/main" id="{C4F5A352-9ADE-4887-8686-FECC8A65EC9D}"/>
              </a:ext>
            </a:extLst>
          </p:cNvPr>
          <p:cNvPicPr>
            <a:picLocks noGrp="1" noChangeAspect="1"/>
          </p:cNvPicPr>
          <p:nvPr>
            <p:ph idx="1"/>
          </p:nvPr>
        </p:nvPicPr>
        <p:blipFill rotWithShape="1">
          <a:blip r:embed="rId2"/>
          <a:srcRect l="-48" t="5918" r="48" b="-1066"/>
          <a:stretch/>
        </p:blipFill>
        <p:spPr>
          <a:xfrm>
            <a:off x="202676" y="1484721"/>
            <a:ext cx="9836849" cy="5472260"/>
          </a:xfrm>
        </p:spPr>
      </p:pic>
    </p:spTree>
    <p:extLst>
      <p:ext uri="{BB962C8B-B14F-4D97-AF65-F5344CB8AC3E}">
        <p14:creationId xmlns:p14="http://schemas.microsoft.com/office/powerpoint/2010/main" val="19702828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A5D6E-C79E-493A-8002-C378796429E3}"/>
              </a:ext>
            </a:extLst>
          </p:cNvPr>
          <p:cNvSpPr>
            <a:spLocks noGrp="1"/>
          </p:cNvSpPr>
          <p:nvPr>
            <p:ph type="title"/>
          </p:nvPr>
        </p:nvSpPr>
        <p:spPr/>
        <p:txBody>
          <a:bodyPr/>
          <a:lstStyle/>
          <a:p>
            <a:r>
              <a:rPr lang="en-US" dirty="0"/>
              <a:t>Screen Reader Support</a:t>
            </a:r>
          </a:p>
        </p:txBody>
      </p:sp>
      <p:pic>
        <p:nvPicPr>
          <p:cNvPr id="5" name="Content Placeholder 4">
            <a:extLst>
              <a:ext uri="{FF2B5EF4-FFF2-40B4-BE49-F238E27FC236}">
                <a16:creationId xmlns:a16="http://schemas.microsoft.com/office/drawing/2014/main" id="{0F111CBD-C58F-420D-80EA-3CB0CB5D00FE}"/>
              </a:ext>
            </a:extLst>
          </p:cNvPr>
          <p:cNvPicPr>
            <a:picLocks noGrp="1" noChangeAspect="1"/>
          </p:cNvPicPr>
          <p:nvPr>
            <p:ph idx="1"/>
          </p:nvPr>
        </p:nvPicPr>
        <p:blipFill>
          <a:blip r:embed="rId2"/>
          <a:stretch>
            <a:fillRect/>
          </a:stretch>
        </p:blipFill>
        <p:spPr>
          <a:xfrm>
            <a:off x="381786" y="1528826"/>
            <a:ext cx="9200372" cy="5377799"/>
          </a:xfrm>
        </p:spPr>
      </p:pic>
    </p:spTree>
    <p:extLst>
      <p:ext uri="{BB962C8B-B14F-4D97-AF65-F5344CB8AC3E}">
        <p14:creationId xmlns:p14="http://schemas.microsoft.com/office/powerpoint/2010/main" val="9313748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8E55-600A-4DA7-A7D0-1632FA7D6ECB}"/>
              </a:ext>
            </a:extLst>
          </p:cNvPr>
          <p:cNvSpPr>
            <a:spLocks noGrp="1"/>
          </p:cNvSpPr>
          <p:nvPr>
            <p:ph type="title"/>
          </p:nvPr>
        </p:nvSpPr>
        <p:spPr/>
        <p:txBody>
          <a:bodyPr/>
          <a:lstStyle/>
          <a:p>
            <a:r>
              <a:rPr lang="en-US" dirty="0"/>
              <a:t>Location On Menu</a:t>
            </a:r>
          </a:p>
        </p:txBody>
      </p:sp>
      <p:pic>
        <p:nvPicPr>
          <p:cNvPr id="5" name="Content Placeholder 4" descr="A screenshot of a cell phone&#10;&#10;Description automatically generated">
            <a:extLst>
              <a:ext uri="{FF2B5EF4-FFF2-40B4-BE49-F238E27FC236}">
                <a16:creationId xmlns:a16="http://schemas.microsoft.com/office/drawing/2014/main" id="{9467E266-EAC8-4425-8AE5-3B6E0BC45D20}"/>
              </a:ext>
            </a:extLst>
          </p:cNvPr>
          <p:cNvPicPr>
            <a:picLocks noGrp="1" noChangeAspect="1"/>
          </p:cNvPicPr>
          <p:nvPr>
            <p:ph idx="1"/>
          </p:nvPr>
        </p:nvPicPr>
        <p:blipFill>
          <a:blip r:embed="rId2"/>
          <a:stretch>
            <a:fillRect/>
          </a:stretch>
        </p:blipFill>
        <p:spPr>
          <a:xfrm>
            <a:off x="266016" y="1474012"/>
            <a:ext cx="10871753" cy="5383988"/>
          </a:xfrm>
        </p:spPr>
      </p:pic>
    </p:spTree>
    <p:extLst>
      <p:ext uri="{BB962C8B-B14F-4D97-AF65-F5344CB8AC3E}">
        <p14:creationId xmlns:p14="http://schemas.microsoft.com/office/powerpoint/2010/main" val="3728054342"/>
      </p:ext>
    </p:extLst>
  </p:cSld>
  <p:clrMapOvr>
    <a:masterClrMapping/>
  </p:clrMapOvr>
</p:sld>
</file>

<file path=ppt/theme/theme1.xml><?xml version="1.0" encoding="utf-8"?>
<a:theme xmlns:a="http://schemas.openxmlformats.org/drawingml/2006/main" name="Berlin">
  <a:themeElements>
    <a:clrScheme name="Custom 17">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FF00"/>
      </a:hlink>
      <a:folHlink>
        <a:srgbClr val="FFFF00"/>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4378</TotalTime>
  <Words>2261</Words>
  <Application>Microsoft Office PowerPoint</Application>
  <PresentationFormat>Widescreen</PresentationFormat>
  <Paragraphs>129</Paragraphs>
  <Slides>46</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46</vt:i4>
      </vt:variant>
    </vt:vector>
  </HeadingPairs>
  <TitlesOfParts>
    <vt:vector size="50" baseType="lpstr">
      <vt:lpstr>Arial</vt:lpstr>
      <vt:lpstr>Calibri</vt:lpstr>
      <vt:lpstr>Trebuchet MS</vt:lpstr>
      <vt:lpstr>Berlin</vt:lpstr>
      <vt:lpstr>PowerPoint Presentation</vt:lpstr>
      <vt:lpstr>Setup Microphone</vt:lpstr>
      <vt:lpstr>Bb Collaborate Ultra </vt:lpstr>
      <vt:lpstr>Links to Video Tutorials On Collaborate</vt:lpstr>
      <vt:lpstr>Synchronous Web Conferencing Tool</vt:lpstr>
      <vt:lpstr>Browser support for Collaborate Ultra</vt:lpstr>
      <vt:lpstr>Application Sharing and Video Support</vt:lpstr>
      <vt:lpstr>Screen Reader Support</vt:lpstr>
      <vt:lpstr>Location On Menu</vt:lpstr>
      <vt:lpstr>Adding the Bb Collaborate Link to Course Menu</vt:lpstr>
      <vt:lpstr>Adding the Bb Collaborate Link to Course Menu</vt:lpstr>
      <vt:lpstr>Large Session Requests</vt:lpstr>
      <vt:lpstr>Bb Collaborate Sessions Area</vt:lpstr>
      <vt:lpstr>Locking the Course Room – Settings button</vt:lpstr>
      <vt:lpstr>Sessions Menu</vt:lpstr>
      <vt:lpstr>Recordings Area</vt:lpstr>
      <vt:lpstr>Download link- for .mp4</vt:lpstr>
      <vt:lpstr>Creating a Session – Session settings</vt:lpstr>
      <vt:lpstr>Session Settings – Dial In and Guest Link</vt:lpstr>
      <vt:lpstr>Setting timing</vt:lpstr>
      <vt:lpstr>Participant Permissions</vt:lpstr>
      <vt:lpstr>Attendance Recording option</vt:lpstr>
      <vt:lpstr>Join Session</vt:lpstr>
      <vt:lpstr>Session Interface - Initial</vt:lpstr>
      <vt:lpstr>Open Session Menu Panel</vt:lpstr>
      <vt:lpstr>Bb Collaborate Panel on Right</vt:lpstr>
      <vt:lpstr>Captioner’s View</vt:lpstr>
      <vt:lpstr>Setup Microphone and Camera</vt:lpstr>
      <vt:lpstr>Speak and adjust Mic</vt:lpstr>
      <vt:lpstr>Setup a Webcam</vt:lpstr>
      <vt:lpstr>Other Settings</vt:lpstr>
      <vt:lpstr>Report an Issue to Blackboard</vt:lpstr>
      <vt:lpstr>Sharing Content Panel View</vt:lpstr>
      <vt:lpstr>Slides Presented</vt:lpstr>
      <vt:lpstr>Previous Panel Button</vt:lpstr>
      <vt:lpstr>Sharing Choices</vt:lpstr>
      <vt:lpstr>Playback the Youtube – lag but plays w audio</vt:lpstr>
      <vt:lpstr>Share Blank Whiteboard</vt:lpstr>
      <vt:lpstr>PowerPoint Presentation</vt:lpstr>
      <vt:lpstr>PowerPoint Presentation</vt:lpstr>
      <vt:lpstr>Creating Poll questions</vt:lpstr>
      <vt:lpstr>Poll in Progress</vt:lpstr>
      <vt:lpstr>BreakOut Groups</vt:lpstr>
      <vt:lpstr>PowerPoint Presentation</vt:lpstr>
      <vt:lpstr>Lower Hand</vt:lpstr>
      <vt:lpstr>Leave Session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Pedagogy &amp; Student Creation of OER</dc:title>
  <dc:creator>Heather E Caprette</dc:creator>
  <cp:lastModifiedBy>Heather Caprette</cp:lastModifiedBy>
  <cp:revision>334</cp:revision>
  <cp:lastPrinted>2020-02-25T19:28:51Z</cp:lastPrinted>
  <dcterms:created xsi:type="dcterms:W3CDTF">2019-02-22T14:53:09Z</dcterms:created>
  <dcterms:modified xsi:type="dcterms:W3CDTF">2020-03-16T23:58:01Z</dcterms:modified>
</cp:coreProperties>
</file>