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6" r:id="rId3"/>
    <p:sldId id="258" r:id="rId4"/>
    <p:sldId id="261" r:id="rId5"/>
    <p:sldId id="263" r:id="rId6"/>
    <p:sldId id="265" r:id="rId7"/>
    <p:sldId id="269" r:id="rId8"/>
    <p:sldId id="267" r:id="rId9"/>
    <p:sldId id="259" r:id="rId10"/>
    <p:sldId id="262" r:id="rId11"/>
    <p:sldId id="264" r:id="rId12"/>
    <p:sldId id="266" r:id="rId13"/>
    <p:sldId id="270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BE28"/>
    <a:srgbClr val="00694E"/>
    <a:srgbClr val="E5E5E5"/>
    <a:srgbClr val="C1D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8"/>
    <p:restoredTop sz="94643"/>
  </p:normalViewPr>
  <p:slideViewPr>
    <p:cSldViewPr snapToGrid="0" snapToObjects="1">
      <p:cViewPr varScale="1">
        <p:scale>
          <a:sx n="135" d="100"/>
          <a:sy n="135" d="100"/>
        </p:scale>
        <p:origin x="17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88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66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1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72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7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3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9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8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4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37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0BA44-4366-AE4D-97F3-523C6C9E82B2}" type="datetimeFigureOut">
              <a:rPr lang="en-US" smtClean="0"/>
              <a:t>6/18/20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7B19E-F678-9A48-ACB1-6A539FA7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3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43A8-02C2-774B-9872-4EC133BB6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610" y="3067071"/>
            <a:ext cx="9917442" cy="1801151"/>
          </a:xfrm>
        </p:spPr>
        <p:txBody>
          <a:bodyPr anchor="b"/>
          <a:lstStyle>
            <a:lvl1pPr>
              <a:defRPr sz="6000"/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+mn-lt"/>
              </a:rPr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43917-BABA-5D4F-AA2E-4929DC111F2B}"/>
              </a:ext>
            </a:extLst>
          </p:cNvPr>
          <p:cNvSpPr txBox="1">
            <a:spLocks/>
          </p:cNvSpPr>
          <p:nvPr/>
        </p:nvSpPr>
        <p:spPr>
          <a:xfrm>
            <a:off x="2147888" y="4868222"/>
            <a:ext cx="78867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>
                    <a:lumMod val="85000"/>
                  </a:schemeClr>
                </a:solidFill>
              </a:rPr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98C28F3-77E7-714C-839D-8A52B31C2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6551" y="2042693"/>
            <a:ext cx="5117560" cy="88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517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2918743-3DA3-AF4F-8B0C-FE47F4E02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7" y="1465983"/>
            <a:ext cx="1107967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7AD96CF-98AB-DA4B-BFD1-4D15E1F9E502}"/>
              </a:ext>
            </a:extLst>
          </p:cNvPr>
          <p:cNvSpPr txBox="1">
            <a:spLocks/>
          </p:cNvSpPr>
          <p:nvPr/>
        </p:nvSpPr>
        <p:spPr>
          <a:xfrm>
            <a:off x="617517" y="4345708"/>
            <a:ext cx="11079678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7DCB3C-7BCD-CC4B-9395-CA3C2AB95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7307" y="6028604"/>
            <a:ext cx="3383231" cy="58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299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8484DD-F7FA-6D43-BCEB-0C6FBA15F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365127"/>
            <a:ext cx="9387398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Click to edit Master title style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93DFEAE-9C44-3147-B295-CA60077919F0}"/>
              </a:ext>
            </a:extLst>
          </p:cNvPr>
          <p:cNvSpPr txBox="1">
            <a:spLocks/>
          </p:cNvSpPr>
          <p:nvPr/>
        </p:nvSpPr>
        <p:spPr>
          <a:xfrm>
            <a:off x="653141" y="1681163"/>
            <a:ext cx="5369041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69BE28"/>
                </a:solidFill>
              </a:rPr>
              <a:t>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91BBF44-DAC7-D44B-89DA-368435E4D5E2}"/>
              </a:ext>
            </a:extLst>
          </p:cNvPr>
          <p:cNvSpPr txBox="1">
            <a:spLocks/>
          </p:cNvSpPr>
          <p:nvPr/>
        </p:nvSpPr>
        <p:spPr>
          <a:xfrm>
            <a:off x="653141" y="2505075"/>
            <a:ext cx="5369041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Edit Master text styles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Second level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Third level</a:t>
            </a:r>
          </a:p>
          <a:p>
            <a:pPr lvl="3"/>
            <a:r>
              <a:rPr lang="en-US" dirty="0">
                <a:solidFill>
                  <a:schemeClr val="bg1"/>
                </a:solidFill>
              </a:rPr>
              <a:t>Fourth level</a:t>
            </a:r>
          </a:p>
          <a:p>
            <a:pPr lvl="4"/>
            <a:r>
              <a:rPr lang="en-US" dirty="0">
                <a:solidFill>
                  <a:schemeClr val="bg1"/>
                </a:solidFill>
              </a:rPr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7D44C66-2372-FD45-9552-3BFAE3913973}"/>
              </a:ext>
            </a:extLst>
          </p:cNvPr>
          <p:cNvSpPr txBox="1">
            <a:spLocks/>
          </p:cNvSpPr>
          <p:nvPr/>
        </p:nvSpPr>
        <p:spPr>
          <a:xfrm>
            <a:off x="6315975" y="1681163"/>
            <a:ext cx="5203089" cy="823912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69BE28"/>
                </a:solidFill>
              </a:rPr>
              <a:t>Edit master text styles</a:t>
            </a: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CE63A0B2-DDE6-1947-B711-026CC7F589E3}"/>
              </a:ext>
            </a:extLst>
          </p:cNvPr>
          <p:cNvSpPr txBox="1">
            <a:spLocks/>
          </p:cNvSpPr>
          <p:nvPr/>
        </p:nvSpPr>
        <p:spPr>
          <a:xfrm>
            <a:off x="6315976" y="2505075"/>
            <a:ext cx="5203088" cy="228005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Edit Master text styles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Second level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Third level</a:t>
            </a:r>
          </a:p>
          <a:p>
            <a:pPr lvl="3"/>
            <a:r>
              <a:rPr lang="en-US" dirty="0">
                <a:solidFill>
                  <a:schemeClr val="bg1"/>
                </a:solidFill>
              </a:rPr>
              <a:t>Fourth level</a:t>
            </a:r>
          </a:p>
          <a:p>
            <a:pPr lvl="4"/>
            <a:r>
              <a:rPr lang="en-US" dirty="0">
                <a:solidFill>
                  <a:schemeClr val="bg1"/>
                </a:solidFill>
              </a:rPr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A9DD5B-929F-484E-A5BE-29E8A7886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7307" y="6028604"/>
            <a:ext cx="3383231" cy="58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66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2F712B8-8739-BB4A-84F1-4098F2B1F65D}"/>
              </a:ext>
            </a:extLst>
          </p:cNvPr>
          <p:cNvSpPr txBox="1">
            <a:spLocks/>
          </p:cNvSpPr>
          <p:nvPr/>
        </p:nvSpPr>
        <p:spPr>
          <a:xfrm>
            <a:off x="2153842" y="1681163"/>
            <a:ext cx="386834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694E"/>
                </a:solidFill>
              </a:rPr>
              <a:t>Edit Master text styles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CEFF4162-5F7B-3F43-BCEA-E92B1F796B62}"/>
              </a:ext>
            </a:extLst>
          </p:cNvPr>
          <p:cNvSpPr txBox="1">
            <a:spLocks/>
          </p:cNvSpPr>
          <p:nvPr/>
        </p:nvSpPr>
        <p:spPr>
          <a:xfrm>
            <a:off x="653142" y="2505075"/>
            <a:ext cx="5369039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Edit Master text styles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Second level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Third level</a:t>
            </a:r>
          </a:p>
          <a:p>
            <a:pPr lvl="3"/>
            <a:r>
              <a:rPr lang="en-US" dirty="0">
                <a:solidFill>
                  <a:schemeClr val="bg1"/>
                </a:solidFill>
              </a:rPr>
              <a:t>Fourth level</a:t>
            </a:r>
          </a:p>
          <a:p>
            <a:pPr lvl="4"/>
            <a:r>
              <a:rPr lang="en-US" dirty="0">
                <a:solidFill>
                  <a:schemeClr val="bg1"/>
                </a:solidFill>
              </a:rPr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6C32AC-F35B-B243-B7E3-E28F74FF68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9858" y="1815050"/>
            <a:ext cx="2970081" cy="2970081"/>
          </a:xfrm>
          <a:prstGeom prst="rect">
            <a:avLst/>
          </a:prstGeom>
          <a:ln w="12700">
            <a:solidFill>
              <a:srgbClr val="69BE28"/>
            </a:solidFill>
            <a:miter lim="800000"/>
          </a:ln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CF82843-1260-CA45-80A2-10F2C7517E56}"/>
              </a:ext>
            </a:extLst>
          </p:cNvPr>
          <p:cNvSpPr txBox="1">
            <a:spLocks/>
          </p:cNvSpPr>
          <p:nvPr/>
        </p:nvSpPr>
        <p:spPr>
          <a:xfrm>
            <a:off x="653143" y="365127"/>
            <a:ext cx="91321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29DAB3-7DD7-024B-8882-F9B8DB2FE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7307" y="6028604"/>
            <a:ext cx="3383231" cy="58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42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2F712B8-8739-BB4A-84F1-4098F2B1F65D}"/>
              </a:ext>
            </a:extLst>
          </p:cNvPr>
          <p:cNvSpPr txBox="1">
            <a:spLocks/>
          </p:cNvSpPr>
          <p:nvPr/>
        </p:nvSpPr>
        <p:spPr>
          <a:xfrm>
            <a:off x="2153842" y="1681163"/>
            <a:ext cx="386834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694E"/>
                </a:solidFill>
              </a:rPr>
              <a:t>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CF82843-1260-CA45-80A2-10F2C7517E56}"/>
              </a:ext>
            </a:extLst>
          </p:cNvPr>
          <p:cNvSpPr txBox="1">
            <a:spLocks/>
          </p:cNvSpPr>
          <p:nvPr/>
        </p:nvSpPr>
        <p:spPr>
          <a:xfrm>
            <a:off x="653143" y="365127"/>
            <a:ext cx="91321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29DAB3-7DD7-024B-8882-F9B8DB2FE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7307" y="6028604"/>
            <a:ext cx="3383231" cy="586655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3A794ED-45A0-C74D-BB80-E7462BC05E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199532"/>
              </p:ext>
            </p:extLst>
          </p:nvPr>
        </p:nvGraphicFramePr>
        <p:xfrm>
          <a:off x="653143" y="1849836"/>
          <a:ext cx="8128000" cy="295508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27669249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700178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3593667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01998106"/>
                    </a:ext>
                  </a:extLst>
                </a:gridCol>
              </a:tblGrid>
              <a:tr h="40498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69BE28"/>
                          </a:solidFill>
                        </a:rPr>
                        <a:t>EDIT LABEL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69BE28"/>
                          </a:solidFill>
                        </a:rPr>
                        <a:t>EDIT LABEL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69BE28"/>
                          </a:solidFill>
                        </a:rPr>
                        <a:t>EDIT LABEL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69BE28"/>
                          </a:solidFill>
                        </a:rPr>
                        <a:t>EDIT LABEL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9432930"/>
                  </a:ext>
                </a:extLst>
              </a:tr>
              <a:tr h="63752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394008"/>
                  </a:ext>
                </a:extLst>
              </a:tr>
              <a:tr h="6375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295706"/>
                  </a:ext>
                </a:extLst>
              </a:tr>
              <a:tr h="6375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466329"/>
                  </a:ext>
                </a:extLst>
              </a:tr>
              <a:tr h="6375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cell text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3056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700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F5D1E51-90B4-904B-8B43-15CC78F64B8A}"/>
              </a:ext>
            </a:extLst>
          </p:cNvPr>
          <p:cNvSpPr/>
          <p:nvPr/>
        </p:nvSpPr>
        <p:spPr>
          <a:xfrm>
            <a:off x="0" y="0"/>
            <a:ext cx="3805881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1D49BC-124F-D448-8C41-42C82066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5340" y="3135827"/>
            <a:ext cx="6263298" cy="1463674"/>
          </a:xfrm>
        </p:spPr>
        <p:txBody>
          <a:bodyPr>
            <a:no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Click to edit Master slide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DB3641-3908-AF4D-A75F-5966401AF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32" y="401887"/>
            <a:ext cx="2970081" cy="2970081"/>
          </a:xfrm>
          <a:prstGeom prst="rect">
            <a:avLst/>
          </a:prstGeom>
          <a:ln w="12700">
            <a:solidFill>
              <a:srgbClr val="00694E"/>
            </a:solidFill>
            <a:miter lim="800000"/>
          </a:ln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D562525-881B-3C42-8635-CE80D1B628E5}"/>
              </a:ext>
            </a:extLst>
          </p:cNvPr>
          <p:cNvSpPr txBox="1">
            <a:spLocks/>
          </p:cNvSpPr>
          <p:nvPr/>
        </p:nvSpPr>
        <p:spPr>
          <a:xfrm>
            <a:off x="423431" y="3540330"/>
            <a:ext cx="2970081" cy="4972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A9F3F0-592E-6240-B57A-5942DBBBF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7307" y="6028604"/>
            <a:ext cx="3383231" cy="58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07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5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CD038E7-6CF2-D04D-98DD-CDDB88539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6551" y="2042693"/>
            <a:ext cx="5117560" cy="89535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CC5300C-511D-C74D-8B3A-5B26AD6D67D5}"/>
              </a:ext>
            </a:extLst>
          </p:cNvPr>
          <p:cNvSpPr txBox="1">
            <a:spLocks/>
          </p:cNvSpPr>
          <p:nvPr/>
        </p:nvSpPr>
        <p:spPr>
          <a:xfrm>
            <a:off x="1126610" y="3067071"/>
            <a:ext cx="9917442" cy="18011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694E"/>
                </a:solidFill>
                <a:latin typeface="+mn-lt"/>
              </a:rPr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6605217-E1AD-2A4B-80DC-8D21483EEA32}"/>
              </a:ext>
            </a:extLst>
          </p:cNvPr>
          <p:cNvSpPr txBox="1">
            <a:spLocks/>
          </p:cNvSpPr>
          <p:nvPr/>
        </p:nvSpPr>
        <p:spPr>
          <a:xfrm>
            <a:off x="2147888" y="4868222"/>
            <a:ext cx="78867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rgbClr val="69BE28"/>
                </a:solidFill>
              </a:rPr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590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D3F1292-0E34-B74D-BEC9-410782D95B72}"/>
              </a:ext>
            </a:extLst>
          </p:cNvPr>
          <p:cNvSpPr txBox="1">
            <a:spLocks/>
          </p:cNvSpPr>
          <p:nvPr/>
        </p:nvSpPr>
        <p:spPr>
          <a:xfrm>
            <a:off x="690004" y="517527"/>
            <a:ext cx="109121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694E"/>
                </a:solidFill>
              </a:rPr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044862E-C77C-EA41-83B6-C02F4CA413E8}"/>
              </a:ext>
            </a:extLst>
          </p:cNvPr>
          <p:cNvSpPr txBox="1">
            <a:spLocks/>
          </p:cNvSpPr>
          <p:nvPr/>
        </p:nvSpPr>
        <p:spPr>
          <a:xfrm>
            <a:off x="690004" y="1978025"/>
            <a:ext cx="1091218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694E"/>
                </a:solidFill>
              </a:rPr>
              <a:t>Edit Master text styles</a:t>
            </a:r>
          </a:p>
          <a:p>
            <a:pPr lvl="1"/>
            <a:r>
              <a:rPr lang="en-US" dirty="0">
                <a:solidFill>
                  <a:srgbClr val="00694E"/>
                </a:solidFill>
              </a:rPr>
              <a:t>Second level</a:t>
            </a:r>
          </a:p>
          <a:p>
            <a:pPr lvl="2"/>
            <a:r>
              <a:rPr lang="en-US" dirty="0">
                <a:solidFill>
                  <a:srgbClr val="00694E"/>
                </a:solidFill>
              </a:rPr>
              <a:t>Third level</a:t>
            </a:r>
          </a:p>
          <a:p>
            <a:pPr lvl="3"/>
            <a:r>
              <a:rPr lang="en-US" dirty="0">
                <a:solidFill>
                  <a:srgbClr val="00694E"/>
                </a:solidFill>
              </a:rPr>
              <a:t>Fourth level</a:t>
            </a:r>
          </a:p>
          <a:p>
            <a:pPr lvl="4"/>
            <a:r>
              <a:rPr lang="en-US" dirty="0">
                <a:solidFill>
                  <a:srgbClr val="00694E"/>
                </a:solidFill>
              </a:rPr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5114D1-17A2-0E40-A7A9-9435FDD4F038}"/>
              </a:ext>
            </a:extLst>
          </p:cNvPr>
          <p:cNvGrpSpPr/>
          <p:nvPr/>
        </p:nvGrpSpPr>
        <p:grpSpPr>
          <a:xfrm>
            <a:off x="0" y="5869458"/>
            <a:ext cx="12192000" cy="988541"/>
            <a:chOff x="0" y="5869458"/>
            <a:chExt cx="12192000" cy="988541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0C66298C-3B03-D547-9742-DC0F2DF5EE9F}"/>
                </a:ext>
              </a:extLst>
            </p:cNvPr>
            <p:cNvSpPr/>
            <p:nvPr/>
          </p:nvSpPr>
          <p:spPr>
            <a:xfrm>
              <a:off x="0" y="5869458"/>
              <a:ext cx="12192000" cy="988541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7AA3508-9495-414D-AEB2-CBA5890B6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427307" y="6028604"/>
              <a:ext cx="3383231" cy="5919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52217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308CFE6-7B33-CE45-8E42-8116A61DA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7" y="1465983"/>
            <a:ext cx="1107967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>
                <a:solidFill>
                  <a:srgbClr val="00694E"/>
                </a:solidFill>
              </a:rPr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E6FBB55-5148-A843-9CFA-5668DCC627CA}"/>
              </a:ext>
            </a:extLst>
          </p:cNvPr>
          <p:cNvSpPr txBox="1">
            <a:spLocks/>
          </p:cNvSpPr>
          <p:nvPr/>
        </p:nvSpPr>
        <p:spPr>
          <a:xfrm>
            <a:off x="617517" y="4345708"/>
            <a:ext cx="11079678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Edit Master text styles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808CFD6-1D98-ED4B-A819-C172FEB3D23F}"/>
              </a:ext>
            </a:extLst>
          </p:cNvPr>
          <p:cNvGrpSpPr/>
          <p:nvPr/>
        </p:nvGrpSpPr>
        <p:grpSpPr>
          <a:xfrm>
            <a:off x="0" y="5869458"/>
            <a:ext cx="12192000" cy="988541"/>
            <a:chOff x="0" y="5869458"/>
            <a:chExt cx="12192000" cy="98854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FCF00C-53E7-E545-AB42-7DF510F96F3D}"/>
                </a:ext>
              </a:extLst>
            </p:cNvPr>
            <p:cNvSpPr/>
            <p:nvPr/>
          </p:nvSpPr>
          <p:spPr>
            <a:xfrm>
              <a:off x="0" y="5869458"/>
              <a:ext cx="12192000" cy="988541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A663102-786B-954A-939C-4022743B9F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427307" y="6028604"/>
              <a:ext cx="3383231" cy="5919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1268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A685D9D-B88F-C34C-B9A0-DE8C0D52D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365127"/>
            <a:ext cx="9387398" cy="1325563"/>
          </a:xfrm>
        </p:spPr>
        <p:txBody>
          <a:bodyPr/>
          <a:lstStyle/>
          <a:p>
            <a:r>
              <a:rPr lang="en-US" dirty="0">
                <a:solidFill>
                  <a:srgbClr val="00694E"/>
                </a:solidFill>
              </a:rPr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250EFD5-0D2D-5349-A17E-1529911D489F}"/>
              </a:ext>
            </a:extLst>
          </p:cNvPr>
          <p:cNvSpPr txBox="1">
            <a:spLocks/>
          </p:cNvSpPr>
          <p:nvPr/>
        </p:nvSpPr>
        <p:spPr>
          <a:xfrm>
            <a:off x="653141" y="1681163"/>
            <a:ext cx="5369041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69BE28"/>
                </a:solidFill>
              </a:rPr>
              <a:t>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7F77CE03-FAA6-F74E-9F61-FDBFC8CC270D}"/>
              </a:ext>
            </a:extLst>
          </p:cNvPr>
          <p:cNvSpPr txBox="1">
            <a:spLocks/>
          </p:cNvSpPr>
          <p:nvPr/>
        </p:nvSpPr>
        <p:spPr>
          <a:xfrm>
            <a:off x="653141" y="2505075"/>
            <a:ext cx="5369041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694E"/>
                </a:solidFill>
              </a:rPr>
              <a:t>Edit Master text styles</a:t>
            </a:r>
          </a:p>
          <a:p>
            <a:pPr lvl="1"/>
            <a:r>
              <a:rPr lang="en-US" dirty="0">
                <a:solidFill>
                  <a:srgbClr val="00694E"/>
                </a:solidFill>
              </a:rPr>
              <a:t>Second level</a:t>
            </a:r>
          </a:p>
          <a:p>
            <a:pPr lvl="2"/>
            <a:r>
              <a:rPr lang="en-US" dirty="0">
                <a:solidFill>
                  <a:srgbClr val="00694E"/>
                </a:solidFill>
              </a:rPr>
              <a:t>Third level</a:t>
            </a:r>
          </a:p>
          <a:p>
            <a:pPr lvl="3"/>
            <a:r>
              <a:rPr lang="en-US" dirty="0">
                <a:solidFill>
                  <a:srgbClr val="00694E"/>
                </a:solidFill>
              </a:rPr>
              <a:t>Fourth level</a:t>
            </a:r>
          </a:p>
          <a:p>
            <a:pPr lvl="4"/>
            <a:r>
              <a:rPr lang="en-US" dirty="0">
                <a:solidFill>
                  <a:srgbClr val="00694E"/>
                </a:solidFill>
              </a:rPr>
              <a:t>Fifth level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EAEBDEE2-0CF9-074C-890F-7DE13D27D16D}"/>
              </a:ext>
            </a:extLst>
          </p:cNvPr>
          <p:cNvSpPr txBox="1">
            <a:spLocks/>
          </p:cNvSpPr>
          <p:nvPr/>
        </p:nvSpPr>
        <p:spPr>
          <a:xfrm>
            <a:off x="6315975" y="1681163"/>
            <a:ext cx="5203089" cy="823912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69BE28"/>
                </a:solidFill>
              </a:rPr>
              <a:t>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DC02ED0-2C02-1B40-A139-892B23AD53C1}"/>
              </a:ext>
            </a:extLst>
          </p:cNvPr>
          <p:cNvSpPr txBox="1">
            <a:spLocks/>
          </p:cNvSpPr>
          <p:nvPr/>
        </p:nvSpPr>
        <p:spPr>
          <a:xfrm>
            <a:off x="6315976" y="2505075"/>
            <a:ext cx="5203088" cy="228005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694E"/>
                </a:solidFill>
              </a:rPr>
              <a:t>Edit Master text styles</a:t>
            </a:r>
          </a:p>
          <a:p>
            <a:pPr lvl="1"/>
            <a:r>
              <a:rPr lang="en-US" dirty="0">
                <a:solidFill>
                  <a:srgbClr val="00694E"/>
                </a:solidFill>
              </a:rPr>
              <a:t>Second level</a:t>
            </a:r>
          </a:p>
          <a:p>
            <a:pPr lvl="2"/>
            <a:r>
              <a:rPr lang="en-US" dirty="0">
                <a:solidFill>
                  <a:srgbClr val="00694E"/>
                </a:solidFill>
              </a:rPr>
              <a:t>Third level</a:t>
            </a:r>
          </a:p>
          <a:p>
            <a:pPr lvl="3"/>
            <a:r>
              <a:rPr lang="en-US" dirty="0">
                <a:solidFill>
                  <a:srgbClr val="00694E"/>
                </a:solidFill>
              </a:rPr>
              <a:t>Fourth level</a:t>
            </a:r>
          </a:p>
          <a:p>
            <a:pPr lvl="4"/>
            <a:r>
              <a:rPr lang="en-US" dirty="0">
                <a:solidFill>
                  <a:srgbClr val="00694E"/>
                </a:solidFill>
              </a:rPr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BCB622D-79FE-4B48-8C48-34B33A0AA516}"/>
              </a:ext>
            </a:extLst>
          </p:cNvPr>
          <p:cNvGrpSpPr/>
          <p:nvPr/>
        </p:nvGrpSpPr>
        <p:grpSpPr>
          <a:xfrm>
            <a:off x="0" y="5869458"/>
            <a:ext cx="12192000" cy="988541"/>
            <a:chOff x="0" y="5869458"/>
            <a:chExt cx="12192000" cy="9885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4B1C39C-A1E7-AD4C-986F-AA8C5F1D82D7}"/>
                </a:ext>
              </a:extLst>
            </p:cNvPr>
            <p:cNvSpPr/>
            <p:nvPr/>
          </p:nvSpPr>
          <p:spPr>
            <a:xfrm>
              <a:off x="0" y="5869458"/>
              <a:ext cx="12192000" cy="988541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9F555068-9F67-A347-BC56-AA691042FE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427307" y="6028604"/>
              <a:ext cx="3383231" cy="5919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85107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250EFD5-0D2D-5349-A17E-1529911D489F}"/>
              </a:ext>
            </a:extLst>
          </p:cNvPr>
          <p:cNvSpPr txBox="1">
            <a:spLocks/>
          </p:cNvSpPr>
          <p:nvPr/>
        </p:nvSpPr>
        <p:spPr>
          <a:xfrm>
            <a:off x="653143" y="1681163"/>
            <a:ext cx="5369039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69BE28"/>
                </a:solidFill>
              </a:rPr>
              <a:t>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7F77CE03-FAA6-F74E-9F61-FDBFC8CC270D}"/>
              </a:ext>
            </a:extLst>
          </p:cNvPr>
          <p:cNvSpPr txBox="1">
            <a:spLocks/>
          </p:cNvSpPr>
          <p:nvPr/>
        </p:nvSpPr>
        <p:spPr>
          <a:xfrm>
            <a:off x="653143" y="2505075"/>
            <a:ext cx="5369039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694E"/>
                </a:solidFill>
              </a:rPr>
              <a:t>Edit Master text styles</a:t>
            </a:r>
          </a:p>
          <a:p>
            <a:pPr lvl="1"/>
            <a:r>
              <a:rPr lang="en-US" dirty="0">
                <a:solidFill>
                  <a:srgbClr val="00694E"/>
                </a:solidFill>
              </a:rPr>
              <a:t>Second level</a:t>
            </a:r>
          </a:p>
          <a:p>
            <a:pPr lvl="2"/>
            <a:r>
              <a:rPr lang="en-US" dirty="0">
                <a:solidFill>
                  <a:srgbClr val="00694E"/>
                </a:solidFill>
              </a:rPr>
              <a:t>Third level</a:t>
            </a:r>
          </a:p>
          <a:p>
            <a:pPr lvl="3"/>
            <a:r>
              <a:rPr lang="en-US" dirty="0">
                <a:solidFill>
                  <a:srgbClr val="00694E"/>
                </a:solidFill>
              </a:rPr>
              <a:t>Fourth level</a:t>
            </a:r>
          </a:p>
          <a:p>
            <a:pPr lvl="4"/>
            <a:r>
              <a:rPr lang="en-US" dirty="0">
                <a:solidFill>
                  <a:srgbClr val="00694E"/>
                </a:solidFill>
              </a:rPr>
              <a:t>Fifth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92A489-AFDB-A34B-A69E-6E06AD7835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9858" y="1815050"/>
            <a:ext cx="2970081" cy="2970081"/>
          </a:xfrm>
          <a:prstGeom prst="rect">
            <a:avLst/>
          </a:prstGeom>
          <a:ln w="12700">
            <a:solidFill>
              <a:srgbClr val="00694E"/>
            </a:solidFill>
            <a:miter lim="800000"/>
          </a:ln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C968048-57AC-AD4B-B49D-A07486259447}"/>
              </a:ext>
            </a:extLst>
          </p:cNvPr>
          <p:cNvSpPr txBox="1">
            <a:spLocks/>
          </p:cNvSpPr>
          <p:nvPr/>
        </p:nvSpPr>
        <p:spPr>
          <a:xfrm>
            <a:off x="653143" y="365127"/>
            <a:ext cx="938739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694E"/>
                </a:solidFill>
              </a:rPr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B96121D-C1B5-DA44-BE39-EF0D16653D3C}"/>
              </a:ext>
            </a:extLst>
          </p:cNvPr>
          <p:cNvGrpSpPr/>
          <p:nvPr/>
        </p:nvGrpSpPr>
        <p:grpSpPr>
          <a:xfrm>
            <a:off x="0" y="5869458"/>
            <a:ext cx="12192000" cy="988541"/>
            <a:chOff x="0" y="5869458"/>
            <a:chExt cx="12192000" cy="9885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205B50A-A1E9-E844-98C3-91AD43DA8C2C}"/>
                </a:ext>
              </a:extLst>
            </p:cNvPr>
            <p:cNvSpPr/>
            <p:nvPr/>
          </p:nvSpPr>
          <p:spPr>
            <a:xfrm>
              <a:off x="0" y="5869458"/>
              <a:ext cx="12192000" cy="988541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330F3F4-2302-0E41-8107-720C546ADD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27307" y="6028604"/>
              <a:ext cx="3383231" cy="5919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691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5C968048-57AC-AD4B-B49D-A07486259447}"/>
              </a:ext>
            </a:extLst>
          </p:cNvPr>
          <p:cNvSpPr txBox="1">
            <a:spLocks/>
          </p:cNvSpPr>
          <p:nvPr/>
        </p:nvSpPr>
        <p:spPr>
          <a:xfrm>
            <a:off x="653143" y="365127"/>
            <a:ext cx="938739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694E"/>
                </a:solidFill>
              </a:rPr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B96121D-C1B5-DA44-BE39-EF0D16653D3C}"/>
              </a:ext>
            </a:extLst>
          </p:cNvPr>
          <p:cNvGrpSpPr/>
          <p:nvPr/>
        </p:nvGrpSpPr>
        <p:grpSpPr>
          <a:xfrm>
            <a:off x="0" y="5869458"/>
            <a:ext cx="12192000" cy="988541"/>
            <a:chOff x="0" y="5869458"/>
            <a:chExt cx="12192000" cy="9885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205B50A-A1E9-E844-98C3-91AD43DA8C2C}"/>
                </a:ext>
              </a:extLst>
            </p:cNvPr>
            <p:cNvSpPr/>
            <p:nvPr/>
          </p:nvSpPr>
          <p:spPr>
            <a:xfrm>
              <a:off x="0" y="5869458"/>
              <a:ext cx="12192000" cy="988541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330F3F4-2302-0E41-8107-720C546ADD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427307" y="6028604"/>
              <a:ext cx="3383231" cy="591921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55B9801-85FA-E847-A6A1-9336140E7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194544"/>
              </p:ext>
            </p:extLst>
          </p:nvPr>
        </p:nvGraphicFramePr>
        <p:xfrm>
          <a:off x="653143" y="1849836"/>
          <a:ext cx="8128000" cy="231756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27669249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700178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3593667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01998106"/>
                    </a:ext>
                  </a:extLst>
                </a:gridCol>
              </a:tblGrid>
              <a:tr h="40498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LABEL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BE2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LABEL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BE2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LABEL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BE2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EDIT LABEL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BE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432930"/>
                  </a:ext>
                </a:extLst>
              </a:tr>
              <a:tr h="63752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694E"/>
                          </a:solidFill>
                        </a:rPr>
                        <a:t>Edit cell text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Edit cell text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Edit cell text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Edit cell text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57394008"/>
                  </a:ext>
                </a:extLst>
              </a:tr>
              <a:tr h="6375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694E"/>
                          </a:solidFill>
                        </a:rPr>
                        <a:t>Edit cell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Edit cell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Edit cell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Edit cell text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295706"/>
                  </a:ext>
                </a:extLst>
              </a:tr>
              <a:tr h="6375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694E"/>
                          </a:solidFill>
                        </a:rPr>
                        <a:t>Edit cell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Edit cell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Edit cell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Edit cell text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66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7938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9301011-E710-564A-AAB2-2B62E8494B26}"/>
              </a:ext>
            </a:extLst>
          </p:cNvPr>
          <p:cNvGrpSpPr/>
          <p:nvPr/>
        </p:nvGrpSpPr>
        <p:grpSpPr>
          <a:xfrm>
            <a:off x="0" y="5869458"/>
            <a:ext cx="12192000" cy="988541"/>
            <a:chOff x="0" y="5869458"/>
            <a:chExt cx="12192000" cy="98854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AC1ADE8-E092-D446-BEE1-607957B38E05}"/>
                </a:ext>
              </a:extLst>
            </p:cNvPr>
            <p:cNvSpPr/>
            <p:nvPr/>
          </p:nvSpPr>
          <p:spPr>
            <a:xfrm>
              <a:off x="0" y="5869458"/>
              <a:ext cx="12192000" cy="988541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732A7AA-EC41-5D49-9E54-CABE183051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427307" y="6028604"/>
              <a:ext cx="3383231" cy="591921"/>
            </a:xfrm>
            <a:prstGeom prst="rect">
              <a:avLst/>
            </a:prstGeom>
          </p:spPr>
        </p:pic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1D4A9216-483E-CC4E-AF47-5FE8A10DA7D8}"/>
              </a:ext>
            </a:extLst>
          </p:cNvPr>
          <p:cNvSpPr/>
          <p:nvPr/>
        </p:nvSpPr>
        <p:spPr>
          <a:xfrm>
            <a:off x="0" y="0"/>
            <a:ext cx="3805881" cy="6858000"/>
          </a:xfrm>
          <a:prstGeom prst="rect">
            <a:avLst/>
          </a:prstGeom>
          <a:solidFill>
            <a:srgbClr val="006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1D49BC-124F-D448-8C41-42C82066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5340" y="3135827"/>
            <a:ext cx="6263298" cy="1463674"/>
          </a:xfrm>
        </p:spPr>
        <p:txBody>
          <a:bodyPr>
            <a:noAutofit/>
          </a:bodyPr>
          <a:lstStyle/>
          <a:p>
            <a:r>
              <a:rPr lang="en-US" sz="6600" dirty="0">
                <a:solidFill>
                  <a:srgbClr val="00694E"/>
                </a:solidFill>
              </a:rPr>
              <a:t>Click to edit Master slide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92637D-1F41-2147-9580-E853E35406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32" y="401887"/>
            <a:ext cx="2970081" cy="2970081"/>
          </a:xfrm>
          <a:prstGeom prst="rect">
            <a:avLst/>
          </a:prstGeom>
          <a:ln w="12700">
            <a:solidFill>
              <a:srgbClr val="69BE28"/>
            </a:solidFill>
            <a:miter lim="800000"/>
          </a:ln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564549C-A14C-304D-9A3C-B8D3CD0C6046}"/>
              </a:ext>
            </a:extLst>
          </p:cNvPr>
          <p:cNvSpPr txBox="1">
            <a:spLocks/>
          </p:cNvSpPr>
          <p:nvPr/>
        </p:nvSpPr>
        <p:spPr>
          <a:xfrm>
            <a:off x="423431" y="3540330"/>
            <a:ext cx="2970081" cy="4972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bg1">
                    <a:lumMod val="85000"/>
                  </a:schemeClr>
                </a:solidFill>
              </a:rPr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4340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3072BE1-1254-5342-B988-D01FDE2E19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7307" y="6028604"/>
            <a:ext cx="3383231" cy="58665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B10B0E-1CDD-D246-9505-0B7B8BA8A0CE}"/>
              </a:ext>
            </a:extLst>
          </p:cNvPr>
          <p:cNvSpPr txBox="1">
            <a:spLocks/>
          </p:cNvSpPr>
          <p:nvPr/>
        </p:nvSpPr>
        <p:spPr>
          <a:xfrm>
            <a:off x="653143" y="1978025"/>
            <a:ext cx="110084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Edit Master text styles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Second level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Third level</a:t>
            </a:r>
          </a:p>
          <a:p>
            <a:pPr lvl="3"/>
            <a:r>
              <a:rPr lang="en-US" dirty="0">
                <a:solidFill>
                  <a:schemeClr val="bg1"/>
                </a:solidFill>
              </a:rPr>
              <a:t>Fourth level</a:t>
            </a:r>
          </a:p>
          <a:p>
            <a:pPr lvl="4"/>
            <a:r>
              <a:rPr lang="en-US" dirty="0">
                <a:solidFill>
                  <a:schemeClr val="bg1"/>
                </a:solidFill>
              </a:rPr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AB77199-0785-0A46-A1C8-EB655DBEEF92}"/>
              </a:ext>
            </a:extLst>
          </p:cNvPr>
          <p:cNvSpPr txBox="1">
            <a:spLocks/>
          </p:cNvSpPr>
          <p:nvPr/>
        </p:nvSpPr>
        <p:spPr>
          <a:xfrm>
            <a:off x="653143" y="365127"/>
            <a:ext cx="1100842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79651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</TotalTime>
  <Words>330</Words>
  <Application>Microsoft Macintosh PowerPoint</Application>
  <PresentationFormat>Widescreen</PresentationFormat>
  <Paragraphs>103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Click to edit Master title style</vt:lpstr>
      <vt:lpstr>PowerPoint Presentation</vt:lpstr>
      <vt:lpstr>PowerPoint Presentation</vt:lpstr>
      <vt:lpstr>Click to edit Master title style</vt:lpstr>
      <vt:lpstr>Click to edit Master title style</vt:lpstr>
      <vt:lpstr>PowerPoint Presentation</vt:lpstr>
      <vt:lpstr>PowerPoint Presentation</vt:lpstr>
      <vt:lpstr>Click to edit Master slide</vt:lpstr>
      <vt:lpstr>PowerPoint Presentation</vt:lpstr>
      <vt:lpstr>Click to edit Master title style</vt:lpstr>
      <vt:lpstr>Click to edit Master title style</vt:lpstr>
      <vt:lpstr>PowerPoint Presentation</vt:lpstr>
      <vt:lpstr>PowerPoint Presentation</vt:lpstr>
      <vt:lpstr>Click to edit Master slide</vt:lpstr>
    </vt:vector>
  </TitlesOfParts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A Twarek</dc:creator>
  <cp:lastModifiedBy>Microsoft Office User</cp:lastModifiedBy>
  <cp:revision>12</cp:revision>
  <dcterms:created xsi:type="dcterms:W3CDTF">2018-05-07T13:03:51Z</dcterms:created>
  <dcterms:modified xsi:type="dcterms:W3CDTF">2020-06-18T15:16:06Z</dcterms:modified>
</cp:coreProperties>
</file>