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5" r:id="rId1"/>
    <p:sldMasterId id="2147483751" r:id="rId2"/>
    <p:sldMasterId id="2147483816" r:id="rId3"/>
  </p:sldMasterIdLst>
  <p:notesMasterIdLst>
    <p:notesMasterId r:id="rId17"/>
  </p:notesMasterIdLst>
  <p:handoutMasterIdLst>
    <p:handoutMasterId r:id="rId18"/>
  </p:handoutMasterIdLst>
  <p:sldIdLst>
    <p:sldId id="256" r:id="rId4"/>
    <p:sldId id="266" r:id="rId5"/>
    <p:sldId id="271" r:id="rId6"/>
    <p:sldId id="272" r:id="rId7"/>
    <p:sldId id="273" r:id="rId8"/>
    <p:sldId id="274" r:id="rId9"/>
    <p:sldId id="275" r:id="rId10"/>
    <p:sldId id="276" r:id="rId11"/>
    <p:sldId id="277" r:id="rId12"/>
    <p:sldId id="278" r:id="rId13"/>
    <p:sldId id="279" r:id="rId14"/>
    <p:sldId id="280" r:id="rId15"/>
    <p:sldId id="281" r:id="rId16"/>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6" userDrawn="1">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OSU uCOM"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B0000"/>
    <a:srgbClr val="636D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7" autoAdjust="0"/>
    <p:restoredTop sz="94617" autoAdjust="0"/>
  </p:normalViewPr>
  <p:slideViewPr>
    <p:cSldViewPr snapToGrid="0" snapToObjects="1">
      <p:cViewPr varScale="1">
        <p:scale>
          <a:sx n="104" d="100"/>
          <a:sy n="104" d="100"/>
        </p:scale>
        <p:origin x="1218" y="114"/>
      </p:cViewPr>
      <p:guideLst>
        <p:guide orient="horz" pos="2136"/>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11" d="100"/>
          <a:sy n="111" d="100"/>
        </p:scale>
        <p:origin x="-3944" y="-104"/>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9A5B6E0F-1DB3-5A43-B8F9-5E1E696749DF}" type="datetimeFigureOut">
              <a:t>2/6/2018</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59C1F9FE-B8FF-F345-B45D-636AC2B598BD}" type="slidenum">
              <a:t>‹#›</a:t>
            </a:fld>
            <a:endParaRPr lang="en-US"/>
          </a:p>
        </p:txBody>
      </p:sp>
    </p:spTree>
    <p:extLst>
      <p:ext uri="{BB962C8B-B14F-4D97-AF65-F5344CB8AC3E}">
        <p14:creationId xmlns:p14="http://schemas.microsoft.com/office/powerpoint/2010/main" val="19057653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C61BC211-ACBD-CB48-B939-364088D2CD6D}" type="datetimeFigureOut">
              <a:t>2/6/2018</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D904D311-73F7-5D42-B843-E8305C73070F}" type="slidenum">
              <a:t>‹#›</a:t>
            </a:fld>
            <a:endParaRPr lang="en-US"/>
          </a:p>
        </p:txBody>
      </p:sp>
    </p:spTree>
    <p:extLst>
      <p:ext uri="{BB962C8B-B14F-4D97-AF65-F5344CB8AC3E}">
        <p14:creationId xmlns:p14="http://schemas.microsoft.com/office/powerpoint/2010/main" val="11940208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4803898"/>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83A977F-2504-E741-85B4-8F01994E1F25}" type="datetimeFigureOut">
              <a:rPr lang="en-US" dirty="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44260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B9A02F-357D-AF42-B110-A7740AFDCA1B}" type="datetimeFigureOut">
              <a:rPr lang="en-US" dirty="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57926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ABB9B27-4D02-2940-AED5-BC8F2B3B1507}" type="datetimeFigureOut">
              <a:rPr lang="en-US" dirty="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579298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CF7878-2C98-7449-BB8F-764A5EA8E558}" type="datetimeFigureOut">
              <a:rPr lang="en-US" dirty="0"/>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062842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D2F403-9584-1749-B6AB-5E1C5F94527C}" type="datetimeFigureOut">
              <a:rPr lang="en-US" dirty="0"/>
              <a:t>2/6/2018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35955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8C0351-EB03-5444-BA93-B7E778374E24}" type="datetimeFigureOut">
              <a:rPr lang="en-US" dirty="0"/>
              <a:t>2/6/2018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85213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EADB90-FF7E-5041-AB9F-1BC0957AB829}" type="datetimeFigureOut">
              <a:rPr lang="en-US" dirty="0"/>
              <a:t>2/6/2018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230145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1EB8CB6-48D8-4E47-B0D3-B56230F429D0}" type="datetimeFigureOut">
              <a:rPr lang="en-US" dirty="0"/>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24410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EF716D3-DCE8-CC45-8106-AE5DFCD073F9}" type="datetimeFigureOut">
              <a:rPr lang="en-US" dirty="0"/>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689692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4F351F-53B1-3B4C-8CD4-15B0457E8E3F}" type="datetimeFigureOut">
              <a:rPr lang="en-US" dirty="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82931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sp>
        <p:nvSpPr>
          <p:cNvPr id="9" name="Content Placeholder 2" descr="add specific description" title="add specific title"/>
          <p:cNvSpPr>
            <a:spLocks noGrp="1"/>
          </p:cNvSpPr>
          <p:nvPr>
            <p:ph idx="13"/>
          </p:nvPr>
        </p:nvSpPr>
        <p:spPr>
          <a:xfrm>
            <a:off x="746930" y="1830387"/>
            <a:ext cx="8229600" cy="4525963"/>
          </a:xfrm>
          <a:prstGeom prst="rect">
            <a:avLst/>
          </a:prstGeom>
          <a:ln>
            <a:solidFill>
              <a:srgbClr val="FFFFFF"/>
            </a:solidFill>
          </a:ln>
        </p:spPr>
        <p:txBody>
          <a:bodyPr/>
          <a:lstStyle>
            <a:lvl1pPr>
              <a:defRPr>
                <a:solidFill>
                  <a:srgbClr val="BB0000"/>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4"/>
            <a:r>
              <a:rPr lang="en-US" dirty="0"/>
              <a:t>Fourth level</a:t>
            </a:r>
          </a:p>
        </p:txBody>
      </p:sp>
      <p:sp>
        <p:nvSpPr>
          <p:cNvPr id="13" name="Content Placeholder 2" descr="add specific description" title="add specific title"/>
          <p:cNvSpPr>
            <a:spLocks noGrp="1"/>
          </p:cNvSpPr>
          <p:nvPr>
            <p:ph idx="15" hasCustomPrompt="1"/>
          </p:nvPr>
        </p:nvSpPr>
        <p:spPr>
          <a:xfrm>
            <a:off x="5573888" y="229810"/>
            <a:ext cx="3392206" cy="668812"/>
          </a:xfrm>
          <a:prstGeom prst="rect">
            <a:avLst/>
          </a:prstGeom>
          <a:ln>
            <a:solidFill>
              <a:srgbClr val="BB0000"/>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14" name="Content Placeholder 2" descr="add specific description" title="add specific title"/>
          <p:cNvSpPr>
            <a:spLocks noGrp="1"/>
          </p:cNvSpPr>
          <p:nvPr>
            <p:ph idx="16" hasCustomPrompt="1"/>
          </p:nvPr>
        </p:nvSpPr>
        <p:spPr>
          <a:xfrm>
            <a:off x="4315389" y="1052951"/>
            <a:ext cx="4642821" cy="636119"/>
          </a:xfrm>
          <a:prstGeom prst="rect">
            <a:avLst/>
          </a:prstGeom>
          <a:ln>
            <a:solidFill>
              <a:schemeClr val="bg1"/>
            </a:solidFill>
          </a:ln>
        </p:spPr>
        <p:txBody>
          <a:bodyPr/>
          <a:lstStyle>
            <a:lvl1pPr algn="r">
              <a:lnSpc>
                <a:spcPts val="1640"/>
              </a:lnSpc>
              <a:spcBef>
                <a:spcPts val="0"/>
              </a:spcBef>
              <a:defRPr sz="1600" b="1" baseline="0">
                <a:solidFill>
                  <a:schemeClr val="tx1">
                    <a:lumMod val="65000"/>
                    <a:lumOff val="35000"/>
                  </a:schemeClr>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TOPIC TITLE HERE</a:t>
            </a:r>
          </a:p>
        </p:txBody>
      </p:sp>
      <p:sp>
        <p:nvSpPr>
          <p:cNvPr id="11" name="Title Placeholder 11"/>
          <p:cNvSpPr>
            <a:spLocks noGrp="1"/>
          </p:cNvSpPr>
          <p:nvPr>
            <p:ph type="title"/>
          </p:nvPr>
        </p:nvSpPr>
        <p:spPr>
          <a:xfrm>
            <a:off x="306917" y="1208106"/>
            <a:ext cx="4180936" cy="508313"/>
          </a:xfrm>
          <a:prstGeom prst="rect">
            <a:avLst/>
          </a:prstGeom>
        </p:spPr>
        <p:txBody>
          <a:bodyPr vert="horz" lIns="91440" tIns="45720" rIns="91440" bIns="45720" rtlCol="0" anchor="ctr">
            <a:normAutofit/>
          </a:bodyPr>
          <a:lstStyle/>
          <a:p>
            <a:endParaRPr lang="en-US" dirty="0"/>
          </a:p>
        </p:txBody>
      </p:sp>
    </p:spTree>
    <p:extLst>
      <p:ext uri="{BB962C8B-B14F-4D97-AF65-F5344CB8AC3E}">
        <p14:creationId xmlns:p14="http://schemas.microsoft.com/office/powerpoint/2010/main" val="37931671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AB1E8F6-4F69-E448-82E4-3FF8C30628E4}" type="datetimeFigureOut">
              <a:rPr lang="en-US" dirty="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579285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F790BAD4-EC93-8B4C-97AE-9AB5F3271B19}" type="datetimeFigureOut">
              <a:rPr lang="en-US" dirty="0"/>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031076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E6C9050E-E079-6441-81E7-806D30677343}" type="datetimeFigureOut">
              <a:rPr lang="en-US" dirty="0"/>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58134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99B230AF-FFB7-DE42-B481-AAC2589869DA}" type="datetimeFigureOut">
              <a:rPr lang="en-US" dirty="0"/>
              <a:t>2/6/2018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754933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9A7C16-FAF2-2C41-B697-563997C522AD}" type="datetimeFigureOut">
              <a:rPr lang="en-US" dirty="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211542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19D9EA-0687-604F-B97A-763B6765DF9F}" type="datetimeFigureOut">
              <a:rPr lang="en-US" dirty="0"/>
              <a:t>2/6/2018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063806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0334888"/>
      </p:ext>
    </p:extLst>
  </p:cSld>
  <p:clrMapOvr>
    <a:masterClrMapping/>
  </p:clrMapOvr>
  <p:transition spd="slow">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Text Slide">
    <p:spTree>
      <p:nvGrpSpPr>
        <p:cNvPr id="1" name=""/>
        <p:cNvGrpSpPr/>
        <p:nvPr/>
      </p:nvGrpSpPr>
      <p:grpSpPr>
        <a:xfrm>
          <a:off x="0" y="0"/>
          <a:ext cx="0" cy="0"/>
          <a:chOff x="0" y="0"/>
          <a:chExt cx="0" cy="0"/>
        </a:xfrm>
      </p:grpSpPr>
      <p:sp>
        <p:nvSpPr>
          <p:cNvPr id="9" name="Content Placeholder 2" descr="add specific description" title="add specific title"/>
          <p:cNvSpPr>
            <a:spLocks noGrp="1"/>
          </p:cNvSpPr>
          <p:nvPr>
            <p:ph idx="13"/>
          </p:nvPr>
        </p:nvSpPr>
        <p:spPr>
          <a:xfrm>
            <a:off x="746930" y="1830387"/>
            <a:ext cx="8229600" cy="4525963"/>
          </a:xfrm>
          <a:prstGeom prst="rect">
            <a:avLst/>
          </a:prstGeom>
          <a:ln>
            <a:solidFill>
              <a:srgbClr val="FFFFFF"/>
            </a:solidFill>
          </a:ln>
        </p:spPr>
        <p:txBody>
          <a:bodyPr/>
          <a:lstStyle>
            <a:lvl1pPr>
              <a:defRPr>
                <a:solidFill>
                  <a:srgbClr val="BB0000"/>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4"/>
            <a:r>
              <a:rPr lang="en-US" dirty="0"/>
              <a:t>Fourth level</a:t>
            </a:r>
          </a:p>
        </p:txBody>
      </p:sp>
      <p:sp>
        <p:nvSpPr>
          <p:cNvPr id="13" name="Content Placeholder 2" descr="add specific description" title="add specific title"/>
          <p:cNvSpPr>
            <a:spLocks noGrp="1"/>
          </p:cNvSpPr>
          <p:nvPr>
            <p:ph idx="15" hasCustomPrompt="1"/>
          </p:nvPr>
        </p:nvSpPr>
        <p:spPr>
          <a:xfrm>
            <a:off x="5573888" y="229810"/>
            <a:ext cx="3392206" cy="668812"/>
          </a:xfrm>
          <a:prstGeom prst="rect">
            <a:avLst/>
          </a:prstGeom>
          <a:ln>
            <a:solidFill>
              <a:srgbClr val="BB0000"/>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14" name="Content Placeholder 2" descr="add specific description" title="add specific title"/>
          <p:cNvSpPr>
            <a:spLocks noGrp="1"/>
          </p:cNvSpPr>
          <p:nvPr>
            <p:ph idx="16" hasCustomPrompt="1"/>
          </p:nvPr>
        </p:nvSpPr>
        <p:spPr>
          <a:xfrm>
            <a:off x="4315389" y="1052951"/>
            <a:ext cx="4642821" cy="636119"/>
          </a:xfrm>
          <a:prstGeom prst="rect">
            <a:avLst/>
          </a:prstGeom>
          <a:ln>
            <a:solidFill>
              <a:schemeClr val="bg1"/>
            </a:solidFill>
          </a:ln>
        </p:spPr>
        <p:txBody>
          <a:bodyPr/>
          <a:lstStyle>
            <a:lvl1pPr algn="r">
              <a:lnSpc>
                <a:spcPts val="1640"/>
              </a:lnSpc>
              <a:spcBef>
                <a:spcPts val="0"/>
              </a:spcBef>
              <a:defRPr sz="1600" b="1" baseline="0">
                <a:solidFill>
                  <a:schemeClr val="tx1">
                    <a:lumMod val="65000"/>
                    <a:lumOff val="35000"/>
                  </a:schemeClr>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TOPIC TITLE HERE</a:t>
            </a:r>
          </a:p>
        </p:txBody>
      </p:sp>
      <p:sp>
        <p:nvSpPr>
          <p:cNvPr id="11" name="Title Placeholder 11"/>
          <p:cNvSpPr>
            <a:spLocks noGrp="1"/>
          </p:cNvSpPr>
          <p:nvPr>
            <p:ph type="title"/>
          </p:nvPr>
        </p:nvSpPr>
        <p:spPr>
          <a:xfrm>
            <a:off x="306917" y="1208106"/>
            <a:ext cx="4180936" cy="508313"/>
          </a:xfrm>
          <a:prstGeom prst="rect">
            <a:avLst/>
          </a:prstGeom>
        </p:spPr>
        <p:txBody>
          <a:bodyPr vert="horz" lIns="91440" tIns="45720" rIns="91440" bIns="45720" rtlCol="0" anchor="ctr">
            <a:normAutofit/>
          </a:bodyPr>
          <a:lstStyle/>
          <a:p>
            <a:endParaRPr lang="en-US" dirty="0"/>
          </a:p>
        </p:txBody>
      </p:sp>
    </p:spTree>
    <p:extLst>
      <p:ext uri="{BB962C8B-B14F-4D97-AF65-F5344CB8AC3E}">
        <p14:creationId xmlns:p14="http://schemas.microsoft.com/office/powerpoint/2010/main" val="2321598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g Phrase-Word Slide WHITE1">
    <p:spTree>
      <p:nvGrpSpPr>
        <p:cNvPr id="1" name=""/>
        <p:cNvGrpSpPr/>
        <p:nvPr/>
      </p:nvGrpSpPr>
      <p:grpSpPr>
        <a:xfrm>
          <a:off x="0" y="0"/>
          <a:ext cx="0" cy="0"/>
          <a:chOff x="0" y="0"/>
          <a:chExt cx="0" cy="0"/>
        </a:xfrm>
      </p:grpSpPr>
      <p:sp>
        <p:nvSpPr>
          <p:cNvPr id="10" name="Content Placeholder 2" descr="add specific description" title="add specific title"/>
          <p:cNvSpPr>
            <a:spLocks noGrp="1"/>
          </p:cNvSpPr>
          <p:nvPr>
            <p:ph idx="16" hasCustomPrompt="1"/>
          </p:nvPr>
        </p:nvSpPr>
        <p:spPr>
          <a:xfrm>
            <a:off x="651757" y="1734522"/>
            <a:ext cx="7194020" cy="4417350"/>
          </a:xfrm>
          <a:prstGeom prst="rect">
            <a:avLst/>
          </a:prstGeom>
          <a:ln>
            <a:solidFill>
              <a:srgbClr val="FFFFFF"/>
            </a:solidFill>
          </a:ln>
        </p:spPr>
        <p:txBody>
          <a:bodyPr/>
          <a:lstStyle>
            <a:lvl1pPr algn="l">
              <a:lnSpc>
                <a:spcPts val="8400"/>
              </a:lnSpc>
              <a:spcBef>
                <a:spcPts val="0"/>
              </a:spcBef>
              <a:defRPr sz="8000" b="1" baseline="0">
                <a:solidFill>
                  <a:srgbClr val="BB0000"/>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BIG WORD BIG PHRASE</a:t>
            </a:r>
            <a:br>
              <a:rPr lang="en-US" dirty="0"/>
            </a:br>
            <a:r>
              <a:rPr lang="en-US" dirty="0"/>
              <a:t>SLIDE</a:t>
            </a:r>
          </a:p>
        </p:txBody>
      </p:sp>
      <p:sp>
        <p:nvSpPr>
          <p:cNvPr id="11" name="Content Placeholder 2" descr="add specific description" title="add specific title"/>
          <p:cNvSpPr>
            <a:spLocks noGrp="1"/>
          </p:cNvSpPr>
          <p:nvPr>
            <p:ph idx="15" hasCustomPrompt="1"/>
          </p:nvPr>
        </p:nvSpPr>
        <p:spPr>
          <a:xfrm>
            <a:off x="5573888" y="229810"/>
            <a:ext cx="3392206" cy="668812"/>
          </a:xfrm>
          <a:prstGeom prst="rect">
            <a:avLst/>
          </a:prstGeom>
          <a:ln>
            <a:solidFill>
              <a:srgbClr val="BB0000"/>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4" name="Title Placeholder 11"/>
          <p:cNvSpPr>
            <a:spLocks noGrp="1"/>
          </p:cNvSpPr>
          <p:nvPr>
            <p:ph type="title"/>
          </p:nvPr>
        </p:nvSpPr>
        <p:spPr>
          <a:xfrm>
            <a:off x="306917" y="1208106"/>
            <a:ext cx="4180936" cy="508313"/>
          </a:xfrm>
          <a:prstGeom prst="rect">
            <a:avLst/>
          </a:prstGeom>
        </p:spPr>
        <p:txBody>
          <a:bodyPr vert="horz" lIns="91440" tIns="45720" rIns="91440" bIns="45720" rtlCol="0" anchor="ctr">
            <a:normAutofit/>
          </a:bodyPr>
          <a:lstStyle/>
          <a:p>
            <a:endParaRPr lang="en-US" dirty="0"/>
          </a:p>
        </p:txBody>
      </p:sp>
    </p:spTree>
    <p:extLst>
      <p:ext uri="{BB962C8B-B14F-4D97-AF65-F5344CB8AC3E}">
        <p14:creationId xmlns:p14="http://schemas.microsoft.com/office/powerpoint/2010/main" val="1106801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g Phrase-Word Slide RED">
    <p:spTree>
      <p:nvGrpSpPr>
        <p:cNvPr id="1" name=""/>
        <p:cNvGrpSpPr/>
        <p:nvPr/>
      </p:nvGrpSpPr>
      <p:grpSpPr>
        <a:xfrm>
          <a:off x="0" y="0"/>
          <a:ext cx="0" cy="0"/>
          <a:chOff x="0" y="0"/>
          <a:chExt cx="0" cy="0"/>
        </a:xfrm>
      </p:grpSpPr>
      <p:sp>
        <p:nvSpPr>
          <p:cNvPr id="4" name="Rectangle 3"/>
          <p:cNvSpPr/>
          <p:nvPr userDrawn="1"/>
        </p:nvSpPr>
        <p:spPr>
          <a:xfrm>
            <a:off x="0" y="763857"/>
            <a:ext cx="9144000" cy="6094144"/>
          </a:xfrm>
          <a:prstGeom prst="rect">
            <a:avLst/>
          </a:prstGeom>
          <a:solidFill>
            <a:srgbClr val="B70F2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BB0000"/>
              </a:solidFill>
            </a:endParaRPr>
          </a:p>
        </p:txBody>
      </p:sp>
      <p:sp>
        <p:nvSpPr>
          <p:cNvPr id="8" name="Content Placeholder 2" descr="add specific description" title="add specific title"/>
          <p:cNvSpPr>
            <a:spLocks noGrp="1"/>
          </p:cNvSpPr>
          <p:nvPr>
            <p:ph idx="15" hasCustomPrompt="1"/>
          </p:nvPr>
        </p:nvSpPr>
        <p:spPr>
          <a:xfrm>
            <a:off x="5573888" y="242139"/>
            <a:ext cx="3392206" cy="668812"/>
          </a:xfrm>
          <a:prstGeom prst="rect">
            <a:avLst/>
          </a:prstGeom>
          <a:ln>
            <a:solidFill>
              <a:srgbClr val="BB0000"/>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9" name="Content Placeholder 2" descr="add specific description" title="add specific title"/>
          <p:cNvSpPr>
            <a:spLocks noGrp="1"/>
          </p:cNvSpPr>
          <p:nvPr>
            <p:ph idx="16" hasCustomPrompt="1"/>
          </p:nvPr>
        </p:nvSpPr>
        <p:spPr>
          <a:xfrm>
            <a:off x="651757" y="1734522"/>
            <a:ext cx="7194020" cy="4417350"/>
          </a:xfrm>
          <a:prstGeom prst="rect">
            <a:avLst/>
          </a:prstGeom>
          <a:ln>
            <a:solidFill>
              <a:srgbClr val="BB0000"/>
            </a:solidFill>
          </a:ln>
        </p:spPr>
        <p:txBody>
          <a:bodyPr/>
          <a:lstStyle>
            <a:lvl1pPr algn="l">
              <a:lnSpc>
                <a:spcPts val="8400"/>
              </a:lnSpc>
              <a:spcBef>
                <a:spcPts val="0"/>
              </a:spcBef>
              <a:defRPr sz="8000" b="1"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BIG WORD</a:t>
            </a:r>
          </a:p>
          <a:p>
            <a:pPr lvl="0"/>
            <a:r>
              <a:rPr lang="en-US" dirty="0"/>
              <a:t>BIG PHRASE</a:t>
            </a:r>
            <a:br>
              <a:rPr lang="en-US" dirty="0"/>
            </a:br>
            <a:r>
              <a:rPr lang="en-US" dirty="0"/>
              <a:t>SLIDE</a:t>
            </a:r>
          </a:p>
        </p:txBody>
      </p:sp>
      <p:sp>
        <p:nvSpPr>
          <p:cNvPr id="5" name="Title Placeholder 11"/>
          <p:cNvSpPr>
            <a:spLocks noGrp="1"/>
          </p:cNvSpPr>
          <p:nvPr>
            <p:ph type="title"/>
          </p:nvPr>
        </p:nvSpPr>
        <p:spPr>
          <a:xfrm>
            <a:off x="306917" y="1208106"/>
            <a:ext cx="4180936" cy="508313"/>
          </a:xfrm>
          <a:prstGeom prst="rect">
            <a:avLst/>
          </a:prstGeom>
        </p:spPr>
        <p:txBody>
          <a:bodyPr vert="horz" lIns="91440" tIns="45720" rIns="91440" bIns="45720" rtlCol="0" anchor="ctr">
            <a:normAutofit/>
          </a:bodyPr>
          <a:lstStyle/>
          <a:p>
            <a:endParaRPr lang="en-US" dirty="0"/>
          </a:p>
        </p:txBody>
      </p:sp>
    </p:spTree>
    <p:extLst>
      <p:ext uri="{BB962C8B-B14F-4D97-AF65-F5344CB8AC3E}">
        <p14:creationId xmlns:p14="http://schemas.microsoft.com/office/powerpoint/2010/main" val="1471957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11" name="Content Placeholder 2" descr="add specific descripton" title="add specific title"/>
          <p:cNvSpPr>
            <a:spLocks noGrp="1"/>
          </p:cNvSpPr>
          <p:nvPr>
            <p:ph idx="15" hasCustomPrompt="1"/>
          </p:nvPr>
        </p:nvSpPr>
        <p:spPr>
          <a:xfrm>
            <a:off x="5573888" y="229810"/>
            <a:ext cx="3392206" cy="668812"/>
          </a:xfrm>
          <a:prstGeom prst="rect">
            <a:avLst/>
          </a:prstGeom>
          <a:ln>
            <a:solidFill>
              <a:srgbClr val="BB0000"/>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13" name="Content Placeholder 2" descr="add specific description" title="add specific title"/>
          <p:cNvSpPr>
            <a:spLocks noGrp="1"/>
          </p:cNvSpPr>
          <p:nvPr>
            <p:ph idx="17" hasCustomPrompt="1"/>
          </p:nvPr>
        </p:nvSpPr>
        <p:spPr>
          <a:xfrm>
            <a:off x="4881010" y="5372665"/>
            <a:ext cx="3392206" cy="1094025"/>
          </a:xfrm>
          <a:prstGeom prst="rect">
            <a:avLst/>
          </a:prstGeom>
          <a:ln>
            <a:solidFill>
              <a:schemeClr val="bg1"/>
            </a:solidFill>
          </a:ln>
        </p:spPr>
        <p:txBody>
          <a:bodyPr/>
          <a:lstStyle>
            <a:lvl1pPr algn="r">
              <a:lnSpc>
                <a:spcPct val="110000"/>
              </a:lnSpc>
              <a:spcBef>
                <a:spcPts val="0"/>
              </a:spcBef>
              <a:defRPr sz="2400" baseline="-25000">
                <a:solidFill>
                  <a:srgbClr val="BB0000"/>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algn="r">
              <a:lnSpc>
                <a:spcPct val="110000"/>
              </a:lnSpc>
            </a:pPr>
            <a:r>
              <a:rPr lang="en-US" sz="2400" dirty="0">
                <a:solidFill>
                  <a:schemeClr val="tx1">
                    <a:lumMod val="75000"/>
                    <a:lumOff val="25000"/>
                  </a:schemeClr>
                </a:solidFill>
                <a:cs typeface="Arial"/>
              </a:rPr>
              <a:t>– </a:t>
            </a:r>
            <a:r>
              <a:rPr lang="en-US" sz="2400" dirty="0" err="1">
                <a:solidFill>
                  <a:schemeClr val="tx1">
                    <a:lumMod val="75000"/>
                    <a:lumOff val="25000"/>
                  </a:schemeClr>
                </a:solidFill>
                <a:cs typeface="Arial"/>
              </a:rPr>
              <a:t>Firstandlast</a:t>
            </a:r>
            <a:r>
              <a:rPr lang="en-US" sz="2400" dirty="0">
                <a:solidFill>
                  <a:schemeClr val="tx1">
                    <a:lumMod val="75000"/>
                    <a:lumOff val="25000"/>
                  </a:schemeClr>
                </a:solidFill>
                <a:cs typeface="Arial"/>
              </a:rPr>
              <a:t> Name</a:t>
            </a:r>
          </a:p>
          <a:p>
            <a:pPr algn="r">
              <a:lnSpc>
                <a:spcPct val="110000"/>
              </a:lnSpc>
            </a:pPr>
            <a:r>
              <a:rPr lang="en-US" sz="1800" dirty="0">
                <a:solidFill>
                  <a:schemeClr val="tx1">
                    <a:lumMod val="60000"/>
                    <a:lumOff val="40000"/>
                  </a:schemeClr>
                </a:solidFill>
                <a:cs typeface="Arial"/>
              </a:rPr>
              <a:t>   Optional title line</a:t>
            </a:r>
            <a:endParaRPr lang="en-US" dirty="0"/>
          </a:p>
        </p:txBody>
      </p:sp>
      <p:sp>
        <p:nvSpPr>
          <p:cNvPr id="14" name="Text Placeholder 13"/>
          <p:cNvSpPr>
            <a:spLocks noGrp="1"/>
          </p:cNvSpPr>
          <p:nvPr>
            <p:ph type="body" sz="quarter" idx="18" hasCustomPrompt="1"/>
          </p:nvPr>
        </p:nvSpPr>
        <p:spPr>
          <a:xfrm>
            <a:off x="944698" y="1734523"/>
            <a:ext cx="7200384" cy="3789978"/>
          </a:xfrm>
          <a:prstGeom prst="rect">
            <a:avLst/>
          </a:prstGeom>
          <a:ln>
            <a:solidFill>
              <a:srgbClr val="FFFFFF"/>
            </a:solidFill>
          </a:ln>
        </p:spPr>
        <p:txBody>
          <a:bodyPr vert="horz"/>
          <a:lstStyle>
            <a:lvl1pPr algn="ctr">
              <a:defRPr lang="en-US" sz="3200" b="0" smtClean="0">
                <a:solidFill>
                  <a:srgbClr val="BB0032"/>
                </a:solidFill>
                <a:cs typeface="Arial"/>
              </a:defRPr>
            </a:lvl1pPr>
          </a:lstStyle>
          <a:p>
            <a:pPr lvl="0"/>
            <a:r>
              <a:rPr lang="en-US" sz="6500" b="0" dirty="0">
                <a:solidFill>
                  <a:srgbClr val="BB0032"/>
                </a:solidFill>
                <a:latin typeface="+mj-lt"/>
                <a:cs typeface="Arial"/>
              </a:rPr>
              <a:t>“Notable quote</a:t>
            </a:r>
            <a:br>
              <a:rPr lang="en-US" sz="6500" b="0" dirty="0">
                <a:solidFill>
                  <a:srgbClr val="BB0032"/>
                </a:solidFill>
                <a:latin typeface="+mj-lt"/>
                <a:cs typeface="Arial"/>
              </a:rPr>
            </a:br>
            <a:r>
              <a:rPr lang="en-US" sz="6500" b="0" dirty="0">
                <a:solidFill>
                  <a:srgbClr val="BB0032"/>
                </a:solidFill>
                <a:latin typeface="+mj-lt"/>
                <a:cs typeface="Arial"/>
              </a:rPr>
              <a:t>goes right here,</a:t>
            </a:r>
            <a:br>
              <a:rPr lang="en-US" sz="6500" b="0" dirty="0">
                <a:solidFill>
                  <a:srgbClr val="BB0032"/>
                </a:solidFill>
                <a:latin typeface="+mj-lt"/>
                <a:cs typeface="Arial"/>
              </a:rPr>
            </a:br>
            <a:r>
              <a:rPr lang="en-US" sz="6500" b="0" dirty="0">
                <a:solidFill>
                  <a:srgbClr val="BB0032"/>
                </a:solidFill>
                <a:latin typeface="+mj-lt"/>
                <a:cs typeface="Arial"/>
              </a:rPr>
              <a:t>yes right here.”</a:t>
            </a:r>
            <a:endParaRPr lang="en-US" dirty="0"/>
          </a:p>
        </p:txBody>
      </p:sp>
      <p:sp>
        <p:nvSpPr>
          <p:cNvPr id="5" name="Title Placeholder 11"/>
          <p:cNvSpPr>
            <a:spLocks noGrp="1"/>
          </p:cNvSpPr>
          <p:nvPr>
            <p:ph type="title"/>
          </p:nvPr>
        </p:nvSpPr>
        <p:spPr>
          <a:xfrm>
            <a:off x="306917" y="1208106"/>
            <a:ext cx="4180936" cy="508313"/>
          </a:xfrm>
          <a:prstGeom prst="rect">
            <a:avLst/>
          </a:prstGeom>
        </p:spPr>
        <p:txBody>
          <a:bodyPr vert="horz" lIns="91440" tIns="45720" rIns="91440" bIns="45720" rtlCol="0" anchor="ctr">
            <a:normAutofit/>
          </a:bodyPr>
          <a:lstStyle/>
          <a:p>
            <a:endParaRPr lang="en-US" dirty="0"/>
          </a:p>
        </p:txBody>
      </p:sp>
    </p:spTree>
    <p:extLst>
      <p:ext uri="{BB962C8B-B14F-4D97-AF65-F5344CB8AC3E}">
        <p14:creationId xmlns:p14="http://schemas.microsoft.com/office/powerpoint/2010/main" val="1627922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ull Photo Slide">
    <p:spTree>
      <p:nvGrpSpPr>
        <p:cNvPr id="1" name=""/>
        <p:cNvGrpSpPr/>
        <p:nvPr/>
      </p:nvGrpSpPr>
      <p:grpSpPr>
        <a:xfrm>
          <a:off x="0" y="0"/>
          <a:ext cx="0" cy="0"/>
          <a:chOff x="0" y="0"/>
          <a:chExt cx="0" cy="0"/>
        </a:xfrm>
      </p:grpSpPr>
      <p:sp>
        <p:nvSpPr>
          <p:cNvPr id="7" name="Picture Placeholder 6" descr="add specific description of photo" title="Add specific title of photo"/>
          <p:cNvSpPr>
            <a:spLocks noGrp="1"/>
          </p:cNvSpPr>
          <p:nvPr>
            <p:ph type="pic" sz="quarter" idx="13" hasCustomPrompt="1"/>
          </p:nvPr>
        </p:nvSpPr>
        <p:spPr>
          <a:xfrm>
            <a:off x="0" y="923936"/>
            <a:ext cx="9144000" cy="5934064"/>
          </a:xfrm>
          <a:prstGeom prst="rect">
            <a:avLst/>
          </a:prstGeom>
        </p:spPr>
        <p:txBody>
          <a:bodyPr vert="horz"/>
          <a:lstStyle>
            <a:lvl1pPr>
              <a:defRPr>
                <a:solidFill>
                  <a:schemeClr val="bg1">
                    <a:lumMod val="75000"/>
                  </a:schemeClr>
                </a:solidFill>
              </a:defRPr>
            </a:lvl1pPr>
          </a:lstStyle>
          <a:p>
            <a:r>
              <a:rPr lang="en-US" dirty="0"/>
              <a:t>Full slide picture</a:t>
            </a:r>
          </a:p>
        </p:txBody>
      </p:sp>
      <p:sp>
        <p:nvSpPr>
          <p:cNvPr id="11" name="Content Placeholder 2" descr="add specific description " title="add specific title"/>
          <p:cNvSpPr>
            <a:spLocks noGrp="1"/>
          </p:cNvSpPr>
          <p:nvPr>
            <p:ph idx="15" hasCustomPrompt="1"/>
          </p:nvPr>
        </p:nvSpPr>
        <p:spPr>
          <a:xfrm>
            <a:off x="5573888" y="229810"/>
            <a:ext cx="3392206" cy="668812"/>
          </a:xfrm>
          <a:prstGeom prst="rect">
            <a:avLst/>
          </a:prstGeom>
          <a:ln>
            <a:solidFill>
              <a:srgbClr val="BB0000"/>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12" name="Content Placeholder 2" descr="add specific description" title="add specific title"/>
          <p:cNvSpPr>
            <a:spLocks noGrp="1"/>
          </p:cNvSpPr>
          <p:nvPr>
            <p:ph idx="14"/>
          </p:nvPr>
        </p:nvSpPr>
        <p:spPr>
          <a:xfrm>
            <a:off x="4868540" y="1436104"/>
            <a:ext cx="3998889" cy="1591385"/>
          </a:xfrm>
          <a:prstGeom prst="rect">
            <a:avLst/>
          </a:prstGeom>
          <a:ln w="19050" cmpd="sng">
            <a:solidFill>
              <a:schemeClr val="tx1">
                <a:lumMod val="50000"/>
                <a:lumOff val="50000"/>
              </a:schemeClr>
            </a:solidFill>
          </a:ln>
          <a:effectLst/>
        </p:spPr>
        <p:txBody>
          <a:bodyPr/>
          <a:lstStyle>
            <a:lvl1pPr marL="91440">
              <a:lnSpc>
                <a:spcPts val="3440"/>
              </a:lnSpc>
              <a:spcBef>
                <a:spcPts val="0"/>
              </a:spcBef>
              <a:defRPr sz="2000" b="1">
                <a:solidFill>
                  <a:srgbClr val="BB0000"/>
                </a:solidFill>
              </a:defRPr>
            </a:lvl1pPr>
            <a:lvl2pPr marL="91440" indent="182880">
              <a:spcBef>
                <a:spcPts val="200"/>
              </a:spcBef>
              <a:spcAft>
                <a:spcPts val="0"/>
              </a:spcAft>
              <a:buClr>
                <a:srgbClr val="BB0000"/>
              </a:buClr>
              <a:buFont typeface="Arial"/>
              <a:buChar char="•"/>
              <a:defRPr sz="1600">
                <a:solidFill>
                  <a:schemeClr val="tx1">
                    <a:lumMod val="65000"/>
                    <a:lumOff val="35000"/>
                  </a:schemeClr>
                </a:solidFill>
              </a:defRPr>
            </a:lvl2pPr>
            <a:lvl3pPr marL="91440" indent="182880">
              <a:spcBef>
                <a:spcPts val="200"/>
              </a:spcBef>
              <a:spcAft>
                <a:spcPts val="0"/>
              </a:spcAft>
              <a:buClr>
                <a:srgbClr val="BB0000"/>
              </a:buClr>
              <a:defRPr sz="1600">
                <a:solidFill>
                  <a:schemeClr val="tx1">
                    <a:lumMod val="65000"/>
                    <a:lumOff val="35000"/>
                  </a:schemeClr>
                </a:solidFill>
              </a:defRPr>
            </a:lvl3pPr>
            <a:lvl5pPr marL="502920" indent="0">
              <a:spcBef>
                <a:spcPts val="350"/>
              </a:spcBef>
              <a:buFont typeface="Arial"/>
              <a:buNone/>
              <a:defRPr sz="1800">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2"/>
            <a:r>
              <a:rPr lang="en-US" dirty="0"/>
              <a:t>Fourth level</a:t>
            </a:r>
          </a:p>
        </p:txBody>
      </p:sp>
      <p:sp>
        <p:nvSpPr>
          <p:cNvPr id="5" name="Title Placeholder 11"/>
          <p:cNvSpPr>
            <a:spLocks noGrp="1"/>
          </p:cNvSpPr>
          <p:nvPr>
            <p:ph type="title"/>
          </p:nvPr>
        </p:nvSpPr>
        <p:spPr>
          <a:xfrm>
            <a:off x="306917" y="1208106"/>
            <a:ext cx="4180936" cy="508313"/>
          </a:xfrm>
          <a:prstGeom prst="rect">
            <a:avLst/>
          </a:prstGeom>
        </p:spPr>
        <p:txBody>
          <a:bodyPr vert="horz" lIns="91440" tIns="45720" rIns="91440" bIns="45720" rtlCol="0" anchor="ctr">
            <a:normAutofit/>
          </a:bodyPr>
          <a:lstStyle/>
          <a:p>
            <a:endParaRPr lang="en-US" dirty="0"/>
          </a:p>
        </p:txBody>
      </p:sp>
    </p:spTree>
    <p:extLst>
      <p:ext uri="{BB962C8B-B14F-4D97-AF65-F5344CB8AC3E}">
        <p14:creationId xmlns:p14="http://schemas.microsoft.com/office/powerpoint/2010/main" val="3201747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hoto-Text Slide">
    <p:spTree>
      <p:nvGrpSpPr>
        <p:cNvPr id="1" name=""/>
        <p:cNvGrpSpPr/>
        <p:nvPr/>
      </p:nvGrpSpPr>
      <p:grpSpPr>
        <a:xfrm>
          <a:off x="0" y="0"/>
          <a:ext cx="0" cy="0"/>
          <a:chOff x="0" y="0"/>
          <a:chExt cx="0" cy="0"/>
        </a:xfrm>
      </p:grpSpPr>
      <p:sp>
        <p:nvSpPr>
          <p:cNvPr id="7" name="Picture Placeholder 6" descr="add specific description" title="add specific title"/>
          <p:cNvSpPr>
            <a:spLocks noGrp="1"/>
          </p:cNvSpPr>
          <p:nvPr>
            <p:ph type="pic" sz="quarter" idx="13" hasCustomPrompt="1"/>
          </p:nvPr>
        </p:nvSpPr>
        <p:spPr>
          <a:xfrm>
            <a:off x="0" y="923936"/>
            <a:ext cx="3883850" cy="5934064"/>
          </a:xfrm>
          <a:prstGeom prst="rect">
            <a:avLst/>
          </a:prstGeom>
        </p:spPr>
        <p:txBody>
          <a:bodyPr vert="horz"/>
          <a:lstStyle>
            <a:lvl1pPr>
              <a:defRPr>
                <a:solidFill>
                  <a:srgbClr val="BFBFBF"/>
                </a:solidFill>
              </a:defRPr>
            </a:lvl1pPr>
          </a:lstStyle>
          <a:p>
            <a:r>
              <a:rPr lang="en-US" dirty="0"/>
              <a:t>½ slide picture</a:t>
            </a:r>
          </a:p>
        </p:txBody>
      </p:sp>
      <p:sp>
        <p:nvSpPr>
          <p:cNvPr id="8" name="Content Placeholder 2" descr="add specific description" title="add specific title"/>
          <p:cNvSpPr>
            <a:spLocks noGrp="1"/>
          </p:cNvSpPr>
          <p:nvPr>
            <p:ph idx="14"/>
          </p:nvPr>
        </p:nvSpPr>
        <p:spPr>
          <a:xfrm>
            <a:off x="4137592" y="1830387"/>
            <a:ext cx="4701503" cy="4525963"/>
          </a:xfrm>
          <a:prstGeom prst="rect">
            <a:avLst/>
          </a:prstGeom>
          <a:ln>
            <a:solidFill>
              <a:srgbClr val="FFFFFF"/>
            </a:solidFill>
          </a:ln>
        </p:spPr>
        <p:txBody>
          <a:bodyPr/>
          <a:lstStyle>
            <a:lvl1pPr>
              <a:lnSpc>
                <a:spcPts val="3440"/>
              </a:lnSpc>
              <a:spcBef>
                <a:spcPts val="0"/>
              </a:spcBef>
              <a:defRPr>
                <a:solidFill>
                  <a:srgbClr val="BB0000"/>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4"/>
            <a:r>
              <a:rPr lang="en-US" dirty="0"/>
              <a:t>Fifth level</a:t>
            </a:r>
          </a:p>
        </p:txBody>
      </p:sp>
      <p:sp>
        <p:nvSpPr>
          <p:cNvPr id="12" name="Content Placeholder 2" descr="add specific descripton&#10;" title="add specific title"/>
          <p:cNvSpPr>
            <a:spLocks noGrp="1"/>
          </p:cNvSpPr>
          <p:nvPr>
            <p:ph idx="15" hasCustomPrompt="1"/>
          </p:nvPr>
        </p:nvSpPr>
        <p:spPr>
          <a:xfrm>
            <a:off x="5573888" y="229810"/>
            <a:ext cx="3392206" cy="668812"/>
          </a:xfrm>
          <a:prstGeom prst="rect">
            <a:avLst/>
          </a:prstGeom>
          <a:ln>
            <a:solidFill>
              <a:srgbClr val="BB0000"/>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13" name="Content Placeholder 2" descr="add specific descripton" title="add specific title"/>
          <p:cNvSpPr>
            <a:spLocks noGrp="1"/>
          </p:cNvSpPr>
          <p:nvPr>
            <p:ph idx="16" hasCustomPrompt="1"/>
          </p:nvPr>
        </p:nvSpPr>
        <p:spPr>
          <a:xfrm>
            <a:off x="4315389" y="1052951"/>
            <a:ext cx="4642821" cy="636119"/>
          </a:xfrm>
          <a:prstGeom prst="rect">
            <a:avLst/>
          </a:prstGeom>
          <a:ln>
            <a:solidFill>
              <a:schemeClr val="bg1"/>
            </a:solidFill>
          </a:ln>
        </p:spPr>
        <p:txBody>
          <a:bodyPr/>
          <a:lstStyle>
            <a:lvl1pPr algn="r">
              <a:lnSpc>
                <a:spcPts val="1640"/>
              </a:lnSpc>
              <a:spcBef>
                <a:spcPts val="0"/>
              </a:spcBef>
              <a:defRPr sz="1600" b="1" baseline="0">
                <a:solidFill>
                  <a:schemeClr val="tx1">
                    <a:lumMod val="65000"/>
                    <a:lumOff val="35000"/>
                  </a:schemeClr>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TOPIC TITLE HERE</a:t>
            </a:r>
          </a:p>
        </p:txBody>
      </p:sp>
      <p:sp>
        <p:nvSpPr>
          <p:cNvPr id="6" name="Title Placeholder 11"/>
          <p:cNvSpPr>
            <a:spLocks noGrp="1"/>
          </p:cNvSpPr>
          <p:nvPr>
            <p:ph type="title"/>
          </p:nvPr>
        </p:nvSpPr>
        <p:spPr>
          <a:xfrm>
            <a:off x="306917" y="1208106"/>
            <a:ext cx="4180936" cy="508313"/>
          </a:xfrm>
          <a:prstGeom prst="rect">
            <a:avLst/>
          </a:prstGeom>
        </p:spPr>
        <p:txBody>
          <a:bodyPr vert="horz" lIns="91440" tIns="45720" rIns="91440" bIns="45720" rtlCol="0" anchor="ctr">
            <a:normAutofit/>
          </a:bodyPr>
          <a:lstStyle/>
          <a:p>
            <a:endParaRPr lang="en-US" dirty="0"/>
          </a:p>
        </p:txBody>
      </p:sp>
    </p:spTree>
    <p:extLst>
      <p:ext uri="{BB962C8B-B14F-4D97-AF65-F5344CB8AC3E}">
        <p14:creationId xmlns:p14="http://schemas.microsoft.com/office/powerpoint/2010/main" val="1673681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Content Placeholder 2"/>
          <p:cNvSpPr>
            <a:spLocks noGrp="1"/>
          </p:cNvSpPr>
          <p:nvPr>
            <p:ph idx="15" hasCustomPrompt="1"/>
          </p:nvPr>
        </p:nvSpPr>
        <p:spPr>
          <a:xfrm>
            <a:off x="5573888" y="229810"/>
            <a:ext cx="3392206" cy="668812"/>
          </a:xfrm>
          <a:prstGeom prst="rect">
            <a:avLst/>
          </a:prstGeom>
          <a:ln>
            <a:solidFill>
              <a:srgbClr val="BB0000"/>
            </a:solidFill>
          </a:ln>
        </p:spPr>
        <p:txBody>
          <a:bodyPr/>
          <a:lstStyle>
            <a:lvl1pPr algn="r">
              <a:lnSpc>
                <a:spcPts val="1640"/>
              </a:lnSpc>
              <a:spcBef>
                <a:spcPts val="0"/>
              </a:spcBef>
              <a:defRPr sz="1300" baseline="0">
                <a:solidFill>
                  <a:schemeClr val="bg1"/>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UNIT NAME HERE</a:t>
            </a:r>
          </a:p>
          <a:p>
            <a:pPr lvl="0"/>
            <a:r>
              <a:rPr lang="en-US" dirty="0"/>
              <a:t>LINE 2 AS NEEDED</a:t>
            </a:r>
          </a:p>
        </p:txBody>
      </p:sp>
      <p:sp>
        <p:nvSpPr>
          <p:cNvPr id="5" name="Content Placeholder 2"/>
          <p:cNvSpPr>
            <a:spLocks noGrp="1"/>
          </p:cNvSpPr>
          <p:nvPr>
            <p:ph idx="16" hasCustomPrompt="1"/>
          </p:nvPr>
        </p:nvSpPr>
        <p:spPr>
          <a:xfrm>
            <a:off x="4315389" y="1052951"/>
            <a:ext cx="4642821" cy="636119"/>
          </a:xfrm>
          <a:prstGeom prst="rect">
            <a:avLst/>
          </a:prstGeom>
          <a:ln>
            <a:solidFill>
              <a:schemeClr val="bg1"/>
            </a:solidFill>
          </a:ln>
        </p:spPr>
        <p:txBody>
          <a:bodyPr/>
          <a:lstStyle>
            <a:lvl1pPr algn="r">
              <a:lnSpc>
                <a:spcPts val="1640"/>
              </a:lnSpc>
              <a:spcBef>
                <a:spcPts val="0"/>
              </a:spcBef>
              <a:defRPr sz="1600" b="1" baseline="0">
                <a:solidFill>
                  <a:schemeClr val="tx1">
                    <a:lumMod val="65000"/>
                    <a:lumOff val="35000"/>
                  </a:schemeClr>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r>
              <a:rPr lang="en-US" dirty="0"/>
              <a:t>TOPIC TITLE HERE</a:t>
            </a:r>
          </a:p>
        </p:txBody>
      </p:sp>
      <p:sp>
        <p:nvSpPr>
          <p:cNvPr id="6" name="Content Placeholder 2" descr="add specific description&#10;" title="add specific title"/>
          <p:cNvSpPr>
            <a:spLocks noGrp="1"/>
          </p:cNvSpPr>
          <p:nvPr>
            <p:ph idx="14"/>
          </p:nvPr>
        </p:nvSpPr>
        <p:spPr>
          <a:xfrm>
            <a:off x="1400403" y="1830387"/>
            <a:ext cx="6527582" cy="4525963"/>
          </a:xfrm>
          <a:prstGeom prst="rect">
            <a:avLst/>
          </a:prstGeom>
          <a:ln>
            <a:solidFill>
              <a:srgbClr val="FFFFFF"/>
            </a:solidFill>
          </a:ln>
        </p:spPr>
        <p:txBody>
          <a:bodyPr/>
          <a:lstStyle>
            <a:lvl1pPr algn="ctr">
              <a:lnSpc>
                <a:spcPts val="3440"/>
              </a:lnSpc>
              <a:spcBef>
                <a:spcPts val="0"/>
              </a:spcBef>
              <a:defRPr>
                <a:solidFill>
                  <a:schemeClr val="bg1">
                    <a:lumMod val="75000"/>
                  </a:schemeClr>
                </a:solidFill>
              </a:defRPr>
            </a:lvl1pPr>
            <a:lvl2pPr marL="0">
              <a:spcBef>
                <a:spcPts val="600"/>
              </a:spcBef>
              <a:defRPr sz="2400">
                <a:solidFill>
                  <a:schemeClr val="tx1">
                    <a:lumMod val="65000"/>
                    <a:lumOff val="35000"/>
                  </a:schemeClr>
                </a:solidFill>
              </a:defRPr>
            </a:lvl2pPr>
            <a:lvl3pPr>
              <a:spcBef>
                <a:spcPts val="0"/>
              </a:spcBef>
              <a:defRPr sz="2000">
                <a:solidFill>
                  <a:schemeClr val="tx1">
                    <a:lumMod val="65000"/>
                    <a:lumOff val="35000"/>
                  </a:schemeClr>
                </a:solidFill>
              </a:defRPr>
            </a:lvl3pPr>
            <a:lvl5pPr marL="502920" indent="0">
              <a:spcBef>
                <a:spcPts val="350"/>
              </a:spcBef>
              <a:buNone/>
              <a:defRPr sz="1600">
                <a:solidFill>
                  <a:schemeClr val="tx1">
                    <a:lumMod val="65000"/>
                    <a:lumOff val="35000"/>
                  </a:schemeClr>
                </a:solidFill>
              </a:defRPr>
            </a:lvl5pPr>
          </a:lstStyle>
          <a:p>
            <a:pPr lvl="0"/>
            <a:endParaRPr lang="en-US" dirty="0"/>
          </a:p>
          <a:p>
            <a:pPr lvl="0"/>
            <a:endParaRPr lang="en-US" dirty="0"/>
          </a:p>
          <a:p>
            <a:pPr lvl="0"/>
            <a:endParaRPr lang="en-US" dirty="0"/>
          </a:p>
          <a:p>
            <a:pPr lvl="0"/>
            <a:endParaRPr lang="en-US" dirty="0"/>
          </a:p>
          <a:p>
            <a:pPr lvl="0"/>
            <a:r>
              <a:rPr lang="en-US" dirty="0"/>
              <a:t>chart/graph/table</a:t>
            </a:r>
          </a:p>
        </p:txBody>
      </p:sp>
      <p:sp>
        <p:nvSpPr>
          <p:cNvPr id="8" name="Title Placeholder 11"/>
          <p:cNvSpPr>
            <a:spLocks noGrp="1"/>
          </p:cNvSpPr>
          <p:nvPr>
            <p:ph type="title"/>
          </p:nvPr>
        </p:nvSpPr>
        <p:spPr>
          <a:xfrm>
            <a:off x="306917" y="1208106"/>
            <a:ext cx="4180936" cy="508313"/>
          </a:xfrm>
          <a:prstGeom prst="rect">
            <a:avLst/>
          </a:prstGeom>
        </p:spPr>
        <p:txBody>
          <a:bodyPr vert="horz" lIns="91440" tIns="45720" rIns="91440" bIns="45720" rtlCol="0" anchor="ctr">
            <a:normAutofit/>
          </a:bodyPr>
          <a:lstStyle/>
          <a:p>
            <a:endParaRPr lang="en-US" dirty="0"/>
          </a:p>
        </p:txBody>
      </p:sp>
    </p:spTree>
    <p:extLst>
      <p:ext uri="{BB962C8B-B14F-4D97-AF65-F5344CB8AC3E}">
        <p14:creationId xmlns:p14="http://schemas.microsoft.com/office/powerpoint/2010/main" val="383328258"/>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0215622"/>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image" Target="../media/image2.png"/><Relationship Id="rId4" Type="http://schemas.openxmlformats.org/officeDocument/2006/relationships/slideLayout" Target="../slideLayouts/slideLayout5.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18" Type="http://schemas.openxmlformats.org/officeDocument/2006/relationships/slideLayout" Target="../slideLayouts/slideLayout2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17" Type="http://schemas.openxmlformats.org/officeDocument/2006/relationships/slideLayout" Target="../slideLayouts/slideLayout26.xml"/><Relationship Id="rId2" Type="http://schemas.openxmlformats.org/officeDocument/2006/relationships/slideLayout" Target="../slideLayouts/slideLayout11.xml"/><Relationship Id="rId16" Type="http://schemas.openxmlformats.org/officeDocument/2006/relationships/slideLayout" Target="../slideLayouts/slideLayout25.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5" Type="http://schemas.openxmlformats.org/officeDocument/2006/relationships/slideLayout" Target="../slideLayouts/slideLayout24.xml"/><Relationship Id="rId10" Type="http://schemas.openxmlformats.org/officeDocument/2006/relationships/slideLayout" Target="../slideLayouts/slideLayout19.xml"/><Relationship Id="rId19" Type="http://schemas.openxmlformats.org/officeDocument/2006/relationships/theme" Target="../theme/theme3.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3709460" y="6356350"/>
            <a:ext cx="2133600" cy="365125"/>
          </a:xfrm>
          <a:prstGeom prst="rect">
            <a:avLst/>
          </a:prstGeom>
          <a:ln>
            <a:solidFill>
              <a:schemeClr val="bg1"/>
            </a:solidFill>
          </a:ln>
        </p:spPr>
        <p:txBody>
          <a:bodyPr vert="horz" lIns="91440" tIns="45720" rIns="91440" bIns="45720" rtlCol="0" anchor="ctr"/>
          <a:lstStyle>
            <a:lvl1pPr algn="ctr">
              <a:defRPr sz="1200">
                <a:solidFill>
                  <a:schemeClr val="tx1">
                    <a:tint val="75000"/>
                  </a:schemeClr>
                </a:solidFill>
              </a:defRPr>
            </a:lvl1pPr>
          </a:lstStyle>
          <a:p>
            <a:fld id="{0F0D8E7B-AF3B-B444-8E74-E549FC814F53}" type="datetimeFigureOut">
              <a:rPr lang="en-US" smtClean="0"/>
              <a:pPr/>
              <a:t>2/6/2018</a:t>
            </a:fld>
            <a:endParaRPr lang="en-US" dirty="0"/>
          </a:p>
        </p:txBody>
      </p:sp>
      <p:sp>
        <p:nvSpPr>
          <p:cNvPr id="7" name="Rectangle 6"/>
          <p:cNvSpPr/>
          <p:nvPr userDrawn="1"/>
        </p:nvSpPr>
        <p:spPr>
          <a:xfrm>
            <a:off x="0" y="2974444"/>
            <a:ext cx="9144000" cy="2962806"/>
          </a:xfrm>
          <a:prstGeom prst="rect">
            <a:avLst/>
          </a:prstGeom>
          <a:solidFill>
            <a:srgbClr val="B70F2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title="The Ohio State University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5250" y="1600201"/>
            <a:ext cx="6424083" cy="931492"/>
          </a:xfrm>
          <a:prstGeom prst="rect">
            <a:avLst/>
          </a:prstGeom>
        </p:spPr>
      </p:pic>
    </p:spTree>
    <p:extLst>
      <p:ext uri="{BB962C8B-B14F-4D97-AF65-F5344CB8AC3E}">
        <p14:creationId xmlns:p14="http://schemas.microsoft.com/office/powerpoint/2010/main" val="1848112563"/>
      </p:ext>
    </p:extLst>
  </p:cSld>
  <p:clrMap bg1="lt1" tx1="dk1" bg2="lt2" tx2="dk2" accent1="accent1" accent2="accent2" accent3="accent3" accent4="accent4" accent5="accent5" accent6="accent6" hlink="hlink" folHlink="folHlink"/>
  <p:sldLayoutIdLst>
    <p:sldLayoutId id="2147483777"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indent="0" algn="l" defTabSz="457200" rtl="0" eaLnBrk="1" latinLnBrk="0" hangingPunct="1">
        <a:spcBef>
          <a:spcPct val="2000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44000" cy="910167"/>
            <a:chOff x="0" y="1040406"/>
            <a:chExt cx="9144000" cy="910167"/>
          </a:xfrm>
        </p:grpSpPr>
        <p:sp>
          <p:nvSpPr>
            <p:cNvPr id="8" name="Rectangle 7"/>
            <p:cNvSpPr/>
            <p:nvPr/>
          </p:nvSpPr>
          <p:spPr>
            <a:xfrm>
              <a:off x="0" y="1040406"/>
              <a:ext cx="9144000" cy="910167"/>
            </a:xfrm>
            <a:prstGeom prst="rect">
              <a:avLst/>
            </a:prstGeom>
            <a:solidFill>
              <a:srgbClr val="B70F2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descr="TheOhioStateUniversity-REV-Horiz-RGBHEX.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06917" y="1238314"/>
              <a:ext cx="3284042" cy="476186"/>
            </a:xfrm>
            <a:prstGeom prst="rect">
              <a:avLst/>
            </a:prstGeom>
          </p:spPr>
        </p:pic>
      </p:grpSp>
      <p:sp>
        <p:nvSpPr>
          <p:cNvPr id="2" name="Rectangle 1"/>
          <p:cNvSpPr/>
          <p:nvPr userDrawn="1"/>
        </p:nvSpPr>
        <p:spPr>
          <a:xfrm>
            <a:off x="8518368" y="6351239"/>
            <a:ext cx="435436" cy="338554"/>
          </a:xfrm>
          <a:prstGeom prst="rect">
            <a:avLst/>
          </a:prstGeom>
        </p:spPr>
        <p:txBody>
          <a:bodyPr wrap="none">
            <a:spAutoFit/>
          </a:bodyPr>
          <a:lstStyle/>
          <a:p>
            <a:fld id="{B5C881AA-F0C4-B947-803C-EA0A96934EAC}" type="slidenum">
              <a:rPr lang="en-US" sz="1600" smtClean="0">
                <a:solidFill>
                  <a:srgbClr val="636D6E"/>
                </a:solidFill>
              </a:rPr>
              <a:pPr/>
              <a:t>‹#›</a:t>
            </a:fld>
            <a:endParaRPr lang="en-US" sz="1600" dirty="0">
              <a:solidFill>
                <a:srgbClr val="636D6E"/>
              </a:solidFill>
            </a:endParaRPr>
          </a:p>
        </p:txBody>
      </p:sp>
      <p:sp>
        <p:nvSpPr>
          <p:cNvPr id="12" name="Title Placeholder 11"/>
          <p:cNvSpPr>
            <a:spLocks noGrp="1"/>
          </p:cNvSpPr>
          <p:nvPr>
            <p:ph type="title"/>
          </p:nvPr>
        </p:nvSpPr>
        <p:spPr>
          <a:xfrm>
            <a:off x="306917" y="1208106"/>
            <a:ext cx="4180936" cy="508313"/>
          </a:xfrm>
          <a:prstGeom prst="rect">
            <a:avLst/>
          </a:prstGeom>
        </p:spPr>
        <p:txBody>
          <a:bodyPr vert="horz" lIns="91440" tIns="45720" rIns="91440" bIns="45720" rtlCol="0" anchor="ctr">
            <a:normAutofit/>
          </a:bodyPr>
          <a:lstStyle/>
          <a:p>
            <a:endParaRPr lang="en-US" dirty="0"/>
          </a:p>
        </p:txBody>
      </p:sp>
    </p:spTree>
    <p:extLst>
      <p:ext uri="{BB962C8B-B14F-4D97-AF65-F5344CB8AC3E}">
        <p14:creationId xmlns:p14="http://schemas.microsoft.com/office/powerpoint/2010/main" val="4027036291"/>
      </p:ext>
    </p:extLst>
  </p:cSld>
  <p:clrMap bg1="lt1" tx1="dk1" bg2="lt2" tx2="dk2" accent1="accent1" accent2="accent2" accent3="accent3" accent4="accent4" accent5="accent5" accent6="accent6" hlink="hlink" folHlink="folHlink"/>
  <p:sldLayoutIdLst>
    <p:sldLayoutId id="2147483752" r:id="rId1"/>
    <p:sldLayoutId id="2147483754" r:id="rId2"/>
    <p:sldLayoutId id="2147483769" r:id="rId3"/>
    <p:sldLayoutId id="2147483767" r:id="rId4"/>
    <p:sldLayoutId id="2147483758" r:id="rId5"/>
    <p:sldLayoutId id="2147483768" r:id="rId6"/>
    <p:sldLayoutId id="2147483763" r:id="rId7"/>
    <p:sldLayoutId id="2147483815" r:id="rId8"/>
  </p:sldLayoutIdLst>
  <p:txStyles>
    <p:titleStyle>
      <a:lvl1pPr algn="l" defTabSz="457200" rtl="0" eaLnBrk="1" latinLnBrk="0" hangingPunct="1">
        <a:spcBef>
          <a:spcPct val="0"/>
        </a:spcBef>
        <a:buNone/>
        <a:defRPr sz="4400" kern="1200">
          <a:solidFill>
            <a:schemeClr val="tx1"/>
          </a:solidFill>
          <a:latin typeface="+mj-lt"/>
          <a:ea typeface="+mj-ea"/>
          <a:cs typeface="+mj-cs"/>
        </a:defRPr>
      </a:lvl1pPr>
    </p:titleStyle>
    <p:bodyStyle>
      <a:lvl1pPr marL="0" indent="0" algn="l" defTabSz="457200" rtl="0" eaLnBrk="1" latinLnBrk="0" hangingPunct="1">
        <a:spcBef>
          <a:spcPct val="20000"/>
        </a:spcBef>
        <a:buFont typeface="Arial"/>
        <a:buNone/>
        <a:defRPr sz="3200" kern="1200">
          <a:solidFill>
            <a:schemeClr val="tx1"/>
          </a:solidFill>
          <a:latin typeface="+mn-lt"/>
          <a:ea typeface="+mn-ea"/>
          <a:cs typeface="+mn-cs"/>
        </a:defRPr>
      </a:lvl1pPr>
      <a:lvl2pPr marL="457200" indent="0" algn="l" defTabSz="457200" rtl="0" eaLnBrk="1" latinLnBrk="0" hangingPunct="1">
        <a:spcBef>
          <a:spcPct val="20000"/>
        </a:spcBef>
        <a:buFont typeface="Arial"/>
        <a:buNone/>
        <a:defRPr sz="2800" kern="1200">
          <a:solidFill>
            <a:schemeClr val="tx1"/>
          </a:solidFill>
          <a:latin typeface="+mn-lt"/>
          <a:ea typeface="+mn-ea"/>
          <a:cs typeface="+mn-cs"/>
        </a:defRPr>
      </a:lvl2pPr>
      <a:lvl3pPr marL="0" indent="-228600" algn="l" defTabSz="457200" rtl="0" eaLnBrk="1" latinLnBrk="0" hangingPunct="1">
        <a:spcBef>
          <a:spcPts val="500"/>
        </a:spcBef>
        <a:buFont typeface="Arial"/>
        <a:buChar char="•"/>
        <a:defRPr sz="2400" kern="1200">
          <a:solidFill>
            <a:schemeClr val="tx1"/>
          </a:solidFill>
          <a:latin typeface="+mn-lt"/>
          <a:ea typeface="+mn-ea"/>
          <a:cs typeface="+mn-cs"/>
        </a:defRPr>
      </a:lvl3pPr>
      <a:lvl4pPr marL="548640" indent="0" algn="l" defTabSz="457200" rtl="0" eaLnBrk="1" latinLnBrk="0" hangingPunct="1">
        <a:spcBef>
          <a:spcPts val="0"/>
        </a:spcBef>
        <a:buFont typeface="Arial"/>
        <a:buNone/>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0F0D8E7B-AF3B-B444-8E74-E549FC814F53}" type="datetimeFigureOut">
              <a:rPr lang="en-US" smtClean="0"/>
              <a:pPr/>
              <a:t>2/6/2018</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
        <p:nvSpPr>
          <p:cNvPr id="34" name="Rectangle 33">
            <a:extLst>
              <a:ext uri="{FF2B5EF4-FFF2-40B4-BE49-F238E27FC236}">
                <a16:creationId xmlns:a16="http://schemas.microsoft.com/office/drawing/2014/main" id="{BE0839A2-9ED5-435E-A200-876126C1D941}"/>
              </a:ext>
            </a:extLst>
          </p:cNvPr>
          <p:cNvSpPr/>
          <p:nvPr userDrawn="1"/>
        </p:nvSpPr>
        <p:spPr>
          <a:xfrm>
            <a:off x="8518368" y="6351239"/>
            <a:ext cx="435436" cy="338554"/>
          </a:xfrm>
          <a:prstGeom prst="rect">
            <a:avLst/>
          </a:prstGeom>
        </p:spPr>
        <p:txBody>
          <a:bodyPr wrap="none">
            <a:spAutoFit/>
          </a:bodyPr>
          <a:lstStyle/>
          <a:p>
            <a:fld id="{B5C881AA-F0C4-B947-803C-EA0A96934EAC}" type="slidenum">
              <a:rPr lang="en-US" sz="1600" smtClean="0">
                <a:solidFill>
                  <a:srgbClr val="636D6E"/>
                </a:solidFill>
              </a:rPr>
              <a:pPr/>
              <a:t>‹#›</a:t>
            </a:fld>
            <a:endParaRPr lang="en-US" sz="1600" dirty="0">
              <a:solidFill>
                <a:srgbClr val="636D6E"/>
              </a:solidFill>
            </a:endParaRPr>
          </a:p>
        </p:txBody>
      </p:sp>
    </p:spTree>
    <p:extLst>
      <p:ext uri="{BB962C8B-B14F-4D97-AF65-F5344CB8AC3E}">
        <p14:creationId xmlns:p14="http://schemas.microsoft.com/office/powerpoint/2010/main" val="1889446899"/>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 id="2147483829" r:id="rId13"/>
    <p:sldLayoutId id="2147483830" r:id="rId14"/>
    <p:sldLayoutId id="2147483831" r:id="rId15"/>
    <p:sldLayoutId id="2147483832" r:id="rId16"/>
    <p:sldLayoutId id="2147483833" r:id="rId17"/>
    <p:sldLayoutId id="2147483834" r:id="rId18"/>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6.xml"/><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3" Type="http://schemas.openxmlformats.org/officeDocument/2006/relationships/hyperlink" Target="http://www.dhs.gov/" TargetMode="External"/><Relationship Id="rId2" Type="http://schemas.openxmlformats.org/officeDocument/2006/relationships/hyperlink" Target="http://www.csuohio.edu/ehs/environmental-health-and-safety" TargetMode="External"/><Relationship Id="rId1" Type="http://schemas.openxmlformats.org/officeDocument/2006/relationships/slideLayout" Target="../slideLayouts/slideLayout27.xml"/><Relationship Id="rId4" Type="http://schemas.openxmlformats.org/officeDocument/2006/relationships/hyperlink" Target="http://www.dhs.gov/critical-infrastructure-chemical-securit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ubtitle 2"/>
          <p:cNvSpPr txBox="1">
            <a:spLocks/>
          </p:cNvSpPr>
          <p:nvPr/>
        </p:nvSpPr>
        <p:spPr>
          <a:xfrm>
            <a:off x="1413015" y="1580225"/>
            <a:ext cx="6400800" cy="2987160"/>
          </a:xfrm>
          <a:prstGeom prst="rect">
            <a:avLst/>
          </a:prstGeom>
        </p:spPr>
        <p:txBody>
          <a:bodyPr/>
          <a:lstStyle>
            <a:lvl1pPr marL="0" indent="0" algn="ctr" defTabSz="457200" rtl="0" eaLnBrk="1" latinLnBrk="0" hangingPunct="1">
              <a:spcBef>
                <a:spcPct val="20000"/>
              </a:spcBef>
              <a:buFont typeface="Arial"/>
              <a:buNone/>
              <a:defRPr sz="4000" kern="1200" baseline="0">
                <a:solidFill>
                  <a:schemeClr val="bg1"/>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dirty="0">
                <a:solidFill>
                  <a:schemeClr val="tx1"/>
                </a:solidFill>
              </a:rPr>
              <a:t>Chemical Facility Anti-terrorism Standards </a:t>
            </a:r>
            <a:r>
              <a:rPr lang="en-US" dirty="0"/>
              <a:t>(</a:t>
            </a:r>
            <a:r>
              <a:rPr lang="en-US" dirty="0">
                <a:solidFill>
                  <a:schemeClr val="tx1"/>
                </a:solidFill>
              </a:rPr>
              <a:t>(CFATS)</a:t>
            </a:r>
          </a:p>
        </p:txBody>
      </p:sp>
      <p:sp>
        <p:nvSpPr>
          <p:cNvPr id="16" name="Subtitle 2"/>
          <p:cNvSpPr txBox="1">
            <a:spLocks/>
          </p:cNvSpPr>
          <p:nvPr/>
        </p:nvSpPr>
        <p:spPr>
          <a:xfrm>
            <a:off x="1413015" y="4567385"/>
            <a:ext cx="6400800" cy="823382"/>
          </a:xfrm>
          <a:prstGeom prst="rect">
            <a:avLst/>
          </a:prstGeom>
        </p:spPr>
        <p:txBody>
          <a:bodyPr/>
          <a:lstStyle>
            <a:lvl1pPr marL="0" indent="0" algn="ctr" defTabSz="457200" rtl="0" eaLnBrk="1" latinLnBrk="0" hangingPunct="1">
              <a:spcBef>
                <a:spcPct val="20000"/>
              </a:spcBef>
              <a:buFont typeface="Arial"/>
              <a:buNone/>
              <a:defRPr sz="4000" kern="1200" baseline="0">
                <a:solidFill>
                  <a:schemeClr val="bg1"/>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sz="2800" dirty="0"/>
          </a:p>
        </p:txBody>
      </p:sp>
      <p:pic>
        <p:nvPicPr>
          <p:cNvPr id="2" name="Picture 1"/>
          <p:cNvPicPr>
            <a:picLocks noChangeAspect="1"/>
          </p:cNvPicPr>
          <p:nvPr/>
        </p:nvPicPr>
        <p:blipFill>
          <a:blip r:embed="rId2"/>
          <a:stretch>
            <a:fillRect/>
          </a:stretch>
        </p:blipFill>
        <p:spPr>
          <a:xfrm>
            <a:off x="3136350" y="4567385"/>
            <a:ext cx="1377815" cy="1371719"/>
          </a:xfrm>
          <a:prstGeom prst="rect">
            <a:avLst/>
          </a:prstGeom>
        </p:spPr>
      </p:pic>
      <p:pic>
        <p:nvPicPr>
          <p:cNvPr id="3" name="Picture 2"/>
          <p:cNvPicPr>
            <a:picLocks noChangeAspect="1"/>
          </p:cNvPicPr>
          <p:nvPr/>
        </p:nvPicPr>
        <p:blipFill>
          <a:blip r:embed="rId3"/>
          <a:stretch>
            <a:fillRect/>
          </a:stretch>
        </p:blipFill>
        <p:spPr>
          <a:xfrm>
            <a:off x="5176704" y="4567384"/>
            <a:ext cx="1060796" cy="1371719"/>
          </a:xfrm>
          <a:prstGeom prst="rect">
            <a:avLst/>
          </a:prstGeom>
        </p:spPr>
      </p:pic>
      <p:pic>
        <p:nvPicPr>
          <p:cNvPr id="5" name="Picture 4">
            <a:extLst>
              <a:ext uri="{FF2B5EF4-FFF2-40B4-BE49-F238E27FC236}">
                <a16:creationId xmlns:a16="http://schemas.microsoft.com/office/drawing/2014/main" id="{03AE63B0-1CF7-43E1-86DE-858C958B5BA0}"/>
              </a:ext>
            </a:extLst>
          </p:cNvPr>
          <p:cNvPicPr>
            <a:picLocks noChangeAspect="1"/>
          </p:cNvPicPr>
          <p:nvPr/>
        </p:nvPicPr>
        <p:blipFill>
          <a:blip r:embed="rId4"/>
          <a:stretch>
            <a:fillRect/>
          </a:stretch>
        </p:blipFill>
        <p:spPr>
          <a:xfrm>
            <a:off x="789559" y="270648"/>
            <a:ext cx="3823856" cy="972389"/>
          </a:xfrm>
          <a:prstGeom prst="rect">
            <a:avLst/>
          </a:prstGeom>
        </p:spPr>
      </p:pic>
    </p:spTree>
    <p:extLst>
      <p:ext uri="{BB962C8B-B14F-4D97-AF65-F5344CB8AC3E}">
        <p14:creationId xmlns:p14="http://schemas.microsoft.com/office/powerpoint/2010/main" val="2284477403"/>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1644072" y="1487055"/>
            <a:ext cx="7047231" cy="4869295"/>
          </a:xfrm>
        </p:spPr>
        <p:txBody>
          <a:bodyPr/>
          <a:lstStyle/>
          <a:p>
            <a:pPr marL="457200" indent="-457200">
              <a:buFont typeface="Arial" panose="020B0604020202020204" pitchFamily="34" charset="0"/>
              <a:buChar char="•"/>
            </a:pPr>
            <a:r>
              <a:rPr lang="en-US" dirty="0">
                <a:solidFill>
                  <a:schemeClr val="tx1"/>
                </a:solidFill>
              </a:rPr>
              <a:t>The primary CFATS security issue for colleges and universities is </a:t>
            </a:r>
            <a:r>
              <a:rPr lang="en-US" dirty="0"/>
              <a:t>theft/diversion</a:t>
            </a:r>
            <a:r>
              <a:rPr lang="en-US" dirty="0">
                <a:solidFill>
                  <a:schemeClr val="tx1"/>
                </a:solidFill>
              </a:rPr>
              <a:t>.</a:t>
            </a:r>
          </a:p>
          <a:p>
            <a:pPr marL="457200" indent="-457200">
              <a:buFont typeface="Arial" panose="020B0604020202020204" pitchFamily="34" charset="0"/>
              <a:buChar char="•"/>
            </a:pPr>
            <a:r>
              <a:rPr lang="en-US" dirty="0">
                <a:solidFill>
                  <a:schemeClr val="tx1"/>
                </a:solidFill>
              </a:rPr>
              <a:t>DHS gives colleges and universities flexibility in how they define themselves</a:t>
            </a:r>
          </a:p>
          <a:p>
            <a:pPr marL="1005840" lvl="3" indent="-457200">
              <a:buFont typeface="Arial" panose="020B0604020202020204" pitchFamily="34" charset="0"/>
              <a:buChar char="•"/>
            </a:pPr>
            <a:r>
              <a:rPr lang="en-US" sz="2400" dirty="0"/>
              <a:t>Report by building</a:t>
            </a:r>
          </a:p>
          <a:p>
            <a:pPr marL="1005840" lvl="3" indent="-457200">
              <a:buFont typeface="Arial" panose="020B0604020202020204" pitchFamily="34" charset="0"/>
              <a:buChar char="•"/>
            </a:pPr>
            <a:r>
              <a:rPr lang="en-US" sz="2400" dirty="0">
                <a:solidFill>
                  <a:schemeClr val="tx1"/>
                </a:solidFill>
              </a:rPr>
              <a:t>Report by campus</a:t>
            </a:r>
          </a:p>
          <a:p>
            <a:pPr marL="1005840" lvl="3" indent="-457200">
              <a:buFont typeface="Arial" panose="020B0604020202020204" pitchFamily="34" charset="0"/>
              <a:buChar char="•"/>
            </a:pPr>
            <a:r>
              <a:rPr lang="en-US" sz="2400" dirty="0"/>
              <a:t>SSP solely focused on the areas where the COI are located</a:t>
            </a:r>
            <a:endParaRPr lang="en-US" sz="2400" dirty="0">
              <a:solidFill>
                <a:schemeClr val="tx1"/>
              </a:solidFill>
            </a:endParaRPr>
          </a:p>
          <a:p>
            <a:pPr marL="1005840" lvl="3" indent="-457200">
              <a:buFont typeface="Arial" panose="020B0604020202020204" pitchFamily="34" charset="0"/>
              <a:buChar char="•"/>
            </a:pPr>
            <a:endParaRPr lang="en-US" dirty="0">
              <a:solidFill>
                <a:schemeClr val="tx1"/>
              </a:solidFill>
            </a:endParaRPr>
          </a:p>
        </p:txBody>
      </p:sp>
      <p:sp>
        <p:nvSpPr>
          <p:cNvPr id="5" name="Title 4"/>
          <p:cNvSpPr>
            <a:spLocks noGrp="1"/>
          </p:cNvSpPr>
          <p:nvPr>
            <p:ph type="title"/>
          </p:nvPr>
        </p:nvSpPr>
        <p:spPr/>
        <p:txBody>
          <a:bodyPr>
            <a:normAutofit fontScale="90000"/>
          </a:bodyPr>
          <a:lstStyle/>
          <a:p>
            <a:r>
              <a:rPr lang="en-US" dirty="0"/>
              <a:t>	</a:t>
            </a:r>
          </a:p>
        </p:txBody>
      </p:sp>
    </p:spTree>
    <p:extLst>
      <p:ext uri="{BB962C8B-B14F-4D97-AF65-F5344CB8AC3E}">
        <p14:creationId xmlns:p14="http://schemas.microsoft.com/office/powerpoint/2010/main" val="547942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2290618" y="2115127"/>
            <a:ext cx="6685912" cy="4442559"/>
          </a:xfrm>
        </p:spPr>
        <p:txBody>
          <a:bodyPr>
            <a:normAutofit fontScale="92500" lnSpcReduction="10000"/>
          </a:bodyPr>
          <a:lstStyle/>
          <a:p>
            <a:pPr marL="514350" indent="-514350">
              <a:buAutoNum type="arabicPeriod"/>
            </a:pPr>
            <a:r>
              <a:rPr lang="en-US" sz="2400" dirty="0">
                <a:solidFill>
                  <a:schemeClr val="tx1"/>
                </a:solidFill>
              </a:rPr>
              <a:t>Nitric Acid</a:t>
            </a:r>
          </a:p>
          <a:p>
            <a:pPr marL="514350" indent="-514350">
              <a:buAutoNum type="arabicPeriod"/>
            </a:pPr>
            <a:r>
              <a:rPr lang="en-US" sz="2400" dirty="0">
                <a:solidFill>
                  <a:schemeClr val="tx1"/>
                </a:solidFill>
              </a:rPr>
              <a:t>Titanium tetrachloride</a:t>
            </a:r>
          </a:p>
          <a:p>
            <a:pPr marL="514350" indent="-514350">
              <a:buAutoNum type="arabicPeriod"/>
            </a:pPr>
            <a:r>
              <a:rPr lang="en-US" sz="2400" dirty="0">
                <a:solidFill>
                  <a:schemeClr val="tx1"/>
                </a:solidFill>
              </a:rPr>
              <a:t>Nitric Oxide</a:t>
            </a:r>
          </a:p>
          <a:p>
            <a:pPr marL="514350" indent="-514350">
              <a:buAutoNum type="arabicPeriod"/>
            </a:pPr>
            <a:r>
              <a:rPr lang="en-US" sz="2400" dirty="0" err="1">
                <a:solidFill>
                  <a:schemeClr val="tx1"/>
                </a:solidFill>
              </a:rPr>
              <a:t>Trichlorosilane</a:t>
            </a:r>
            <a:endParaRPr lang="en-US" sz="2400" dirty="0">
              <a:solidFill>
                <a:schemeClr val="tx1"/>
              </a:solidFill>
            </a:endParaRPr>
          </a:p>
          <a:p>
            <a:pPr marL="514350" indent="-514350">
              <a:buAutoNum type="arabicPeriod"/>
            </a:pPr>
            <a:r>
              <a:rPr lang="en-US" sz="2400" dirty="0">
                <a:solidFill>
                  <a:schemeClr val="tx1"/>
                </a:solidFill>
              </a:rPr>
              <a:t>Phosphorus </a:t>
            </a:r>
            <a:r>
              <a:rPr lang="en-US" sz="2400" dirty="0" err="1">
                <a:solidFill>
                  <a:schemeClr val="tx1"/>
                </a:solidFill>
              </a:rPr>
              <a:t>pentasulfide</a:t>
            </a:r>
            <a:endParaRPr lang="en-US" sz="2400" dirty="0">
              <a:solidFill>
                <a:schemeClr val="tx1"/>
              </a:solidFill>
            </a:endParaRPr>
          </a:p>
          <a:p>
            <a:pPr marL="514350" indent="-514350">
              <a:buAutoNum type="arabicPeriod"/>
            </a:pPr>
            <a:r>
              <a:rPr lang="en-US" sz="2400" dirty="0">
                <a:solidFill>
                  <a:schemeClr val="tx1"/>
                </a:solidFill>
              </a:rPr>
              <a:t>Boron </a:t>
            </a:r>
            <a:r>
              <a:rPr lang="en-US" sz="2400" dirty="0" err="1">
                <a:solidFill>
                  <a:schemeClr val="tx1"/>
                </a:solidFill>
              </a:rPr>
              <a:t>Tribromide</a:t>
            </a:r>
            <a:endParaRPr lang="en-US" sz="2400" dirty="0">
              <a:solidFill>
                <a:schemeClr val="tx1"/>
              </a:solidFill>
            </a:endParaRPr>
          </a:p>
          <a:p>
            <a:pPr marL="514350" indent="-514350">
              <a:buAutoNum type="arabicPeriod"/>
            </a:pPr>
            <a:r>
              <a:rPr lang="en-US" sz="2400" dirty="0">
                <a:solidFill>
                  <a:schemeClr val="tx1"/>
                </a:solidFill>
              </a:rPr>
              <a:t>Sodium cyanide</a:t>
            </a:r>
          </a:p>
          <a:p>
            <a:pPr marL="514350" indent="-514350">
              <a:buAutoNum type="arabicPeriod"/>
            </a:pPr>
            <a:r>
              <a:rPr lang="en-US" sz="2400" dirty="0">
                <a:solidFill>
                  <a:schemeClr val="tx1"/>
                </a:solidFill>
              </a:rPr>
              <a:t>Propane</a:t>
            </a:r>
          </a:p>
          <a:p>
            <a:pPr marL="514350" indent="-514350">
              <a:buAutoNum type="arabicPeriod"/>
            </a:pPr>
            <a:r>
              <a:rPr lang="en-US" sz="2400" dirty="0">
                <a:solidFill>
                  <a:schemeClr val="tx1"/>
                </a:solidFill>
              </a:rPr>
              <a:t>Potassium cyanide</a:t>
            </a:r>
          </a:p>
          <a:p>
            <a:pPr marL="514350" indent="-514350">
              <a:buAutoNum type="arabicPeriod"/>
            </a:pPr>
            <a:r>
              <a:rPr lang="en-US" sz="2400" dirty="0" err="1">
                <a:solidFill>
                  <a:schemeClr val="tx1"/>
                </a:solidFill>
              </a:rPr>
              <a:t>Chloroacetyl</a:t>
            </a:r>
            <a:r>
              <a:rPr lang="en-US" sz="2400" dirty="0">
                <a:solidFill>
                  <a:schemeClr val="tx1"/>
                </a:solidFill>
              </a:rPr>
              <a:t> chloride</a:t>
            </a:r>
          </a:p>
          <a:p>
            <a:pPr marL="514350" indent="-514350">
              <a:buAutoNum type="arabicPeriod"/>
            </a:pPr>
            <a:endParaRPr lang="en-US" dirty="0">
              <a:solidFill>
                <a:schemeClr val="tx1"/>
              </a:solidFill>
            </a:endParaRPr>
          </a:p>
        </p:txBody>
      </p:sp>
      <p:sp>
        <p:nvSpPr>
          <p:cNvPr id="5" name="Title 4"/>
          <p:cNvSpPr>
            <a:spLocks noGrp="1"/>
          </p:cNvSpPr>
          <p:nvPr>
            <p:ph type="title"/>
          </p:nvPr>
        </p:nvSpPr>
        <p:spPr>
          <a:xfrm>
            <a:off x="349172" y="1241753"/>
            <a:ext cx="8459578" cy="508313"/>
          </a:xfrm>
        </p:spPr>
        <p:txBody>
          <a:bodyPr>
            <a:noAutofit/>
          </a:bodyPr>
          <a:lstStyle/>
          <a:p>
            <a:pPr algn="ctr"/>
            <a:r>
              <a:rPr lang="en-US" sz="2800" u="sng" dirty="0"/>
              <a:t>Top 10 Regulated COI from tiered colleges and universities</a:t>
            </a:r>
          </a:p>
        </p:txBody>
      </p:sp>
    </p:spTree>
    <p:extLst>
      <p:ext uri="{BB962C8B-B14F-4D97-AF65-F5344CB8AC3E}">
        <p14:creationId xmlns:p14="http://schemas.microsoft.com/office/powerpoint/2010/main" val="3507428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1699490" y="1200727"/>
            <a:ext cx="6991813" cy="4920731"/>
          </a:xfrm>
        </p:spPr>
        <p:txBody>
          <a:bodyPr>
            <a:normAutofit fontScale="85000" lnSpcReduction="10000"/>
          </a:bodyPr>
          <a:lstStyle/>
          <a:p>
            <a:pPr marL="342900" lvl="0" indent="-342900" defTabSz="914400" eaLnBrk="0" fontAlgn="base" hangingPunct="0">
              <a:spcAft>
                <a:spcPct val="0"/>
              </a:spcAft>
              <a:buFontTx/>
              <a:buChar char="•"/>
            </a:pPr>
            <a:r>
              <a:rPr lang="en-US" altLang="en-US" sz="2800" kern="0" dirty="0">
                <a:solidFill>
                  <a:srgbClr val="000000"/>
                </a:solidFill>
              </a:rPr>
              <a:t>Security is like safety. We all have a part.</a:t>
            </a:r>
          </a:p>
          <a:p>
            <a:pPr marL="342900" lvl="0" indent="-342900" defTabSz="914400" eaLnBrk="0" fontAlgn="base" hangingPunct="0">
              <a:spcAft>
                <a:spcPct val="0"/>
              </a:spcAft>
              <a:buFontTx/>
              <a:buChar char="•"/>
            </a:pPr>
            <a:r>
              <a:rPr lang="en-US" altLang="en-US" sz="2800" kern="0" dirty="0">
                <a:solidFill>
                  <a:srgbClr val="000000"/>
                </a:solidFill>
              </a:rPr>
              <a:t>Lock your labs when unattended!</a:t>
            </a:r>
          </a:p>
          <a:p>
            <a:pPr marL="342900" lvl="0" indent="-342900" defTabSz="914400" eaLnBrk="0" fontAlgn="base" hangingPunct="0">
              <a:spcAft>
                <a:spcPct val="0"/>
              </a:spcAft>
              <a:buFontTx/>
              <a:buChar char="•"/>
            </a:pPr>
            <a:r>
              <a:rPr lang="en-US" altLang="en-US" sz="2800" kern="0" dirty="0">
                <a:solidFill>
                  <a:srgbClr val="000000"/>
                </a:solidFill>
              </a:rPr>
              <a:t>Submit yearly chemical inventory. Submit COI changes within </a:t>
            </a:r>
            <a:r>
              <a:rPr lang="en-US" altLang="en-US" sz="2800" kern="0" dirty="0">
                <a:solidFill>
                  <a:srgbClr val="FF0000"/>
                </a:solidFill>
              </a:rPr>
              <a:t>30 days of receipt</a:t>
            </a:r>
            <a:r>
              <a:rPr lang="en-US" altLang="en-US" sz="2800" kern="0" dirty="0">
                <a:solidFill>
                  <a:srgbClr val="000000"/>
                </a:solidFill>
              </a:rPr>
              <a:t>.</a:t>
            </a:r>
          </a:p>
          <a:p>
            <a:pPr marL="342900" lvl="0" indent="-342900" defTabSz="914400" eaLnBrk="0" fontAlgn="base" hangingPunct="0">
              <a:spcAft>
                <a:spcPct val="0"/>
              </a:spcAft>
              <a:buFontTx/>
              <a:buChar char="•"/>
            </a:pPr>
            <a:r>
              <a:rPr lang="en-US" altLang="en-US" sz="2800" kern="0" dirty="0">
                <a:solidFill>
                  <a:srgbClr val="000000"/>
                </a:solidFill>
              </a:rPr>
              <a:t>Be aware of your surroundings. Know what belongs in your areas. Know if you have COI.</a:t>
            </a:r>
          </a:p>
          <a:p>
            <a:pPr marL="342900" lvl="0" indent="-342900" defTabSz="914400" eaLnBrk="0" fontAlgn="base" hangingPunct="0">
              <a:spcAft>
                <a:spcPct val="0"/>
              </a:spcAft>
              <a:buFontTx/>
              <a:buChar char="•"/>
            </a:pPr>
            <a:r>
              <a:rPr lang="en-US" altLang="en-US" sz="2800" kern="0" dirty="0">
                <a:solidFill>
                  <a:srgbClr val="000000"/>
                </a:solidFill>
              </a:rPr>
              <a:t>Don’t assume that someone belongs. If you don’t recognize them, ask them who they are and if you can be of assistance. Report suspicious people and activities to your supervisor and CSU Police.</a:t>
            </a:r>
            <a:endParaRPr lang="en-US" dirty="0"/>
          </a:p>
        </p:txBody>
      </p:sp>
      <p:sp>
        <p:nvSpPr>
          <p:cNvPr id="5" name="Title 4"/>
          <p:cNvSpPr>
            <a:spLocks noGrp="1"/>
          </p:cNvSpPr>
          <p:nvPr>
            <p:ph type="title"/>
          </p:nvPr>
        </p:nvSpPr>
        <p:spPr>
          <a:xfrm>
            <a:off x="405211" y="515235"/>
            <a:ext cx="8651293" cy="508313"/>
          </a:xfrm>
        </p:spPr>
        <p:txBody>
          <a:bodyPr>
            <a:normAutofit fontScale="90000"/>
          </a:bodyPr>
          <a:lstStyle/>
          <a:p>
            <a:pPr algn="ctr"/>
            <a:r>
              <a:rPr lang="en-US" u="sng" dirty="0"/>
              <a:t>What Are Your Responsibilities?</a:t>
            </a:r>
          </a:p>
        </p:txBody>
      </p:sp>
    </p:spTree>
    <p:extLst>
      <p:ext uri="{BB962C8B-B14F-4D97-AF65-F5344CB8AC3E}">
        <p14:creationId xmlns:p14="http://schemas.microsoft.com/office/powerpoint/2010/main" val="2378198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2613890" y="2182725"/>
            <a:ext cx="6362639" cy="4525963"/>
          </a:xfrm>
        </p:spPr>
        <p:txBody>
          <a:bodyPr/>
          <a:lstStyle/>
          <a:p>
            <a:pPr marL="457200" indent="-457200">
              <a:buFont typeface="Arial" panose="020B0604020202020204" pitchFamily="34" charset="0"/>
              <a:buChar char="•"/>
            </a:pPr>
            <a:r>
              <a:rPr lang="en-US" dirty="0">
                <a:solidFill>
                  <a:schemeClr val="tx1"/>
                </a:solidFill>
              </a:rPr>
              <a:t>EHS: </a:t>
            </a:r>
            <a:r>
              <a:rPr lang="en-US" dirty="0">
                <a:solidFill>
                  <a:schemeClr val="tx1"/>
                </a:solidFill>
                <a:hlinkClick r:id="rId2"/>
              </a:rPr>
              <a:t>http://www.csuohio.edu/ehs/environmental-health-and-safety</a:t>
            </a:r>
            <a:endParaRPr lang="en-US" dirty="0">
              <a:solidFill>
                <a:schemeClr val="tx1"/>
              </a:solidFill>
            </a:endParaRPr>
          </a:p>
          <a:p>
            <a:pPr marL="457200" indent="-457200">
              <a:buFont typeface="Arial" panose="020B0604020202020204" pitchFamily="34" charset="0"/>
              <a:buChar char="•"/>
            </a:pPr>
            <a:r>
              <a:rPr lang="en-US" dirty="0">
                <a:solidFill>
                  <a:schemeClr val="tx1"/>
                </a:solidFill>
              </a:rPr>
              <a:t>DHS: </a:t>
            </a:r>
            <a:r>
              <a:rPr lang="en-US" dirty="0">
                <a:solidFill>
                  <a:schemeClr val="tx1"/>
                </a:solidFill>
                <a:hlinkClick r:id="rId3"/>
              </a:rPr>
              <a:t>www.dhs.gov</a:t>
            </a:r>
            <a:endParaRPr lang="en-US" dirty="0">
              <a:solidFill>
                <a:schemeClr val="tx1"/>
              </a:solidFill>
            </a:endParaRPr>
          </a:p>
          <a:p>
            <a:pPr marL="457200" indent="-457200">
              <a:buFont typeface="Arial" panose="020B0604020202020204" pitchFamily="34" charset="0"/>
              <a:buChar char="•"/>
            </a:pPr>
            <a:r>
              <a:rPr lang="en-US" dirty="0">
                <a:solidFill>
                  <a:schemeClr val="tx1"/>
                </a:solidFill>
              </a:rPr>
              <a:t>DHS Chemical Security: </a:t>
            </a:r>
            <a:r>
              <a:rPr lang="en-US" dirty="0">
                <a:solidFill>
                  <a:schemeClr val="tx1"/>
                </a:solidFill>
                <a:hlinkClick r:id="rId4"/>
              </a:rPr>
              <a:t>http://www.dhs.gov/critical-infrastructure-chemical-security</a:t>
            </a:r>
            <a:endParaRPr lang="en-US" dirty="0">
              <a:solidFill>
                <a:schemeClr val="tx1"/>
              </a:solidFill>
            </a:endParaRPr>
          </a:p>
          <a:p>
            <a:pPr marL="457200" indent="-457200">
              <a:buFont typeface="Arial" panose="020B0604020202020204" pitchFamily="34" charset="0"/>
              <a:buChar char="•"/>
            </a:pPr>
            <a:endParaRPr lang="en-US" dirty="0">
              <a:solidFill>
                <a:schemeClr val="tx1"/>
              </a:solidFill>
            </a:endParaRPr>
          </a:p>
          <a:p>
            <a:endParaRPr lang="en-US" dirty="0"/>
          </a:p>
        </p:txBody>
      </p:sp>
      <p:sp>
        <p:nvSpPr>
          <p:cNvPr id="5" name="Title 4"/>
          <p:cNvSpPr>
            <a:spLocks noGrp="1"/>
          </p:cNvSpPr>
          <p:nvPr>
            <p:ph type="title"/>
          </p:nvPr>
        </p:nvSpPr>
        <p:spPr>
          <a:xfrm>
            <a:off x="248193" y="1208106"/>
            <a:ext cx="8651293" cy="508313"/>
          </a:xfrm>
        </p:spPr>
        <p:txBody>
          <a:bodyPr>
            <a:normAutofit fontScale="90000"/>
          </a:bodyPr>
          <a:lstStyle/>
          <a:p>
            <a:pPr algn="ctr"/>
            <a:r>
              <a:rPr lang="en-US" u="sng" dirty="0"/>
              <a:t>Important Web Sites</a:t>
            </a:r>
          </a:p>
        </p:txBody>
      </p:sp>
    </p:spTree>
    <p:extLst>
      <p:ext uri="{BB962C8B-B14F-4D97-AF65-F5344CB8AC3E}">
        <p14:creationId xmlns:p14="http://schemas.microsoft.com/office/powerpoint/2010/main" val="2480570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461704" y="1402548"/>
            <a:ext cx="8229600" cy="4525963"/>
          </a:xfrm>
        </p:spPr>
        <p:txBody>
          <a:bodyPr/>
          <a:lstStyle/>
          <a:p>
            <a:pPr algn="ctr"/>
            <a:r>
              <a:rPr lang="en-US" sz="4000" u="sng" dirty="0">
                <a:solidFill>
                  <a:schemeClr val="tx1"/>
                </a:solidFill>
                <a:latin typeface="+mj-lt"/>
              </a:rPr>
              <a:t>Background</a:t>
            </a:r>
          </a:p>
          <a:p>
            <a:r>
              <a:rPr lang="en-US" dirty="0">
                <a:solidFill>
                  <a:schemeClr val="tx1"/>
                </a:solidFill>
              </a:rPr>
              <a:t>In late 2006, Congress passed the Department of Homeland Security Act of 2007.  In addition to providing money for the Department of Homeland Security (DHS), the law gives DHS the authority to regulate the nation’s highest risk chemical facilities and directs DHS to develop chemical facility security regulations.</a:t>
            </a:r>
          </a:p>
        </p:txBody>
      </p:sp>
    </p:spTree>
    <p:extLst>
      <p:ext uri="{BB962C8B-B14F-4D97-AF65-F5344CB8AC3E}">
        <p14:creationId xmlns:p14="http://schemas.microsoft.com/office/powerpoint/2010/main" val="3293156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461704" y="1830387"/>
            <a:ext cx="8229600" cy="4525963"/>
          </a:xfrm>
        </p:spPr>
        <p:txBody>
          <a:bodyPr/>
          <a:lstStyle/>
          <a:p>
            <a:r>
              <a:rPr lang="en-US" dirty="0">
                <a:solidFill>
                  <a:schemeClr val="tx1"/>
                </a:solidFill>
              </a:rPr>
              <a:t>The regulations give DHS the authority to audit and inspect high-risk facilities to enforce compliance with CFATS. DHS has the authority to </a:t>
            </a:r>
            <a:r>
              <a:rPr lang="en-US" dirty="0"/>
              <a:t>impose civil penalties</a:t>
            </a:r>
            <a:r>
              <a:rPr lang="en-US" dirty="0">
                <a:solidFill>
                  <a:schemeClr val="tx1"/>
                </a:solidFill>
              </a:rPr>
              <a:t> of up to </a:t>
            </a:r>
            <a:r>
              <a:rPr lang="en-US" dirty="0"/>
              <a:t>$25,000 </a:t>
            </a:r>
            <a:r>
              <a:rPr lang="en-US" dirty="0">
                <a:solidFill>
                  <a:schemeClr val="tx1"/>
                </a:solidFill>
              </a:rPr>
              <a:t>per day and to </a:t>
            </a:r>
            <a:r>
              <a:rPr lang="en-US" dirty="0"/>
              <a:t>shut down </a:t>
            </a:r>
            <a:r>
              <a:rPr lang="en-US" dirty="0">
                <a:solidFill>
                  <a:schemeClr val="tx1"/>
                </a:solidFill>
              </a:rPr>
              <a:t>facilities that fail to comply with the regulations. </a:t>
            </a:r>
          </a:p>
          <a:p>
            <a:endParaRPr lang="en-US" dirty="0"/>
          </a:p>
        </p:txBody>
      </p:sp>
      <p:sp>
        <p:nvSpPr>
          <p:cNvPr id="5" name="Title 4"/>
          <p:cNvSpPr>
            <a:spLocks noGrp="1"/>
          </p:cNvSpPr>
          <p:nvPr>
            <p:ph type="title"/>
          </p:nvPr>
        </p:nvSpPr>
        <p:spPr>
          <a:xfrm>
            <a:off x="2328661" y="699793"/>
            <a:ext cx="4180936" cy="508313"/>
          </a:xfrm>
        </p:spPr>
        <p:txBody>
          <a:bodyPr>
            <a:normAutofit fontScale="90000"/>
          </a:bodyPr>
          <a:lstStyle/>
          <a:p>
            <a:r>
              <a:rPr lang="en-US" dirty="0"/>
              <a:t>	DHS authority</a:t>
            </a:r>
          </a:p>
        </p:txBody>
      </p:sp>
    </p:spTree>
    <p:extLst>
      <p:ext uri="{BB962C8B-B14F-4D97-AF65-F5344CB8AC3E}">
        <p14:creationId xmlns:p14="http://schemas.microsoft.com/office/powerpoint/2010/main" val="4019702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1311564" y="1136073"/>
            <a:ext cx="7379740" cy="4683381"/>
          </a:xfrm>
        </p:spPr>
        <p:txBody>
          <a:bodyPr>
            <a:normAutofit fontScale="92500" lnSpcReduction="20000"/>
          </a:bodyPr>
          <a:lstStyle/>
          <a:p>
            <a:r>
              <a:rPr lang="en-US" sz="2800" dirty="0">
                <a:solidFill>
                  <a:schemeClr val="tx1"/>
                </a:solidFill>
              </a:rPr>
              <a:t>DHS published the regulations (6 CFR part 27) on April 9, 2007. Known as CFATS, the regulations took effect on June 8, 2007 and require “high-risk” chemical facilities to enhance security and establish new procedures for protecting chemical facility security information.</a:t>
            </a:r>
          </a:p>
          <a:p>
            <a:r>
              <a:rPr lang="en-US" sz="2800" dirty="0">
                <a:solidFill>
                  <a:schemeClr val="tx1"/>
                </a:solidFill>
              </a:rPr>
              <a:t> Whether a facility is “high risk” is a threshold question that DHS determines on a facility-by-facility basis. Generally, the type and amount of chemicals that a facility possesses determine whether, and to what extent, a facility is subject to this Regulation.</a:t>
            </a:r>
          </a:p>
        </p:txBody>
      </p:sp>
      <p:sp>
        <p:nvSpPr>
          <p:cNvPr id="5" name="Title 4"/>
          <p:cNvSpPr>
            <a:spLocks noGrp="1"/>
          </p:cNvSpPr>
          <p:nvPr>
            <p:ph type="title"/>
          </p:nvPr>
        </p:nvSpPr>
        <p:spPr/>
        <p:txBody>
          <a:bodyPr>
            <a:normAutofit fontScale="90000"/>
          </a:bodyPr>
          <a:lstStyle/>
          <a:p>
            <a:r>
              <a:rPr lang="en-US" dirty="0"/>
              <a:t>	</a:t>
            </a:r>
          </a:p>
        </p:txBody>
      </p:sp>
    </p:spTree>
    <p:extLst>
      <p:ext uri="{BB962C8B-B14F-4D97-AF65-F5344CB8AC3E}">
        <p14:creationId xmlns:p14="http://schemas.microsoft.com/office/powerpoint/2010/main" val="316713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453315" y="1830387"/>
            <a:ext cx="8229600" cy="4525963"/>
          </a:xfrm>
        </p:spPr>
        <p:txBody>
          <a:bodyPr/>
          <a:lstStyle/>
          <a:p>
            <a:r>
              <a:rPr lang="en-US" dirty="0">
                <a:solidFill>
                  <a:schemeClr val="tx1"/>
                </a:solidFill>
              </a:rPr>
              <a:t>On December 18, 2014, the President Obama signed into law the “Protecting and Securing Chemical Facilities from Terrorist Attacks Act of 2014” (the CFATS Act of 2014), which recodifies and reauthorizes the CFATS program for four years.</a:t>
            </a:r>
          </a:p>
        </p:txBody>
      </p:sp>
      <p:sp>
        <p:nvSpPr>
          <p:cNvPr id="5" name="Title 4"/>
          <p:cNvSpPr>
            <a:spLocks noGrp="1"/>
          </p:cNvSpPr>
          <p:nvPr>
            <p:ph type="title"/>
          </p:nvPr>
        </p:nvSpPr>
        <p:spPr/>
        <p:txBody>
          <a:bodyPr>
            <a:normAutofit fontScale="90000"/>
          </a:bodyPr>
          <a:lstStyle/>
          <a:p>
            <a:r>
              <a:rPr lang="en-US" dirty="0"/>
              <a:t>	</a:t>
            </a:r>
          </a:p>
        </p:txBody>
      </p:sp>
    </p:spTree>
    <p:extLst>
      <p:ext uri="{BB962C8B-B14F-4D97-AF65-F5344CB8AC3E}">
        <p14:creationId xmlns:p14="http://schemas.microsoft.com/office/powerpoint/2010/main" val="3743730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p:txBody>
          <a:bodyPr/>
          <a:lstStyle/>
          <a:p>
            <a:pPr marL="457200" indent="-457200">
              <a:buFont typeface="Arial" panose="020B0604020202020204" pitchFamily="34" charset="0"/>
              <a:buChar char="•"/>
            </a:pPr>
            <a:r>
              <a:rPr lang="en-US" sz="2800" dirty="0">
                <a:solidFill>
                  <a:schemeClr val="tx1"/>
                </a:solidFill>
              </a:rPr>
              <a:t>CFATS requires facilities that possess any of the 322 chemicals at, or above, the threshold levels identified in Appendix A, Chemicals of Interest (COI), to submit facility and facility-related information to DHS via a secure web portal. This process is known as the Top-Screen.</a:t>
            </a:r>
          </a:p>
          <a:p>
            <a:pPr marL="457200" indent="-457200">
              <a:buFont typeface="Arial" panose="020B0604020202020204" pitchFamily="34" charset="0"/>
              <a:buChar char="•"/>
            </a:pPr>
            <a:r>
              <a:rPr lang="en-US" sz="2800" dirty="0">
                <a:solidFill>
                  <a:schemeClr val="tx1"/>
                </a:solidFill>
              </a:rPr>
              <a:t>Top Screens must be submitted within </a:t>
            </a:r>
            <a:r>
              <a:rPr lang="en-US" sz="2800" dirty="0"/>
              <a:t>60 days of discovery</a:t>
            </a:r>
            <a:r>
              <a:rPr lang="en-US" sz="2800" dirty="0">
                <a:solidFill>
                  <a:srgbClr val="FF0000"/>
                </a:solidFill>
              </a:rPr>
              <a:t> </a:t>
            </a:r>
            <a:r>
              <a:rPr lang="en-US" sz="2800" dirty="0">
                <a:solidFill>
                  <a:schemeClr val="tx1"/>
                </a:solidFill>
              </a:rPr>
              <a:t>of COI at, or above, stated threshold quantities.</a:t>
            </a:r>
          </a:p>
          <a:p>
            <a:pPr marL="457200" indent="-457200">
              <a:buFont typeface="Arial" panose="020B0604020202020204" pitchFamily="34" charset="0"/>
              <a:buChar char="•"/>
            </a:pPr>
            <a:endParaRPr lang="en-US" sz="2800" dirty="0">
              <a:solidFill>
                <a:schemeClr val="tx1"/>
              </a:solidFill>
            </a:endParaRPr>
          </a:p>
        </p:txBody>
      </p:sp>
      <p:sp>
        <p:nvSpPr>
          <p:cNvPr id="5" name="Title 4"/>
          <p:cNvSpPr>
            <a:spLocks noGrp="1"/>
          </p:cNvSpPr>
          <p:nvPr>
            <p:ph type="title"/>
          </p:nvPr>
        </p:nvSpPr>
        <p:spPr>
          <a:xfrm>
            <a:off x="2479668" y="1208106"/>
            <a:ext cx="4180936" cy="508313"/>
          </a:xfrm>
        </p:spPr>
        <p:txBody>
          <a:bodyPr>
            <a:normAutofit fontScale="90000"/>
          </a:bodyPr>
          <a:lstStyle/>
          <a:p>
            <a:pPr algn="ctr"/>
            <a:r>
              <a:rPr lang="en-US" u="sng" dirty="0"/>
              <a:t>The Process</a:t>
            </a:r>
          </a:p>
        </p:txBody>
      </p:sp>
    </p:spTree>
    <p:extLst>
      <p:ext uri="{BB962C8B-B14F-4D97-AF65-F5344CB8AC3E}">
        <p14:creationId xmlns:p14="http://schemas.microsoft.com/office/powerpoint/2010/main" val="2484215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453315" y="1620662"/>
            <a:ext cx="8229600" cy="4525963"/>
          </a:xfrm>
        </p:spPr>
        <p:txBody>
          <a:bodyPr>
            <a:normAutofit fontScale="92500"/>
          </a:bodyPr>
          <a:lstStyle/>
          <a:p>
            <a:r>
              <a:rPr lang="en-US" sz="2800" dirty="0">
                <a:solidFill>
                  <a:schemeClr val="tx1"/>
                </a:solidFill>
              </a:rPr>
              <a:t>After reviewing the Top-Screen and other information, DHS notifies each facility by letter. Facilities that do not “present a high level of security risk” are not subject to CFATS.  These facilities have no further regulatory obligation – though a material modification at the facility may prompt further inquiry. However, facilities that do “present a high level of security risk” are subject to additional review and must complete a Security Vulnerability Assessment (SVA).</a:t>
            </a:r>
          </a:p>
          <a:p>
            <a:endParaRPr lang="en-US" dirty="0">
              <a:solidFill>
                <a:schemeClr val="tx1"/>
              </a:solidFill>
            </a:endParaRPr>
          </a:p>
        </p:txBody>
      </p:sp>
      <p:sp>
        <p:nvSpPr>
          <p:cNvPr id="5" name="Title 4"/>
          <p:cNvSpPr>
            <a:spLocks noGrp="1"/>
          </p:cNvSpPr>
          <p:nvPr>
            <p:ph type="title"/>
          </p:nvPr>
        </p:nvSpPr>
        <p:spPr>
          <a:xfrm>
            <a:off x="1895572" y="547549"/>
            <a:ext cx="4180936" cy="508313"/>
          </a:xfrm>
        </p:spPr>
        <p:txBody>
          <a:bodyPr anchor="t">
            <a:normAutofit fontScale="90000"/>
          </a:bodyPr>
          <a:lstStyle/>
          <a:p>
            <a:r>
              <a:rPr lang="en-US" dirty="0"/>
              <a:t>			The Process		</a:t>
            </a:r>
          </a:p>
        </p:txBody>
      </p:sp>
    </p:spTree>
    <p:extLst>
      <p:ext uri="{BB962C8B-B14F-4D97-AF65-F5344CB8AC3E}">
        <p14:creationId xmlns:p14="http://schemas.microsoft.com/office/powerpoint/2010/main" val="1153189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461704" y="1830387"/>
            <a:ext cx="8229600" cy="4525963"/>
          </a:xfrm>
        </p:spPr>
        <p:txBody>
          <a:bodyPr/>
          <a:lstStyle/>
          <a:p>
            <a:pPr marL="457200" indent="-457200">
              <a:buFont typeface="Arial" panose="020B0604020202020204" pitchFamily="34" charset="0"/>
              <a:buChar char="•"/>
            </a:pPr>
            <a:r>
              <a:rPr lang="en-US" sz="2800" dirty="0">
                <a:solidFill>
                  <a:schemeClr val="tx1"/>
                </a:solidFill>
              </a:rPr>
              <a:t>Facilities that are required to complete a SVA must submit the completed SVA back to DHS within the </a:t>
            </a:r>
            <a:r>
              <a:rPr lang="en-US" sz="2800" dirty="0"/>
              <a:t>90 day timeframe </a:t>
            </a:r>
            <a:r>
              <a:rPr lang="en-US" sz="2800" dirty="0">
                <a:solidFill>
                  <a:schemeClr val="tx1"/>
                </a:solidFill>
              </a:rPr>
              <a:t>as directed by DHS.</a:t>
            </a:r>
          </a:p>
          <a:p>
            <a:pPr marL="457200" indent="-457200">
              <a:buFont typeface="Arial" panose="020B0604020202020204" pitchFamily="34" charset="0"/>
              <a:buChar char="•"/>
            </a:pPr>
            <a:r>
              <a:rPr lang="en-US" sz="2800" dirty="0">
                <a:solidFill>
                  <a:schemeClr val="tx1"/>
                </a:solidFill>
              </a:rPr>
              <a:t>There are four risk-based tiers ranging from high (Tier 1) to low (Tier 4).</a:t>
            </a:r>
          </a:p>
          <a:p>
            <a:pPr marL="457200" indent="-457200">
              <a:buFont typeface="Arial" panose="020B0604020202020204" pitchFamily="34" charset="0"/>
              <a:buChar char="•"/>
            </a:pPr>
            <a:r>
              <a:rPr lang="en-US" sz="2800" dirty="0">
                <a:solidFill>
                  <a:schemeClr val="tx1"/>
                </a:solidFill>
              </a:rPr>
              <a:t>Based on your SVA, DHS will perform a final threat analysis to determine your facility's final tier level.</a:t>
            </a:r>
          </a:p>
          <a:p>
            <a:pPr marL="457200" indent="-457200">
              <a:buFont typeface="Arial" panose="020B0604020202020204" pitchFamily="34" charset="0"/>
              <a:buChar char="•"/>
            </a:pPr>
            <a:endParaRPr lang="en-US" dirty="0">
              <a:solidFill>
                <a:schemeClr val="tx1"/>
              </a:solidFill>
            </a:endParaRPr>
          </a:p>
        </p:txBody>
      </p:sp>
      <p:sp>
        <p:nvSpPr>
          <p:cNvPr id="5" name="Title 4"/>
          <p:cNvSpPr>
            <a:spLocks noGrp="1"/>
          </p:cNvSpPr>
          <p:nvPr>
            <p:ph type="title"/>
          </p:nvPr>
        </p:nvSpPr>
        <p:spPr>
          <a:xfrm>
            <a:off x="2671426" y="697935"/>
            <a:ext cx="4180936" cy="508313"/>
          </a:xfrm>
        </p:spPr>
        <p:txBody>
          <a:bodyPr>
            <a:normAutofit fontScale="90000"/>
          </a:bodyPr>
          <a:lstStyle/>
          <a:p>
            <a:r>
              <a:rPr lang="en-US" dirty="0"/>
              <a:t>	The Process</a:t>
            </a:r>
          </a:p>
        </p:txBody>
      </p:sp>
    </p:spTree>
    <p:extLst>
      <p:ext uri="{BB962C8B-B14F-4D97-AF65-F5344CB8AC3E}">
        <p14:creationId xmlns:p14="http://schemas.microsoft.com/office/powerpoint/2010/main" val="208003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1570180" y="1439505"/>
            <a:ext cx="7028759" cy="4641606"/>
          </a:xfrm>
        </p:spPr>
        <p:txBody>
          <a:bodyPr>
            <a:normAutofit fontScale="85000" lnSpcReduction="10000"/>
          </a:bodyPr>
          <a:lstStyle/>
          <a:p>
            <a:pPr marL="457200" indent="-457200">
              <a:buFont typeface="Arial" panose="020B0604020202020204" pitchFamily="34" charset="0"/>
              <a:buChar char="•"/>
            </a:pPr>
            <a:r>
              <a:rPr lang="en-US" sz="2800" dirty="0">
                <a:solidFill>
                  <a:schemeClr val="tx1"/>
                </a:solidFill>
              </a:rPr>
              <a:t>For facilities that are determined to be high-risk, DHS requires each of the facilities to develop and implement a Site Security Plan (SSP) or an Alternate Security Plan (ASP), using the DHS Risk Based Performance Standards (RBPS). Plans must be submitted within </a:t>
            </a:r>
            <a:r>
              <a:rPr lang="en-US" sz="2800" dirty="0"/>
              <a:t>120 days of receipt</a:t>
            </a:r>
            <a:r>
              <a:rPr lang="en-US" sz="2800" dirty="0">
                <a:solidFill>
                  <a:schemeClr val="tx1"/>
                </a:solidFill>
              </a:rPr>
              <a:t> of final tier letter.</a:t>
            </a:r>
          </a:p>
          <a:p>
            <a:pPr marL="457200" indent="-457200">
              <a:buFont typeface="Arial" panose="020B0604020202020204" pitchFamily="34" charset="0"/>
              <a:buChar char="•"/>
            </a:pPr>
            <a:r>
              <a:rPr lang="en-US" sz="2800" dirty="0"/>
              <a:t>Any information that is developed and/or submitted to DHS pursuant to CFATS is protected under the Chemical-terrorism Vulnerability Information (CVI) law from inappropriate public disclosure.</a:t>
            </a:r>
            <a:r>
              <a:rPr lang="en-US" sz="2800" dirty="0">
                <a:solidFill>
                  <a:schemeClr val="tx1"/>
                </a:solidFill>
              </a:rPr>
              <a:t> </a:t>
            </a:r>
          </a:p>
          <a:p>
            <a:pPr marL="457200" indent="-457200">
              <a:buFont typeface="Arial" panose="020B0604020202020204" pitchFamily="34" charset="0"/>
              <a:buChar char="•"/>
            </a:pPr>
            <a:endParaRPr lang="en-US" sz="2800" dirty="0">
              <a:solidFill>
                <a:schemeClr val="tx1"/>
              </a:solidFill>
            </a:endParaRPr>
          </a:p>
          <a:p>
            <a:pPr marL="457200" indent="-457200">
              <a:buFont typeface="Arial" panose="020B0604020202020204" pitchFamily="34" charset="0"/>
              <a:buChar char="•"/>
            </a:pPr>
            <a:endParaRPr lang="en-US" dirty="0"/>
          </a:p>
        </p:txBody>
      </p:sp>
      <p:sp>
        <p:nvSpPr>
          <p:cNvPr id="5" name="Title 4"/>
          <p:cNvSpPr>
            <a:spLocks noGrp="1"/>
          </p:cNvSpPr>
          <p:nvPr>
            <p:ph type="title"/>
          </p:nvPr>
        </p:nvSpPr>
        <p:spPr/>
        <p:txBody>
          <a:bodyPr>
            <a:normAutofit fontScale="90000"/>
          </a:bodyPr>
          <a:lstStyle/>
          <a:p>
            <a:r>
              <a:rPr lang="en-US" dirty="0"/>
              <a:t>	</a:t>
            </a:r>
          </a:p>
        </p:txBody>
      </p:sp>
      <p:sp>
        <p:nvSpPr>
          <p:cNvPr id="8" name="TextBox 7">
            <a:extLst>
              <a:ext uri="{FF2B5EF4-FFF2-40B4-BE49-F238E27FC236}">
                <a16:creationId xmlns:a16="http://schemas.microsoft.com/office/drawing/2014/main" id="{C8BB067D-0F57-4670-8AC1-5F57CF682D7D}"/>
              </a:ext>
            </a:extLst>
          </p:cNvPr>
          <p:cNvSpPr txBox="1"/>
          <p:nvPr/>
        </p:nvSpPr>
        <p:spPr>
          <a:xfrm>
            <a:off x="4045527" y="471054"/>
            <a:ext cx="2623127" cy="523220"/>
          </a:xfrm>
          <a:prstGeom prst="rect">
            <a:avLst/>
          </a:prstGeom>
          <a:noFill/>
        </p:spPr>
        <p:txBody>
          <a:bodyPr wrap="square" rtlCol="0">
            <a:spAutoFit/>
          </a:bodyPr>
          <a:lstStyle/>
          <a:p>
            <a:r>
              <a:rPr lang="en-US" sz="2800" dirty="0"/>
              <a:t>The Process</a:t>
            </a:r>
          </a:p>
        </p:txBody>
      </p:sp>
    </p:spTree>
    <p:extLst>
      <p:ext uri="{BB962C8B-B14F-4D97-AF65-F5344CB8AC3E}">
        <p14:creationId xmlns:p14="http://schemas.microsoft.com/office/powerpoint/2010/main" val="1748485548"/>
      </p:ext>
    </p:extLst>
  </p:cSld>
  <p:clrMapOvr>
    <a:masterClrMapping/>
  </p:clrMapOvr>
</p:sld>
</file>

<file path=ppt/theme/theme1.xml><?xml version="1.0" encoding="utf-8"?>
<a:theme xmlns:a="http://schemas.openxmlformats.org/drawingml/2006/main" name="2_Title Slid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tent Slid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Wis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1085</TotalTime>
  <Words>573</Words>
  <Application>Microsoft Office PowerPoint</Application>
  <PresentationFormat>On-screen Show (4:3)</PresentationFormat>
  <Paragraphs>50</Paragraphs>
  <Slides>13</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13</vt:i4>
      </vt:variant>
    </vt:vector>
  </HeadingPairs>
  <TitlesOfParts>
    <vt:vector size="20" baseType="lpstr">
      <vt:lpstr>Arial</vt:lpstr>
      <vt:lpstr>Calibri</vt:lpstr>
      <vt:lpstr>Century Gothic</vt:lpstr>
      <vt:lpstr>Wingdings 3</vt:lpstr>
      <vt:lpstr>2_Title Slide</vt:lpstr>
      <vt:lpstr>Content Slide</vt:lpstr>
      <vt:lpstr>Wisp</vt:lpstr>
      <vt:lpstr>PowerPoint Presentation</vt:lpstr>
      <vt:lpstr>PowerPoint Presentation</vt:lpstr>
      <vt:lpstr> DHS authority</vt:lpstr>
      <vt:lpstr> </vt:lpstr>
      <vt:lpstr> </vt:lpstr>
      <vt:lpstr>The Process</vt:lpstr>
      <vt:lpstr>   The Process  </vt:lpstr>
      <vt:lpstr> The Process</vt:lpstr>
      <vt:lpstr> </vt:lpstr>
      <vt:lpstr> </vt:lpstr>
      <vt:lpstr>Top 10 Regulated COI from tiered colleges and universities</vt:lpstr>
      <vt:lpstr>What Are Your Responsibilities?</vt:lpstr>
      <vt:lpstr>Important Web Sites</vt:lpstr>
    </vt:vector>
  </TitlesOfParts>
  <Manager/>
  <Company>OSU</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Jacquie Aberegg</dc:creator>
  <cp:keywords/>
  <dc:description/>
  <cp:lastModifiedBy>Robert P Howerton</cp:lastModifiedBy>
  <cp:revision>49</cp:revision>
  <cp:lastPrinted>2018-02-06T16:45:47Z</cp:lastPrinted>
  <dcterms:created xsi:type="dcterms:W3CDTF">2013-05-24T18:55:25Z</dcterms:created>
  <dcterms:modified xsi:type="dcterms:W3CDTF">2018-02-06T21:51:51Z</dcterms:modified>
  <cp:category/>
</cp:coreProperties>
</file>