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43" r:id="rId2"/>
    <p:sldId id="256" r:id="rId3"/>
    <p:sldId id="257" r:id="rId4"/>
    <p:sldId id="344" r:id="rId5"/>
    <p:sldId id="346" r:id="rId6"/>
    <p:sldId id="349" r:id="rId7"/>
    <p:sldId id="345" r:id="rId8"/>
    <p:sldId id="348" r:id="rId9"/>
    <p:sldId id="34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4608-12F4-624E-AD0B-9945D1189291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640A-019B-3845-BE2B-CDF1080EE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3B479-BEBC-4BE6-8937-988E6E552D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suohio.edu/keep-teach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csu.csuohio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learning@csuohi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F9BD3-813E-4E6C-8AF4-0AC6688F2AC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223" t="15804" r="56253" b="15038"/>
          <a:stretch/>
        </p:blipFill>
        <p:spPr bwMode="auto">
          <a:xfrm>
            <a:off x="0" y="-39756"/>
            <a:ext cx="12194179" cy="702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24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7EF-A354-C048-A5D6-F6D94A19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Blackboard for Beginners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26EF0-ACB2-6746-A0C0-FFC021A7B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Common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596C2-EF30-654B-B8DE-B850AF3B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2" y="5147732"/>
            <a:ext cx="3561138" cy="10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0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504F-5BF5-B949-BBED-1254147D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for Beginners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B1CE-9DBD-2B43-AAFC-AC28B0FD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Welcome!</a:t>
            </a:r>
          </a:p>
          <a:p>
            <a:r>
              <a:rPr lang="en-US" sz="2400" dirty="0"/>
              <a:t>Please leave your mic muted until we open up for questions</a:t>
            </a:r>
          </a:p>
          <a:p>
            <a:r>
              <a:rPr lang="en-US" sz="2400" dirty="0"/>
              <a:t>Feel free to post questions in the chat as we go and we will monitor it</a:t>
            </a:r>
          </a:p>
          <a:p>
            <a:r>
              <a:rPr lang="en-US" sz="2400" dirty="0"/>
              <a:t>To open the chat, click the 	 button in the lower right to expand the Collaborate Panel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2AB77-D193-9843-B6CE-E41364A0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56" y="4483352"/>
            <a:ext cx="461014" cy="41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13682-CB30-604B-87E2-CBD70CF86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7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63F3-8250-AC41-8C7B-45592B89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BDACB-F64B-2141-9D9E-F21FC134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Sarah Rutland, Manager, Quality Assurance and Sr. Instructional Designer</a:t>
            </a:r>
          </a:p>
          <a:p>
            <a:r>
              <a:rPr lang="en-US" sz="2800" dirty="0"/>
              <a:t>Get more help:</a:t>
            </a:r>
          </a:p>
          <a:p>
            <a:pPr lvl="1"/>
            <a:r>
              <a:rPr lang="en-US" sz="2000" u="sng" dirty="0">
                <a:hlinkClick r:id="rId2"/>
              </a:rPr>
              <a:t>https://www.csuohio.edu/keep-teaching</a:t>
            </a:r>
          </a:p>
          <a:p>
            <a:pPr lvl="1"/>
            <a:r>
              <a:rPr lang="en-US" sz="2000" dirty="0"/>
              <a:t>Center for eLearning, (216) 687-3960; </a:t>
            </a:r>
            <a:r>
              <a:rPr lang="en-US" sz="2000" dirty="0" err="1"/>
              <a:t>elearning@csuohio.edu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F9B85-9DE2-6048-92B7-9B1456FC4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D0A2-B0E6-9F4E-BB3A-9157BAB0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533-31EE-D544-944B-F0FB166E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903988" cy="4523409"/>
          </a:xfrm>
        </p:spPr>
        <p:txBody>
          <a:bodyPr>
            <a:normAutofit/>
          </a:bodyPr>
          <a:lstStyle/>
          <a:p>
            <a:r>
              <a:rPr lang="en-US" sz="2400" dirty="0"/>
              <a:t>Basic overview of Blackboard</a:t>
            </a:r>
          </a:p>
          <a:p>
            <a:pPr lvl="1"/>
            <a:r>
              <a:rPr lang="en-US" sz="2000" dirty="0"/>
              <a:t>Navigation</a:t>
            </a:r>
          </a:p>
          <a:p>
            <a:pPr lvl="1"/>
            <a:r>
              <a:rPr lang="en-US" sz="2000" dirty="0"/>
              <a:t>Overview of Features</a:t>
            </a:r>
          </a:p>
          <a:p>
            <a:r>
              <a:rPr lang="en-US" sz="2400" dirty="0"/>
              <a:t>CSU Course Template</a:t>
            </a:r>
          </a:p>
          <a:p>
            <a:r>
              <a:rPr lang="en-US" sz="2400" dirty="0"/>
              <a:t>Introduce Common Tools</a:t>
            </a:r>
          </a:p>
          <a:p>
            <a:pPr lvl="1"/>
            <a:r>
              <a:rPr lang="en-US" sz="2000" dirty="0"/>
              <a:t>Announcements</a:t>
            </a:r>
          </a:p>
          <a:p>
            <a:pPr lvl="1"/>
            <a:r>
              <a:rPr lang="en-US" sz="2000" dirty="0"/>
              <a:t>Uploading Content</a:t>
            </a:r>
          </a:p>
          <a:p>
            <a:pPr lvl="1"/>
            <a:r>
              <a:rPr lang="en-US" sz="2000" dirty="0"/>
              <a:t>Creating an Assignment, discussion</a:t>
            </a:r>
          </a:p>
          <a:p>
            <a:r>
              <a:rPr lang="en-US" sz="2400" dirty="0"/>
              <a:t>Additional Resources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A87EF-C243-4440-B4F2-AB7EC5613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49DE-A82B-6943-B6C1-81122210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AE8F-CAF8-E245-B89A-EF36E39CB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Login to Blackboard from </a:t>
            </a:r>
            <a:r>
              <a:rPr lang="en-US" sz="2800" dirty="0" err="1">
                <a:hlinkClick r:id="rId2"/>
              </a:rPr>
              <a:t>MyCSU</a:t>
            </a:r>
            <a:r>
              <a:rPr lang="en-US" sz="2800" dirty="0">
                <a:hlinkClick r:id="rId2"/>
              </a:rPr>
              <a:t> Homepage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29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9E6-ACAB-E143-9079-37D24AC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5A45-0832-B647-B469-0D5BAC88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Keep Teaching Site</a:t>
            </a:r>
          </a:p>
          <a:p>
            <a:r>
              <a:rPr lang="en-US" sz="2400" dirty="0"/>
              <a:t>Webinars this week</a:t>
            </a:r>
          </a:p>
          <a:p>
            <a:r>
              <a:rPr lang="en-US" sz="2400" dirty="0"/>
              <a:t>24/7 Technical Support</a:t>
            </a:r>
          </a:p>
          <a:p>
            <a:r>
              <a:rPr lang="en-US" sz="2400" dirty="0"/>
              <a:t>Center for eLearning</a:t>
            </a:r>
          </a:p>
          <a:p>
            <a:pPr lvl="1"/>
            <a:r>
              <a:rPr lang="en-US" sz="2000" dirty="0"/>
              <a:t>Instructional Design</a:t>
            </a:r>
          </a:p>
          <a:p>
            <a:pPr lvl="1"/>
            <a:r>
              <a:rPr lang="en-US" sz="2000" dirty="0"/>
              <a:t>Lecture Capture</a:t>
            </a:r>
          </a:p>
          <a:p>
            <a:pPr lvl="1"/>
            <a:r>
              <a:rPr lang="en-US" sz="2000" dirty="0"/>
              <a:t>Collaborate, Synchronous sessions</a:t>
            </a:r>
          </a:p>
          <a:p>
            <a:pPr lvl="1"/>
            <a:r>
              <a:rPr lang="en-US" sz="2000" dirty="0"/>
              <a:t>Additional tools</a:t>
            </a:r>
          </a:p>
          <a:p>
            <a:r>
              <a:rPr lang="en-US" sz="2400" dirty="0"/>
              <a:t>Blackboard Help for Instructors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46446-DA4F-544C-867B-AC4C5FCA2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9E6-ACAB-E143-9079-37D24AC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5A45-0832-B647-B469-0D5BAC88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Center for eLearning</a:t>
            </a:r>
          </a:p>
          <a:p>
            <a:pPr lvl="1"/>
            <a:r>
              <a:rPr lang="en-US" sz="2000" dirty="0">
                <a:hlinkClick r:id="rId2"/>
              </a:rPr>
              <a:t>elearning@csuohio.edu</a:t>
            </a:r>
            <a:endParaRPr lang="en-US" sz="2000" dirty="0"/>
          </a:p>
          <a:p>
            <a:pPr lvl="1"/>
            <a:r>
              <a:rPr lang="en-US" sz="2000" dirty="0"/>
              <a:t>216-687-3960</a:t>
            </a:r>
          </a:p>
          <a:p>
            <a:pPr lvl="1"/>
            <a:r>
              <a:rPr lang="en-US" sz="2000" dirty="0"/>
              <a:t>24/7 Support: </a:t>
            </a:r>
            <a:br>
              <a:rPr lang="en-US" sz="2000" dirty="0"/>
            </a:br>
            <a:r>
              <a:rPr lang="en-US" sz="2000" dirty="0"/>
              <a:t>216-687-5050 Option #2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8F4E1-05F1-A643-B7CB-914883EF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DC08C-EAED-6947-A19A-2D36DE9A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1046922"/>
            <a:ext cx="4287078" cy="42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9E6-ACAB-E143-9079-37D24AC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5844B6-D9D4-B545-BBE2-512A79FA7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231" y="1696762"/>
            <a:ext cx="7762874" cy="38814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31381-A87D-AF48-851A-10E0F6D82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023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7755</TotalTime>
  <Words>183</Words>
  <Application>Microsoft Macintosh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PowerPoint Presentation</vt:lpstr>
      <vt:lpstr>Blackboard for Beginners</vt:lpstr>
      <vt:lpstr>Blackboard for Beginners</vt:lpstr>
      <vt:lpstr>Introductions</vt:lpstr>
      <vt:lpstr>Today’s Content</vt:lpstr>
      <vt:lpstr>Let’s get started!</vt:lpstr>
      <vt:lpstr>Additional Resources</vt:lpstr>
      <vt:lpstr>Contact Us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for Beginners</dc:title>
  <dc:creator>Sarah R Rutland</dc:creator>
  <cp:lastModifiedBy>Sarah R Rutland</cp:lastModifiedBy>
  <cp:revision>21</cp:revision>
  <dcterms:created xsi:type="dcterms:W3CDTF">2020-03-13T18:41:16Z</dcterms:created>
  <dcterms:modified xsi:type="dcterms:W3CDTF">2020-08-18T13:14:55Z</dcterms:modified>
</cp:coreProperties>
</file>