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7" r:id="rId5"/>
  </p:sldIdLst>
  <p:sldSz cx="43891200" cy="351123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17D81B-E9E3-5244-BDF0-0FC0255B6A68}" v="198" dt="2022-08-12T21:36:39.544"/>
    <p1510:client id="{38A4084C-E3AC-4240-924F-B8DC7F1BEB5D}" v="7" dt="2022-08-12T13:24:50.692"/>
    <p1510:client id="{4810717C-C582-4199-A07E-45263B764415}" v="4" dt="2022-08-12T07:19:03.055"/>
    <p1510:client id="{A35069E4-AD4B-4D99-8FED-4410E43CFEF3}" v="11" vWet="12" dt="2022-08-12T21:17:34.0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jamin A King" userId="ec12f0bf-925d-4cd7-a421-6d7efda39c45" providerId="ADAL" clId="{4810717C-C582-4199-A07E-45263B764415}"/>
    <pc:docChg chg="custSel modSld">
      <pc:chgData name="Benjamin A King" userId="ec12f0bf-925d-4cd7-a421-6d7efda39c45" providerId="ADAL" clId="{4810717C-C582-4199-A07E-45263B764415}" dt="2022-08-12T07:19:33.283" v="433" actId="20577"/>
      <pc:docMkLst>
        <pc:docMk/>
      </pc:docMkLst>
      <pc:sldChg chg="addSp delSp modSp mod">
        <pc:chgData name="Benjamin A King" userId="ec12f0bf-925d-4cd7-a421-6d7efda39c45" providerId="ADAL" clId="{4810717C-C582-4199-A07E-45263B764415}" dt="2022-08-12T07:19:33.283" v="433" actId="20577"/>
        <pc:sldMkLst>
          <pc:docMk/>
          <pc:sldMk cId="680824719" sldId="257"/>
        </pc:sldMkLst>
        <pc:spChg chg="add mod">
          <ac:chgData name="Benjamin A King" userId="ec12f0bf-925d-4cd7-a421-6d7efda39c45" providerId="ADAL" clId="{4810717C-C582-4199-A07E-45263B764415}" dt="2022-08-12T07:15:40.140" v="101" actId="20577"/>
          <ac:spMkLst>
            <pc:docMk/>
            <pc:sldMk cId="680824719" sldId="257"/>
            <ac:spMk id="2" creationId="{77A31471-BE11-4CAB-CDFB-7905138F6831}"/>
          </ac:spMkLst>
        </pc:spChg>
        <pc:spChg chg="add mod">
          <ac:chgData name="Benjamin A King" userId="ec12f0bf-925d-4cd7-a421-6d7efda39c45" providerId="ADAL" clId="{4810717C-C582-4199-A07E-45263B764415}" dt="2022-08-12T07:16:34.005" v="156" actId="403"/>
          <ac:spMkLst>
            <pc:docMk/>
            <pc:sldMk cId="680824719" sldId="257"/>
            <ac:spMk id="4" creationId="{C2177731-9E64-89D5-DB65-2C677D0D4A9B}"/>
          </ac:spMkLst>
        </pc:spChg>
        <pc:spChg chg="add mod">
          <ac:chgData name="Benjamin A King" userId="ec12f0bf-925d-4cd7-a421-6d7efda39c45" providerId="ADAL" clId="{4810717C-C582-4199-A07E-45263B764415}" dt="2022-08-12T07:18:48.697" v="358" actId="403"/>
          <ac:spMkLst>
            <pc:docMk/>
            <pc:sldMk cId="680824719" sldId="257"/>
            <ac:spMk id="5" creationId="{06E31E3B-61CC-512E-5A34-D961B84F9BE9}"/>
          </ac:spMkLst>
        </pc:spChg>
        <pc:spChg chg="add mod">
          <ac:chgData name="Benjamin A King" userId="ec12f0bf-925d-4cd7-a421-6d7efda39c45" providerId="ADAL" clId="{4810717C-C582-4199-A07E-45263B764415}" dt="2022-08-12T07:19:33.283" v="433" actId="20577"/>
          <ac:spMkLst>
            <pc:docMk/>
            <pc:sldMk cId="680824719" sldId="257"/>
            <ac:spMk id="6" creationId="{102773A4-30D3-CC4D-9673-27305FAFB79B}"/>
          </ac:spMkLst>
        </pc:spChg>
        <pc:spChg chg="del mod">
          <ac:chgData name="Benjamin A King" userId="ec12f0bf-925d-4cd7-a421-6d7efda39c45" providerId="ADAL" clId="{4810717C-C582-4199-A07E-45263B764415}" dt="2022-08-12T07:13:47.154" v="7" actId="478"/>
          <ac:spMkLst>
            <pc:docMk/>
            <pc:sldMk cId="680824719" sldId="257"/>
            <ac:spMk id="14" creationId="{59E63621-51D3-704D-8AE6-1BA5CFD8BF7E}"/>
          </ac:spMkLst>
        </pc:spChg>
        <pc:spChg chg="mod">
          <ac:chgData name="Benjamin A King" userId="ec12f0bf-925d-4cd7-a421-6d7efda39c45" providerId="ADAL" clId="{4810717C-C582-4199-A07E-45263B764415}" dt="2022-08-12T07:17:24.626" v="273" actId="20577"/>
          <ac:spMkLst>
            <pc:docMk/>
            <pc:sldMk cId="680824719" sldId="257"/>
            <ac:spMk id="29" creationId="{37A0A4CB-1457-8541-AFC0-C1020AB62167}"/>
          </ac:spMkLst>
        </pc:spChg>
        <pc:spChg chg="del">
          <ac:chgData name="Benjamin A King" userId="ec12f0bf-925d-4cd7-a421-6d7efda39c45" providerId="ADAL" clId="{4810717C-C582-4199-A07E-45263B764415}" dt="2022-08-12T07:13:56.384" v="9" actId="478"/>
          <ac:spMkLst>
            <pc:docMk/>
            <pc:sldMk cId="680824719" sldId="257"/>
            <ac:spMk id="30" creationId="{C4BA1917-4692-034A-8975-14B7A4475EB3}"/>
          </ac:spMkLst>
        </pc:spChg>
        <pc:spChg chg="del">
          <ac:chgData name="Benjamin A King" userId="ec12f0bf-925d-4cd7-a421-6d7efda39c45" providerId="ADAL" clId="{4810717C-C582-4199-A07E-45263B764415}" dt="2022-08-12T07:13:52.713" v="8" actId="478"/>
          <ac:spMkLst>
            <pc:docMk/>
            <pc:sldMk cId="680824719" sldId="257"/>
            <ac:spMk id="32" creationId="{CAC7BF10-709A-5B49-9C5B-5138A6B2CD97}"/>
          </ac:spMkLst>
        </pc:spChg>
        <pc:spChg chg="del">
          <ac:chgData name="Benjamin A King" userId="ec12f0bf-925d-4cd7-a421-6d7efda39c45" providerId="ADAL" clId="{4810717C-C582-4199-A07E-45263B764415}" dt="2022-08-12T07:13:41.981" v="3" actId="478"/>
          <ac:spMkLst>
            <pc:docMk/>
            <pc:sldMk cId="680824719" sldId="257"/>
            <ac:spMk id="34" creationId="{B7BA2BDE-553C-0146-96B0-D5E72AB1BF31}"/>
          </ac:spMkLst>
        </pc:spChg>
        <pc:spChg chg="del mod">
          <ac:chgData name="Benjamin A King" userId="ec12f0bf-925d-4cd7-a421-6d7efda39c45" providerId="ADAL" clId="{4810717C-C582-4199-A07E-45263B764415}" dt="2022-08-12T07:13:39.577" v="2" actId="478"/>
          <ac:spMkLst>
            <pc:docMk/>
            <pc:sldMk cId="680824719" sldId="257"/>
            <ac:spMk id="37" creationId="{6514E0FF-556A-8842-95E8-C00F1D5E5E00}"/>
          </ac:spMkLst>
        </pc:spChg>
        <pc:picChg chg="del">
          <ac:chgData name="Benjamin A King" userId="ec12f0bf-925d-4cd7-a421-6d7efda39c45" providerId="ADAL" clId="{4810717C-C582-4199-A07E-45263B764415}" dt="2022-08-12T07:15:24.878" v="98" actId="478"/>
          <ac:picMkLst>
            <pc:docMk/>
            <pc:sldMk cId="680824719" sldId="257"/>
            <ac:picMk id="27" creationId="{3C2D6291-FABF-4047-B312-EDD60D7E08EF}"/>
          </ac:picMkLst>
        </pc:picChg>
        <pc:cxnChg chg="del">
          <ac:chgData name="Benjamin A King" userId="ec12f0bf-925d-4cd7-a421-6d7efda39c45" providerId="ADAL" clId="{4810717C-C582-4199-A07E-45263B764415}" dt="2022-08-12T07:13:45.379" v="6" actId="478"/>
          <ac:cxnSpMkLst>
            <pc:docMk/>
            <pc:sldMk cId="680824719" sldId="257"/>
            <ac:cxnSpMk id="3" creationId="{366086D1-442A-D240-8113-1A573D43F599}"/>
          </ac:cxnSpMkLst>
        </pc:cxnChg>
        <pc:cxnChg chg="del">
          <ac:chgData name="Benjamin A King" userId="ec12f0bf-925d-4cd7-a421-6d7efda39c45" providerId="ADAL" clId="{4810717C-C582-4199-A07E-45263B764415}" dt="2022-08-12T07:13:58.790" v="11" actId="478"/>
          <ac:cxnSpMkLst>
            <pc:docMk/>
            <pc:sldMk cId="680824719" sldId="257"/>
            <ac:cxnSpMk id="28" creationId="{FD875D4D-432B-A340-A1FC-215C9C73C84D}"/>
          </ac:cxnSpMkLst>
        </pc:cxnChg>
        <pc:cxnChg chg="del">
          <ac:chgData name="Benjamin A King" userId="ec12f0bf-925d-4cd7-a421-6d7efda39c45" providerId="ADAL" clId="{4810717C-C582-4199-A07E-45263B764415}" dt="2022-08-12T07:13:57.689" v="10" actId="478"/>
          <ac:cxnSpMkLst>
            <pc:docMk/>
            <pc:sldMk cId="680824719" sldId="257"/>
            <ac:cxnSpMk id="31" creationId="{52BAEB55-1203-9840-BF14-4847D228B0C8}"/>
          </ac:cxnSpMkLst>
        </pc:cxnChg>
        <pc:cxnChg chg="del">
          <ac:chgData name="Benjamin A King" userId="ec12f0bf-925d-4cd7-a421-6d7efda39c45" providerId="ADAL" clId="{4810717C-C582-4199-A07E-45263B764415}" dt="2022-08-12T07:13:42.898" v="4" actId="478"/>
          <ac:cxnSpMkLst>
            <pc:docMk/>
            <pc:sldMk cId="680824719" sldId="257"/>
            <ac:cxnSpMk id="33" creationId="{72B01883-0E05-4C40-B33B-D1EEA4350FA8}"/>
          </ac:cxnSpMkLst>
        </pc:cxnChg>
      </pc:sldChg>
    </pc:docChg>
  </pc:docChgLst>
  <pc:docChgLst>
    <pc:chgData name="Angel L Reyes-Rodriguez" userId="S::6002323@csuohio.edu::9c18bec1-f793-4b97-ae27-970a203ca99e" providerId="AD" clId="Web-{A35069E4-AD4B-4D99-8FED-4410E43CFEF3}"/>
    <pc:docChg chg="modSld">
      <pc:chgData name="Angel L Reyes-Rodriguez" userId="S::6002323@csuohio.edu::9c18bec1-f793-4b97-ae27-970a203ca99e" providerId="AD" clId="Web-{A35069E4-AD4B-4D99-8FED-4410E43CFEF3}" dt="2022-08-12T21:17:32.629" v="6" actId="20577"/>
      <pc:docMkLst>
        <pc:docMk/>
      </pc:docMkLst>
      <pc:sldChg chg="modSp">
        <pc:chgData name="Angel L Reyes-Rodriguez" userId="S::6002323@csuohio.edu::9c18bec1-f793-4b97-ae27-970a203ca99e" providerId="AD" clId="Web-{A35069E4-AD4B-4D99-8FED-4410E43CFEF3}" dt="2022-08-12T21:17:32.629" v="6" actId="20577"/>
        <pc:sldMkLst>
          <pc:docMk/>
          <pc:sldMk cId="680824719" sldId="257"/>
        </pc:sldMkLst>
        <pc:spChg chg="mod">
          <ac:chgData name="Angel L Reyes-Rodriguez" userId="S::6002323@csuohio.edu::9c18bec1-f793-4b97-ae27-970a203ca99e" providerId="AD" clId="Web-{A35069E4-AD4B-4D99-8FED-4410E43CFEF3}" dt="2022-08-12T21:17:32.629" v="6" actId="20577"/>
          <ac:spMkLst>
            <pc:docMk/>
            <pc:sldMk cId="680824719" sldId="257"/>
            <ac:spMk id="15" creationId="{8205D896-8FD4-364F-8497-AA9D148220E6}"/>
          </ac:spMkLst>
        </pc:spChg>
      </pc:sldChg>
    </pc:docChg>
  </pc:docChgLst>
  <pc:docChgLst>
    <pc:chgData name="Angel L Reyes-Rodriguez" userId="9c18bec1-f793-4b97-ae27-970a203ca99e" providerId="ADAL" clId="{3417D81B-E9E3-5244-BDF0-0FC0255B6A68}"/>
    <pc:docChg chg="undo custSel modSld">
      <pc:chgData name="Angel L Reyes-Rodriguez" userId="9c18bec1-f793-4b97-ae27-970a203ca99e" providerId="ADAL" clId="{3417D81B-E9E3-5244-BDF0-0FC0255B6A68}" dt="2022-08-12T21:36:39.544" v="194" actId="1035"/>
      <pc:docMkLst>
        <pc:docMk/>
      </pc:docMkLst>
      <pc:sldChg chg="addSp delSp modSp mod">
        <pc:chgData name="Angel L Reyes-Rodriguez" userId="9c18bec1-f793-4b97-ae27-970a203ca99e" providerId="ADAL" clId="{3417D81B-E9E3-5244-BDF0-0FC0255B6A68}" dt="2022-08-12T21:36:39.544" v="194" actId="1035"/>
        <pc:sldMkLst>
          <pc:docMk/>
          <pc:sldMk cId="680824719" sldId="257"/>
        </pc:sldMkLst>
        <pc:spChg chg="add del mod">
          <ac:chgData name="Angel L Reyes-Rodriguez" userId="9c18bec1-f793-4b97-ae27-970a203ca99e" providerId="ADAL" clId="{3417D81B-E9E3-5244-BDF0-0FC0255B6A68}" dt="2022-08-12T21:26:32.889" v="68"/>
          <ac:spMkLst>
            <pc:docMk/>
            <pc:sldMk cId="680824719" sldId="257"/>
            <ac:spMk id="2" creationId="{DEAFE359-DB66-2311-B3A3-756FC55F4A06}"/>
          </ac:spMkLst>
        </pc:spChg>
        <pc:spChg chg="add del mod">
          <ac:chgData name="Angel L Reyes-Rodriguez" userId="9c18bec1-f793-4b97-ae27-970a203ca99e" providerId="ADAL" clId="{3417D81B-E9E3-5244-BDF0-0FC0255B6A68}" dt="2022-08-12T21:34:17.873" v="159"/>
          <ac:spMkLst>
            <pc:docMk/>
            <pc:sldMk cId="680824719" sldId="257"/>
            <ac:spMk id="4" creationId="{5A706B98-A288-226D-26AD-6BECD933D9B6}"/>
          </ac:spMkLst>
        </pc:spChg>
        <pc:spChg chg="mod">
          <ac:chgData name="Angel L Reyes-Rodriguez" userId="9c18bec1-f793-4b97-ae27-970a203ca99e" providerId="ADAL" clId="{3417D81B-E9E3-5244-BDF0-0FC0255B6A68}" dt="2022-08-12T21:25:56.277" v="62" actId="255"/>
          <ac:spMkLst>
            <pc:docMk/>
            <pc:sldMk cId="680824719" sldId="257"/>
            <ac:spMk id="15" creationId="{8205D896-8FD4-364F-8497-AA9D148220E6}"/>
          </ac:spMkLst>
        </pc:spChg>
        <pc:spChg chg="mod">
          <ac:chgData name="Angel L Reyes-Rodriguez" userId="9c18bec1-f793-4b97-ae27-970a203ca99e" providerId="ADAL" clId="{3417D81B-E9E3-5244-BDF0-0FC0255B6A68}" dt="2022-08-12T21:25:24.351" v="61" actId="14100"/>
          <ac:spMkLst>
            <pc:docMk/>
            <pc:sldMk cId="680824719" sldId="257"/>
            <ac:spMk id="17" creationId="{00000000-0000-0000-0000-000000000000}"/>
          </ac:spMkLst>
        </pc:spChg>
        <pc:spChg chg="mod">
          <ac:chgData name="Angel L Reyes-Rodriguez" userId="9c18bec1-f793-4b97-ae27-970a203ca99e" providerId="ADAL" clId="{3417D81B-E9E3-5244-BDF0-0FC0255B6A68}" dt="2022-08-12T21:26:16.231" v="63" actId="1076"/>
          <ac:spMkLst>
            <pc:docMk/>
            <pc:sldMk cId="680824719" sldId="257"/>
            <ac:spMk id="41" creationId="{4F490F86-BBB0-8C47-92E6-534B67D136FA}"/>
          </ac:spMkLst>
        </pc:spChg>
        <pc:spChg chg="mod">
          <ac:chgData name="Angel L Reyes-Rodriguez" userId="9c18bec1-f793-4b97-ae27-970a203ca99e" providerId="ADAL" clId="{3417D81B-E9E3-5244-BDF0-0FC0255B6A68}" dt="2022-08-12T21:36:39.544" v="194" actId="1035"/>
          <ac:spMkLst>
            <pc:docMk/>
            <pc:sldMk cId="680824719" sldId="257"/>
            <ac:spMk id="45" creationId="{1D697311-C344-E349-80C8-6FDB4DC7788F}"/>
          </ac:spMkLst>
        </pc:spChg>
        <pc:spChg chg="mod">
          <ac:chgData name="Angel L Reyes-Rodriguez" userId="9c18bec1-f793-4b97-ae27-970a203ca99e" providerId="ADAL" clId="{3417D81B-E9E3-5244-BDF0-0FC0255B6A68}" dt="2022-08-12T21:36:14.180" v="191" actId="20577"/>
          <ac:spMkLst>
            <pc:docMk/>
            <pc:sldMk cId="680824719" sldId="257"/>
            <ac:spMk id="49" creationId="{DD0D4111-4B70-2344-AA73-021B5920CB27}"/>
          </ac:spMkLst>
        </pc:spChg>
        <pc:spChg chg="mod">
          <ac:chgData name="Angel L Reyes-Rodriguez" userId="9c18bec1-f793-4b97-ae27-970a203ca99e" providerId="ADAL" clId="{3417D81B-E9E3-5244-BDF0-0FC0255B6A68}" dt="2022-08-12T21:35:19.492" v="168" actId="1076"/>
          <ac:spMkLst>
            <pc:docMk/>
            <pc:sldMk cId="680824719" sldId="257"/>
            <ac:spMk id="50" creationId="{17B763B1-4C49-CC40-9E09-27263E3E55D9}"/>
          </ac:spMkLst>
        </pc:spChg>
        <pc:picChg chg="mod">
          <ac:chgData name="Angel L Reyes-Rodriguez" userId="9c18bec1-f793-4b97-ae27-970a203ca99e" providerId="ADAL" clId="{3417D81B-E9E3-5244-BDF0-0FC0255B6A68}" dt="2022-08-12T21:26:48.156" v="70" actId="1076"/>
          <ac:picMkLst>
            <pc:docMk/>
            <pc:sldMk cId="680824719" sldId="257"/>
            <ac:picMk id="3" creationId="{00000000-0000-0000-0000-000000000000}"/>
          </ac:picMkLst>
        </pc:picChg>
        <pc:picChg chg="mod">
          <ac:chgData name="Angel L Reyes-Rodriguez" userId="9c18bec1-f793-4b97-ae27-970a203ca99e" providerId="ADAL" clId="{3417D81B-E9E3-5244-BDF0-0FC0255B6A68}" dt="2022-08-12T21:26:27.167" v="65" actId="1076"/>
          <ac:picMkLst>
            <pc:docMk/>
            <pc:sldMk cId="680824719" sldId="257"/>
            <ac:picMk id="7" creationId="{00000000-0000-0000-0000-000000000000}"/>
          </ac:picMkLst>
        </pc:picChg>
        <pc:picChg chg="mod">
          <ac:chgData name="Angel L Reyes-Rodriguez" userId="9c18bec1-f793-4b97-ae27-970a203ca99e" providerId="ADAL" clId="{3417D81B-E9E3-5244-BDF0-0FC0255B6A68}" dt="2022-08-12T21:26:35.252" v="69" actId="1076"/>
          <ac:picMkLst>
            <pc:docMk/>
            <pc:sldMk cId="680824719" sldId="257"/>
            <ac:picMk id="8" creationId="{00000000-0000-0000-0000-000000000000}"/>
          </ac:picMkLst>
        </pc:picChg>
        <pc:picChg chg="mod">
          <ac:chgData name="Angel L Reyes-Rodriguez" userId="9c18bec1-f793-4b97-ae27-970a203ca99e" providerId="ADAL" clId="{3417D81B-E9E3-5244-BDF0-0FC0255B6A68}" dt="2022-08-12T21:24:52.908" v="55" actId="1076"/>
          <ac:picMkLst>
            <pc:docMk/>
            <pc:sldMk cId="680824719" sldId="257"/>
            <ac:picMk id="16" creationId="{00000000-0000-0000-0000-000000000000}"/>
          </ac:picMkLst>
        </pc:picChg>
        <pc:picChg chg="mod">
          <ac:chgData name="Angel L Reyes-Rodriguez" userId="9c18bec1-f793-4b97-ae27-970a203ca99e" providerId="ADAL" clId="{3417D81B-E9E3-5244-BDF0-0FC0255B6A68}" dt="2022-08-12T21:35:19.492" v="168" actId="1076"/>
          <ac:picMkLst>
            <pc:docMk/>
            <pc:sldMk cId="680824719" sldId="257"/>
            <ac:picMk id="18" creationId="{00000000-0000-0000-0000-000000000000}"/>
          </ac:picMkLst>
        </pc:picChg>
      </pc:sldChg>
    </pc:docChg>
  </pc:docChgLst>
  <pc:docChgLst>
    <pc:chgData name="Benjamin A King" userId="S::2400450@vikes.csuohio.edu::ec12f0bf-925d-4cd7-a421-6d7efda39c45" providerId="AD" clId="Web-{38A4084C-E3AC-4240-924F-B8DC7F1BEB5D}"/>
    <pc:docChg chg="addSld delSld modSld">
      <pc:chgData name="Benjamin A King" userId="S::2400450@vikes.csuohio.edu::ec12f0bf-925d-4cd7-a421-6d7efda39c45" providerId="AD" clId="Web-{38A4084C-E3AC-4240-924F-B8DC7F1BEB5D}" dt="2022-08-12T13:24:48.489" v="3"/>
      <pc:docMkLst>
        <pc:docMk/>
      </pc:docMkLst>
      <pc:sldChg chg="modSp add del">
        <pc:chgData name="Benjamin A King" userId="S::2400450@vikes.csuohio.edu::ec12f0bf-925d-4cd7-a421-6d7efda39c45" providerId="AD" clId="Web-{38A4084C-E3AC-4240-924F-B8DC7F1BEB5D}" dt="2022-08-12T13:24:48.489" v="3"/>
        <pc:sldMkLst>
          <pc:docMk/>
          <pc:sldMk cId="680824719" sldId="257"/>
        </pc:sldMkLst>
        <pc:spChg chg="mod">
          <ac:chgData name="Benjamin A King" userId="S::2400450@vikes.csuohio.edu::ec12f0bf-925d-4cd7-a421-6d7efda39c45" providerId="AD" clId="Web-{38A4084C-E3AC-4240-924F-B8DC7F1BEB5D}" dt="2022-08-12T13:24:23.567" v="1" actId="20577"/>
          <ac:spMkLst>
            <pc:docMk/>
            <pc:sldMk cId="680824719" sldId="257"/>
            <ac:spMk id="15" creationId="{8205D896-8FD4-364F-8497-AA9D148220E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746395"/>
            <a:ext cx="37307520" cy="12224291"/>
          </a:xfrm>
        </p:spPr>
        <p:txBody>
          <a:bodyPr anchor="b"/>
          <a:lstStyle>
            <a:lvl1pPr algn="ctr">
              <a:defRPr sz="28800"/>
            </a:lvl1pPr>
          </a:lstStyle>
          <a:p>
            <a:r>
              <a:rPr lang="en-US"/>
              <a:t>Click to edit Master title style</a:t>
            </a:r>
          </a:p>
        </p:txBody>
      </p:sp>
      <p:sp>
        <p:nvSpPr>
          <p:cNvPr id="3" name="Subtitle 2"/>
          <p:cNvSpPr>
            <a:spLocks noGrp="1"/>
          </p:cNvSpPr>
          <p:nvPr>
            <p:ph type="subTitle" idx="1"/>
          </p:nvPr>
        </p:nvSpPr>
        <p:spPr>
          <a:xfrm>
            <a:off x="5486400" y="18442101"/>
            <a:ext cx="32918400" cy="847734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p>
        </p:txBody>
      </p:sp>
      <p:sp>
        <p:nvSpPr>
          <p:cNvPr id="4" name="Date Placeholder 3"/>
          <p:cNvSpPr>
            <a:spLocks noGrp="1"/>
          </p:cNvSpPr>
          <p:nvPr>
            <p:ph type="dt" sz="half" idx="10"/>
          </p:nvPr>
        </p:nvSpPr>
        <p:spPr/>
        <p:txBody>
          <a:bodyPr/>
          <a:lstStyle/>
          <a:p>
            <a:fld id="{81E0770A-D877-AA44-B7F7-827509D1D757}"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40719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E0770A-D877-AA44-B7F7-827509D1D757}"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745539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869406"/>
            <a:ext cx="9464040" cy="2975607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869406"/>
            <a:ext cx="27843480" cy="2975607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E0770A-D877-AA44-B7F7-827509D1D757}"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1939653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E0770A-D877-AA44-B7F7-827509D1D757}"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3949639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753708"/>
            <a:ext cx="37856160" cy="14605749"/>
          </a:xfrm>
        </p:spPr>
        <p:txBody>
          <a:bodyPr anchor="b"/>
          <a:lstStyle>
            <a:lvl1pPr>
              <a:defRPr sz="28800"/>
            </a:lvl1pPr>
          </a:lstStyle>
          <a:p>
            <a:r>
              <a:rPr lang="en-US"/>
              <a:t>Click to edit Master title style</a:t>
            </a:r>
          </a:p>
        </p:txBody>
      </p:sp>
      <p:sp>
        <p:nvSpPr>
          <p:cNvPr id="3" name="Text Placeholder 2"/>
          <p:cNvSpPr>
            <a:spLocks noGrp="1"/>
          </p:cNvSpPr>
          <p:nvPr>
            <p:ph type="body" idx="1"/>
          </p:nvPr>
        </p:nvSpPr>
        <p:spPr>
          <a:xfrm>
            <a:off x="2994662" y="23497633"/>
            <a:ext cx="37856160" cy="7680819"/>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E0770A-D877-AA44-B7F7-827509D1D757}"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1162012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9347031"/>
            <a:ext cx="18653760" cy="2227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9347031"/>
            <a:ext cx="18653760" cy="2227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E0770A-D877-AA44-B7F7-827509D1D757}" type="datetimeFigureOut">
              <a:rPr lang="en-US" smtClean="0"/>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167269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869414"/>
            <a:ext cx="37856160" cy="6786760"/>
          </a:xfrm>
        </p:spPr>
        <p:txBody>
          <a:bodyPr/>
          <a:lstStyle/>
          <a:p>
            <a:r>
              <a:rPr lang="en-US"/>
              <a:t>Click to edit Master title style</a:t>
            </a:r>
          </a:p>
        </p:txBody>
      </p:sp>
      <p:sp>
        <p:nvSpPr>
          <p:cNvPr id="3" name="Text Placeholder 2"/>
          <p:cNvSpPr>
            <a:spLocks noGrp="1"/>
          </p:cNvSpPr>
          <p:nvPr>
            <p:ph type="body" idx="1"/>
          </p:nvPr>
        </p:nvSpPr>
        <p:spPr>
          <a:xfrm>
            <a:off x="3023242" y="8607399"/>
            <a:ext cx="18568032" cy="4218353"/>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825752"/>
            <a:ext cx="18568032" cy="18864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607399"/>
            <a:ext cx="18659477" cy="4218353"/>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825752"/>
            <a:ext cx="18659477" cy="18864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E0770A-D877-AA44-B7F7-827509D1D757}" type="datetimeFigureOut">
              <a:rPr lang="en-US" smtClean="0"/>
              <a:t>8/12/2022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1736093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E0770A-D877-AA44-B7F7-827509D1D757}" type="datetimeFigureOut">
              <a:rPr lang="en-US" smtClean="0"/>
              <a:t>8/12/2022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232256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0770A-D877-AA44-B7F7-827509D1D757}" type="datetimeFigureOut">
              <a:rPr lang="en-US" smtClean="0"/>
              <a:t>8/12/2022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3032119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340822"/>
            <a:ext cx="14156054" cy="8192876"/>
          </a:xfrm>
        </p:spPr>
        <p:txBody>
          <a:bodyPr anchor="b"/>
          <a:lstStyle>
            <a:lvl1pPr>
              <a:defRPr sz="15360"/>
            </a:lvl1pPr>
          </a:lstStyle>
          <a:p>
            <a:r>
              <a:rPr lang="en-US"/>
              <a:t>Click to edit Master title style</a:t>
            </a:r>
          </a:p>
        </p:txBody>
      </p:sp>
      <p:sp>
        <p:nvSpPr>
          <p:cNvPr id="3" name="Content Placeholder 2"/>
          <p:cNvSpPr>
            <a:spLocks noGrp="1"/>
          </p:cNvSpPr>
          <p:nvPr>
            <p:ph idx="1"/>
          </p:nvPr>
        </p:nvSpPr>
        <p:spPr>
          <a:xfrm>
            <a:off x="18659477" y="5055532"/>
            <a:ext cx="22219920" cy="24952509"/>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10533697"/>
            <a:ext cx="14156054" cy="19514978"/>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81E0770A-D877-AA44-B7F7-827509D1D757}" type="datetimeFigureOut">
              <a:rPr lang="en-US" smtClean="0"/>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4053017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340822"/>
            <a:ext cx="14156054" cy="8192876"/>
          </a:xfrm>
        </p:spPr>
        <p:txBody>
          <a:bodyPr anchor="b"/>
          <a:lstStyle>
            <a:lvl1pPr>
              <a:defRPr sz="15360"/>
            </a:lvl1pPr>
          </a:lstStyle>
          <a:p>
            <a:r>
              <a:rPr lang="en-US"/>
              <a:t>Click to edit Master title style</a:t>
            </a:r>
          </a:p>
        </p:txBody>
      </p:sp>
      <p:sp>
        <p:nvSpPr>
          <p:cNvPr id="3" name="Picture Placeholder 2"/>
          <p:cNvSpPr>
            <a:spLocks noGrp="1" noChangeAspect="1"/>
          </p:cNvSpPr>
          <p:nvPr>
            <p:ph type="pic" idx="1"/>
          </p:nvPr>
        </p:nvSpPr>
        <p:spPr>
          <a:xfrm>
            <a:off x="18659477" y="5055532"/>
            <a:ext cx="22219920" cy="24952509"/>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p>
        </p:txBody>
      </p:sp>
      <p:sp>
        <p:nvSpPr>
          <p:cNvPr id="4" name="Text Placeholder 3"/>
          <p:cNvSpPr>
            <a:spLocks noGrp="1"/>
          </p:cNvSpPr>
          <p:nvPr>
            <p:ph type="body" sz="half" idx="2"/>
          </p:nvPr>
        </p:nvSpPr>
        <p:spPr>
          <a:xfrm>
            <a:off x="3023237" y="10533697"/>
            <a:ext cx="14156054" cy="19514978"/>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81E0770A-D877-AA44-B7F7-827509D1D757}" type="datetimeFigureOut">
              <a:rPr lang="en-US" smtClean="0"/>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2037217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869414"/>
            <a:ext cx="37856160" cy="67867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17520" y="9347031"/>
            <a:ext cx="37856160" cy="222784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2543931"/>
            <a:ext cx="9875520" cy="1869406"/>
          </a:xfrm>
          <a:prstGeom prst="rect">
            <a:avLst/>
          </a:prstGeom>
        </p:spPr>
        <p:txBody>
          <a:bodyPr vert="horz" lIns="91440" tIns="45720" rIns="91440" bIns="45720" rtlCol="0" anchor="ctr"/>
          <a:lstStyle>
            <a:lvl1pPr algn="l">
              <a:defRPr sz="5760">
                <a:solidFill>
                  <a:schemeClr val="tx1">
                    <a:tint val="75000"/>
                  </a:schemeClr>
                </a:solidFill>
              </a:defRPr>
            </a:lvl1pPr>
          </a:lstStyle>
          <a:p>
            <a:fld id="{81E0770A-D877-AA44-B7F7-827509D1D757}" type="datetimeFigureOut">
              <a:rPr lang="en-US" smtClean="0"/>
              <a:t>8/12/2022</a:t>
            </a:fld>
            <a:endParaRPr lang="en-US"/>
          </a:p>
        </p:txBody>
      </p:sp>
      <p:sp>
        <p:nvSpPr>
          <p:cNvPr id="5" name="Footer Placeholder 4"/>
          <p:cNvSpPr>
            <a:spLocks noGrp="1"/>
          </p:cNvSpPr>
          <p:nvPr>
            <p:ph type="ftr" sz="quarter" idx="3"/>
          </p:nvPr>
        </p:nvSpPr>
        <p:spPr>
          <a:xfrm>
            <a:off x="14538960" y="32543931"/>
            <a:ext cx="14813280" cy="1869406"/>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2543931"/>
            <a:ext cx="9875520" cy="1869406"/>
          </a:xfrm>
          <a:prstGeom prst="rect">
            <a:avLst/>
          </a:prstGeom>
        </p:spPr>
        <p:txBody>
          <a:bodyPr vert="horz" lIns="91440" tIns="45720" rIns="91440" bIns="45720" rtlCol="0" anchor="ctr"/>
          <a:lstStyle>
            <a:lvl1pPr algn="r">
              <a:defRPr sz="5760">
                <a:solidFill>
                  <a:schemeClr val="tx1">
                    <a:tint val="75000"/>
                  </a:schemeClr>
                </a:solidFill>
              </a:defRPr>
            </a:lvl1pPr>
          </a:lstStyle>
          <a:p>
            <a:fld id="{7050BDC4-137A-AE4B-81CB-F69BF0EB194D}" type="slidenum">
              <a:rPr lang="en-US" smtClean="0"/>
              <a:t>‹#›</a:t>
            </a:fld>
            <a:endParaRPr lang="en-US"/>
          </a:p>
        </p:txBody>
      </p:sp>
    </p:spTree>
    <p:extLst>
      <p:ext uri="{BB962C8B-B14F-4D97-AF65-F5344CB8AC3E}">
        <p14:creationId xmlns:p14="http://schemas.microsoft.com/office/powerpoint/2010/main" val="997948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emf"/><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4854" y="23849935"/>
            <a:ext cx="7743895" cy="5238898"/>
          </a:xfrm>
          <a:prstGeom prst="rect">
            <a:avLst/>
          </a:prstGeom>
        </p:spPr>
      </p:pic>
      <p:sp>
        <p:nvSpPr>
          <p:cNvPr id="9" name="TextBox 8">
            <a:extLst>
              <a:ext uri="{FF2B5EF4-FFF2-40B4-BE49-F238E27FC236}">
                <a16:creationId xmlns:a16="http://schemas.microsoft.com/office/drawing/2014/main" id="{3D71022F-7930-A04D-BE29-7BA07E56EA3E}"/>
              </a:ext>
            </a:extLst>
          </p:cNvPr>
          <p:cNvSpPr txBox="1"/>
          <p:nvPr/>
        </p:nvSpPr>
        <p:spPr>
          <a:xfrm>
            <a:off x="6400800" y="1568320"/>
            <a:ext cx="32004000" cy="1015663"/>
          </a:xfrm>
          <a:prstGeom prst="rect">
            <a:avLst/>
          </a:prstGeom>
          <a:noFill/>
        </p:spPr>
        <p:txBody>
          <a:bodyPr wrap="square" rtlCol="0">
            <a:spAutoFit/>
          </a:bodyPr>
          <a:lstStyle/>
          <a:p>
            <a:pPr algn="ctr"/>
            <a:r>
              <a:rPr lang="en-US" sz="6000" b="1"/>
              <a:t>Ground Level Interactions in the Panama Canal Zone</a:t>
            </a:r>
          </a:p>
        </p:txBody>
      </p:sp>
      <p:pic>
        <p:nvPicPr>
          <p:cNvPr id="10" name="Picture 2">
            <a:extLst>
              <a:ext uri="{FF2B5EF4-FFF2-40B4-BE49-F238E27FC236}">
                <a16:creationId xmlns:a16="http://schemas.microsoft.com/office/drawing/2014/main" id="{B6D0C6EE-FAF1-9844-8288-533F2B8EF9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100" y="1142821"/>
            <a:ext cx="4432300" cy="450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FA22862B-4F9D-3444-BC11-8EC65EDDD52F}"/>
              </a:ext>
            </a:extLst>
          </p:cNvPr>
          <p:cNvPicPr>
            <a:picLocks noChangeAspect="1"/>
          </p:cNvPicPr>
          <p:nvPr/>
        </p:nvPicPr>
        <p:blipFill>
          <a:blip r:embed="rId4"/>
          <a:stretch>
            <a:fillRect/>
          </a:stretch>
        </p:blipFill>
        <p:spPr>
          <a:xfrm>
            <a:off x="35788600" y="1964352"/>
            <a:ext cx="7048500" cy="2857500"/>
          </a:xfrm>
          <a:prstGeom prst="rect">
            <a:avLst/>
          </a:prstGeom>
        </p:spPr>
      </p:pic>
      <p:sp>
        <p:nvSpPr>
          <p:cNvPr id="12" name="TextBox 11">
            <a:extLst>
              <a:ext uri="{FF2B5EF4-FFF2-40B4-BE49-F238E27FC236}">
                <a16:creationId xmlns:a16="http://schemas.microsoft.com/office/drawing/2014/main" id="{93818E83-1460-7646-81F6-09587D02C1FF}"/>
              </a:ext>
            </a:extLst>
          </p:cNvPr>
          <p:cNvSpPr txBox="1"/>
          <p:nvPr/>
        </p:nvSpPr>
        <p:spPr>
          <a:xfrm>
            <a:off x="6400800" y="2681227"/>
            <a:ext cx="32004000" cy="830997"/>
          </a:xfrm>
          <a:prstGeom prst="rect">
            <a:avLst/>
          </a:prstGeom>
          <a:noFill/>
        </p:spPr>
        <p:txBody>
          <a:bodyPr wrap="square" rtlCol="0">
            <a:spAutoFit/>
          </a:bodyPr>
          <a:lstStyle/>
          <a:p>
            <a:pPr algn="ctr"/>
            <a:r>
              <a:rPr lang="en-US" sz="4800" i="1" u="sng"/>
              <a:t>King, Benjamin</a:t>
            </a:r>
            <a:r>
              <a:rPr lang="en-US" sz="4800" i="1"/>
              <a:t>; Dr. José O. Solá </a:t>
            </a:r>
          </a:p>
        </p:txBody>
      </p:sp>
      <p:sp>
        <p:nvSpPr>
          <p:cNvPr id="13" name="TextBox 12">
            <a:extLst>
              <a:ext uri="{FF2B5EF4-FFF2-40B4-BE49-F238E27FC236}">
                <a16:creationId xmlns:a16="http://schemas.microsoft.com/office/drawing/2014/main" id="{6537C941-2EAF-BF41-9408-AF06CA3886EC}"/>
              </a:ext>
            </a:extLst>
          </p:cNvPr>
          <p:cNvSpPr txBox="1"/>
          <p:nvPr/>
        </p:nvSpPr>
        <p:spPr>
          <a:xfrm>
            <a:off x="6400800" y="3609468"/>
            <a:ext cx="32004000" cy="830997"/>
          </a:xfrm>
          <a:prstGeom prst="rect">
            <a:avLst/>
          </a:prstGeom>
          <a:noFill/>
        </p:spPr>
        <p:txBody>
          <a:bodyPr wrap="square" rtlCol="0">
            <a:spAutoFit/>
          </a:bodyPr>
          <a:lstStyle/>
          <a:p>
            <a:pPr algn="ctr"/>
            <a:r>
              <a:rPr lang="en-US" sz="4800"/>
              <a:t>History Department, Cleveland State University, Cleveland, OH</a:t>
            </a:r>
          </a:p>
        </p:txBody>
      </p:sp>
      <p:sp>
        <p:nvSpPr>
          <p:cNvPr id="15" name="TextBox 14">
            <a:extLst>
              <a:ext uri="{FF2B5EF4-FFF2-40B4-BE49-F238E27FC236}">
                <a16:creationId xmlns:a16="http://schemas.microsoft.com/office/drawing/2014/main" id="{8205D896-8FD4-364F-8497-AA9D148220E6}"/>
              </a:ext>
            </a:extLst>
          </p:cNvPr>
          <p:cNvSpPr txBox="1"/>
          <p:nvPr/>
        </p:nvSpPr>
        <p:spPr>
          <a:xfrm>
            <a:off x="1046043" y="7109229"/>
            <a:ext cx="12161520" cy="14496276"/>
          </a:xfrm>
          <a:prstGeom prst="rect">
            <a:avLst/>
          </a:prstGeom>
          <a:noFill/>
          <a:ln>
            <a:noFill/>
          </a:ln>
        </p:spPr>
        <p:txBody>
          <a:bodyPr wrap="square" lIns="91440" tIns="45720" rIns="91440" bIns="45720" rtlCol="0" anchor="t">
            <a:spAutoFit/>
          </a:bodyPr>
          <a:lstStyle/>
          <a:p>
            <a:pPr algn="just"/>
            <a:r>
              <a:rPr lang="en-US" sz="3600" b="1"/>
              <a:t>Abstract</a:t>
            </a:r>
            <a:endParaRPr lang="en-US"/>
          </a:p>
          <a:p>
            <a:pPr algn="just"/>
            <a:r>
              <a:rPr lang="en-US" sz="3600" i="0">
                <a:solidFill>
                  <a:srgbClr val="000000"/>
                </a:solidFill>
                <a:effectLst/>
                <a:latin typeface="Calibri"/>
                <a:cs typeface="Calibri"/>
              </a:rPr>
              <a:t>The prevailing academic consensus in the United States of the relationship between the countries of Panama and the United States has shifted during the last two decades. The idea that the relationship between the two nations was based on the United States acting as a beneficent "big brother" to a fledgling democracy is no longer the commonly accepted version of history. Instead, the consensus has moved towards a more unvarnished and nuanced view in which the United States did offer many benefits to the young nation of Panama; the relationship between the two countries was also less nurturing and more imperial and neo-colonial than previously accepted. This research project aims to answer the following question, what were relations like in and around the Canal Zone? Using oral histories of the residents and neighbors of the Canal Zone that were conducted by the Panama Canal Historical Association and Archive at the University of Florida, this research project examines the thoughts, opinions, and feelings of those who lived in the imperial borderland during the US occupation of the Canal Zone. The analysis of these oral histories has led to the conclusion that the United States routinely took advantage of the young country under its dominion while importing a discriminatory and racially segregated system of government into the ten-mile-wide swath of land bisecting the country of Panama. This research project helps to give voice to previously ignored or unheard local voices. </a:t>
            </a:r>
            <a:endParaRPr lang="en-US" sz="3600">
              <a:latin typeface="Calibri"/>
              <a:cs typeface="Calibri"/>
            </a:endParaRPr>
          </a:p>
        </p:txBody>
      </p:sp>
      <p:sp>
        <p:nvSpPr>
          <p:cNvPr id="45" name="TextBox 44">
            <a:extLst>
              <a:ext uri="{FF2B5EF4-FFF2-40B4-BE49-F238E27FC236}">
                <a16:creationId xmlns:a16="http://schemas.microsoft.com/office/drawing/2014/main" id="{1D697311-C344-E349-80C8-6FDB4DC7788F}"/>
              </a:ext>
            </a:extLst>
          </p:cNvPr>
          <p:cNvSpPr txBox="1"/>
          <p:nvPr/>
        </p:nvSpPr>
        <p:spPr>
          <a:xfrm>
            <a:off x="17295267" y="19745666"/>
            <a:ext cx="9408588" cy="2246769"/>
          </a:xfrm>
          <a:prstGeom prst="rect">
            <a:avLst/>
          </a:prstGeom>
          <a:noFill/>
          <a:ln>
            <a:solidFill>
              <a:schemeClr val="tx1"/>
            </a:solidFill>
          </a:ln>
        </p:spPr>
        <p:txBody>
          <a:bodyPr wrap="square" rtlCol="0">
            <a:spAutoFit/>
          </a:bodyPr>
          <a:lstStyle/>
          <a:p>
            <a:pPr algn="just"/>
            <a:r>
              <a:rPr lang="en-US" sz="2800" b="1"/>
              <a:t>Map of the American controlled 10-mile-wide Canal Zone bisecting Panama. </a:t>
            </a:r>
            <a:r>
              <a:rPr lang="en-US" sz="2800"/>
              <a:t>United States Central Intelligence Agency. </a:t>
            </a:r>
            <a:r>
              <a:rPr lang="en-US" sz="2800" i="1"/>
              <a:t>Maps of the World's Nations</a:t>
            </a:r>
            <a:r>
              <a:rPr lang="en-US" sz="2800"/>
              <a:t>. [Washington: Central Intelligence, U.S. Govt. Print. Off., (1976) Map. https://www.loc.gov/item/76602171/.</a:t>
            </a:r>
            <a:r>
              <a:rPr lang="en-US" sz="2800" b="1"/>
              <a:t> </a:t>
            </a:r>
            <a:endParaRPr lang="en-US" sz="2800"/>
          </a:p>
        </p:txBody>
      </p:sp>
      <p:sp>
        <p:nvSpPr>
          <p:cNvPr id="49" name="TextBox 48">
            <a:extLst>
              <a:ext uri="{FF2B5EF4-FFF2-40B4-BE49-F238E27FC236}">
                <a16:creationId xmlns:a16="http://schemas.microsoft.com/office/drawing/2014/main" id="{DD0D4111-4B70-2344-AA73-021B5920CB27}"/>
              </a:ext>
            </a:extLst>
          </p:cNvPr>
          <p:cNvSpPr txBox="1"/>
          <p:nvPr/>
        </p:nvSpPr>
        <p:spPr>
          <a:xfrm>
            <a:off x="30683639" y="7109229"/>
            <a:ext cx="12161520" cy="23360241"/>
          </a:xfrm>
          <a:prstGeom prst="rect">
            <a:avLst/>
          </a:prstGeom>
          <a:noFill/>
          <a:ln>
            <a:noFill/>
          </a:ln>
        </p:spPr>
        <p:txBody>
          <a:bodyPr wrap="square" rtlCol="0">
            <a:spAutoFit/>
          </a:bodyPr>
          <a:lstStyle/>
          <a:p>
            <a:r>
              <a:rPr lang="en-US" sz="3600" b="1"/>
              <a:t>Summary</a:t>
            </a:r>
          </a:p>
          <a:p>
            <a:pPr marL="571500" indent="-571500">
              <a:buFont typeface="Wingdings" pitchFamily="2" charset="2"/>
              <a:buChar char="Ø"/>
            </a:pPr>
            <a:r>
              <a:rPr lang="en-US" sz="3600"/>
              <a:t>United States became an overseas empire after the Spanish-American War.</a:t>
            </a:r>
          </a:p>
          <a:p>
            <a:pPr marL="571500" indent="-571500">
              <a:buFont typeface="Wingdings" pitchFamily="2" charset="2"/>
              <a:buChar char="Ø"/>
            </a:pPr>
            <a:endParaRPr lang="en-US" sz="3600"/>
          </a:p>
          <a:p>
            <a:pPr marL="1028700" lvl="1" indent="-571500">
              <a:buFont typeface="Wingdings" pitchFamily="2" charset="2"/>
              <a:buChar char="Ø"/>
            </a:pPr>
            <a:r>
              <a:rPr lang="en-US" sz="3600"/>
              <a:t>Orchestrated Panama’s independence from Colombia. </a:t>
            </a:r>
          </a:p>
          <a:p>
            <a:pPr marL="1028700" lvl="1" indent="-571500">
              <a:buFont typeface="Wingdings" pitchFamily="2" charset="2"/>
              <a:buChar char="Ø"/>
            </a:pPr>
            <a:endParaRPr lang="en-US" sz="3600"/>
          </a:p>
          <a:p>
            <a:pPr marL="1028700" lvl="1" indent="-571500">
              <a:buFont typeface="Wingdings" pitchFamily="2" charset="2"/>
              <a:buChar char="Ø"/>
            </a:pPr>
            <a:r>
              <a:rPr lang="en-US" sz="3600"/>
              <a:t>Threatened Panama after its independence for concessions to build the canal.</a:t>
            </a:r>
          </a:p>
          <a:p>
            <a:pPr marL="571500" indent="-571500">
              <a:buFont typeface="Wingdings" pitchFamily="2" charset="2"/>
              <a:buChar char="Ø"/>
            </a:pPr>
            <a:endParaRPr lang="en-US" sz="3600"/>
          </a:p>
          <a:p>
            <a:pPr marL="571500" indent="-571500">
              <a:buFont typeface="Wingdings" pitchFamily="2" charset="2"/>
              <a:buChar char="Ø"/>
            </a:pPr>
            <a:r>
              <a:rPr lang="en-US" sz="3600"/>
              <a:t>Over 150,000 West Indian laborers arrived to help build the Panama Canal.</a:t>
            </a:r>
          </a:p>
          <a:p>
            <a:pPr marL="571500" indent="-571500">
              <a:buFont typeface="Wingdings" pitchFamily="2" charset="2"/>
              <a:buChar char="Ø"/>
            </a:pPr>
            <a:endParaRPr lang="en-US" sz="3600"/>
          </a:p>
          <a:p>
            <a:pPr marL="571500" indent="-571500">
              <a:buFont typeface="Wingdings" pitchFamily="2" charset="2"/>
              <a:buChar char="Ø"/>
            </a:pPr>
            <a:r>
              <a:rPr lang="en-US" sz="3600"/>
              <a:t>These West Indians were discriminated against by US due to race and discriminated against by Panamanians because lack of assimilation.</a:t>
            </a:r>
          </a:p>
          <a:p>
            <a:pPr marL="571500" indent="-571500">
              <a:buFont typeface="Wingdings" pitchFamily="2" charset="2"/>
              <a:buChar char="Ø"/>
            </a:pPr>
            <a:endParaRPr lang="en-US" sz="3600"/>
          </a:p>
          <a:p>
            <a:pPr marL="571500" indent="-571500">
              <a:buFont typeface="Wingdings" pitchFamily="2" charset="2"/>
              <a:buChar char="Ø"/>
            </a:pPr>
            <a:r>
              <a:rPr lang="en-US" sz="3600"/>
              <a:t>United States had total control of a 10-mile-wide zone following the path of the canal, completely bisecting Panama.</a:t>
            </a:r>
          </a:p>
          <a:p>
            <a:pPr marL="571500" indent="-571500">
              <a:buFont typeface="Wingdings" pitchFamily="2" charset="2"/>
              <a:buChar char="Ø"/>
            </a:pPr>
            <a:endParaRPr lang="en-US" sz="3600"/>
          </a:p>
          <a:p>
            <a:pPr marL="571500" indent="-571500">
              <a:buFont typeface="Wingdings" pitchFamily="2" charset="2"/>
              <a:buChar char="Ø"/>
            </a:pPr>
            <a:r>
              <a:rPr lang="en-US" sz="3600"/>
              <a:t>The zone was strictly segregated until</a:t>
            </a:r>
            <a:r>
              <a:rPr lang="en-US" sz="3600" i="1"/>
              <a:t> Brown v Board of Education </a:t>
            </a:r>
            <a:r>
              <a:rPr lang="en-US" sz="3600"/>
              <a:t>in 1954</a:t>
            </a:r>
          </a:p>
          <a:p>
            <a:pPr marL="571500" indent="-571500">
              <a:buFont typeface="Wingdings" pitchFamily="2" charset="2"/>
              <a:buChar char="Ø"/>
            </a:pPr>
            <a:endParaRPr lang="en-US" sz="3600"/>
          </a:p>
          <a:p>
            <a:pPr marL="571500" indent="-571500">
              <a:buFont typeface="Wingdings" pitchFamily="2" charset="2"/>
              <a:buChar char="Ø"/>
            </a:pPr>
            <a:r>
              <a:rPr lang="en-US" sz="3600"/>
              <a:t>White Americans living in the Canal Zone were called </a:t>
            </a:r>
            <a:r>
              <a:rPr lang="en-US" sz="3600" i="1"/>
              <a:t>Zonians.</a:t>
            </a:r>
          </a:p>
          <a:p>
            <a:pPr marL="571500" indent="-571500">
              <a:buFont typeface="Wingdings" pitchFamily="2" charset="2"/>
              <a:buChar char="Ø"/>
            </a:pPr>
            <a:endParaRPr lang="en-US" sz="3600"/>
          </a:p>
          <a:p>
            <a:endParaRPr lang="en-US" sz="3600" b="1"/>
          </a:p>
          <a:p>
            <a:r>
              <a:rPr lang="en-US" sz="3600" b="1"/>
              <a:t>Conclusions</a:t>
            </a:r>
          </a:p>
          <a:p>
            <a:pPr marL="571500" indent="-571500">
              <a:buFont typeface="Wingdings" pitchFamily="2" charset="2"/>
              <a:buChar char="Ø"/>
            </a:pPr>
            <a:r>
              <a:rPr lang="en-US" sz="3600"/>
              <a:t>Panama Canal operated as a US colony from 1903-1979 when control was given to the Panamanians.</a:t>
            </a:r>
          </a:p>
          <a:p>
            <a:pPr marL="571500" indent="-571500">
              <a:buFont typeface="Wingdings" pitchFamily="2" charset="2"/>
              <a:buChar char="Ø"/>
            </a:pPr>
            <a:endParaRPr lang="en-US" sz="3600"/>
          </a:p>
          <a:p>
            <a:pPr marL="571500" indent="-571500">
              <a:buFont typeface="Wingdings" pitchFamily="2" charset="2"/>
              <a:buChar char="Ø"/>
            </a:pPr>
            <a:r>
              <a:rPr lang="en-US" sz="3600"/>
              <a:t>United States treatment towards Panamanians and West Indians fueled resentment, subsequent rise in nationalism after WWII.</a:t>
            </a:r>
          </a:p>
          <a:p>
            <a:pPr marL="571500" indent="-571500">
              <a:buFont typeface="Wingdings" pitchFamily="2" charset="2"/>
              <a:buChar char="Ø"/>
            </a:pPr>
            <a:endParaRPr lang="en-US" sz="3600"/>
          </a:p>
          <a:p>
            <a:pPr marL="571500" indent="-571500">
              <a:buFont typeface="Wingdings" pitchFamily="2" charset="2"/>
              <a:buChar char="Ø"/>
            </a:pPr>
            <a:r>
              <a:rPr lang="en-US" sz="3600"/>
              <a:t>Canal Zone police treated the zone as a “sundown town” and made it difficult to cross the zone.</a:t>
            </a:r>
          </a:p>
          <a:p>
            <a:pPr marL="571500" indent="-571500">
              <a:buFont typeface="Wingdings" pitchFamily="2" charset="2"/>
              <a:buChar char="Ø"/>
            </a:pPr>
            <a:endParaRPr lang="en-US" sz="3600"/>
          </a:p>
          <a:p>
            <a:endParaRPr lang="en-US" sz="3600" b="1"/>
          </a:p>
          <a:p>
            <a:r>
              <a:rPr lang="en-US" sz="3600" b="1"/>
              <a:t>Acknowledgements</a:t>
            </a:r>
            <a:endParaRPr lang="en-US" sz="3600"/>
          </a:p>
          <a:p>
            <a:r>
              <a:rPr lang="en-US" sz="3600"/>
              <a:t>Special thanks to Dr. José O. </a:t>
            </a:r>
            <a:r>
              <a:rPr lang="en-US" sz="3600" err="1"/>
              <a:t>Solá</a:t>
            </a:r>
            <a:r>
              <a:rPr lang="en-US" sz="3600"/>
              <a:t> for his invaluable advice throughout the research and the Cleveland State McNair Scholars Program for funding.</a:t>
            </a:r>
          </a:p>
        </p:txBody>
      </p:sp>
      <p:sp>
        <p:nvSpPr>
          <p:cNvPr id="50" name="TextBox 49">
            <a:extLst>
              <a:ext uri="{FF2B5EF4-FFF2-40B4-BE49-F238E27FC236}">
                <a16:creationId xmlns:a16="http://schemas.microsoft.com/office/drawing/2014/main" id="{17B763B1-4C49-CC40-9E09-27263E3E55D9}"/>
              </a:ext>
            </a:extLst>
          </p:cNvPr>
          <p:cNvSpPr txBox="1"/>
          <p:nvPr/>
        </p:nvSpPr>
        <p:spPr>
          <a:xfrm>
            <a:off x="17133387" y="22386248"/>
            <a:ext cx="9408588" cy="1200329"/>
          </a:xfrm>
          <a:prstGeom prst="rect">
            <a:avLst/>
          </a:prstGeom>
          <a:noFill/>
          <a:ln>
            <a:noFill/>
          </a:ln>
        </p:spPr>
        <p:txBody>
          <a:bodyPr wrap="square" rtlCol="0">
            <a:spAutoFit/>
          </a:bodyPr>
          <a:lstStyle/>
          <a:p>
            <a:pPr algn="ctr"/>
            <a:r>
              <a:rPr lang="en-US" sz="3600" b="1"/>
              <a:t>Towns designated for Black and White residents of the canal zone</a:t>
            </a:r>
            <a:endParaRPr lang="en-US" sz="3600"/>
          </a:p>
        </p:txBody>
      </p:sp>
      <p:sp>
        <p:nvSpPr>
          <p:cNvPr id="41" name="TextBox 40">
            <a:extLst>
              <a:ext uri="{FF2B5EF4-FFF2-40B4-BE49-F238E27FC236}">
                <a16:creationId xmlns:a16="http://schemas.microsoft.com/office/drawing/2014/main" id="{4F490F86-BBB0-8C47-92E6-534B67D136FA}"/>
              </a:ext>
            </a:extLst>
          </p:cNvPr>
          <p:cNvSpPr txBox="1"/>
          <p:nvPr/>
        </p:nvSpPr>
        <p:spPr>
          <a:xfrm>
            <a:off x="4679580" y="23071350"/>
            <a:ext cx="4894444" cy="646331"/>
          </a:xfrm>
          <a:prstGeom prst="rect">
            <a:avLst/>
          </a:prstGeom>
          <a:noFill/>
          <a:ln>
            <a:solidFill>
              <a:schemeClr val="tx1"/>
            </a:solidFill>
          </a:ln>
        </p:spPr>
        <p:txBody>
          <a:bodyPr wrap="square" rtlCol="0">
            <a:spAutoFit/>
          </a:bodyPr>
          <a:lstStyle/>
          <a:p>
            <a:r>
              <a:rPr lang="en-US" sz="3600" b="1"/>
              <a:t>Oral History Collections</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5857" y="29147034"/>
            <a:ext cx="7005784" cy="467052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4100" y="29147034"/>
            <a:ext cx="5778500" cy="4743140"/>
          </a:xfrm>
          <a:prstGeom prst="rect">
            <a:avLst/>
          </a:prstGeom>
        </p:spPr>
      </p:pic>
      <p:pic>
        <p:nvPicPr>
          <p:cNvPr id="16" name="Picture 15"/>
          <p:cNvPicPr>
            <a:picLocks noChangeAspect="1"/>
          </p:cNvPicPr>
          <p:nvPr/>
        </p:nvPicPr>
        <p:blipFill rotWithShape="1">
          <a:blip r:embed="rId7">
            <a:extLst>
              <a:ext uri="{28A0092B-C50C-407E-A947-70E740481C1C}">
                <a14:useLocalDpi xmlns:a14="http://schemas.microsoft.com/office/drawing/2010/main" val="0"/>
              </a:ext>
            </a:extLst>
          </a:blip>
          <a:srcRect l="11826" t="4623" r="2833" b="31269"/>
          <a:stretch/>
        </p:blipFill>
        <p:spPr>
          <a:xfrm>
            <a:off x="17187346" y="7546836"/>
            <a:ext cx="9516509" cy="12198086"/>
          </a:xfrm>
          <a:prstGeom prst="rect">
            <a:avLst/>
          </a:prstGeom>
        </p:spPr>
      </p:pic>
      <p:sp>
        <p:nvSpPr>
          <p:cNvPr id="17" name="TextBox 16"/>
          <p:cNvSpPr txBox="1"/>
          <p:nvPr/>
        </p:nvSpPr>
        <p:spPr>
          <a:xfrm>
            <a:off x="17295266" y="7129820"/>
            <a:ext cx="9146133" cy="646331"/>
          </a:xfrm>
          <a:prstGeom prst="rect">
            <a:avLst/>
          </a:prstGeom>
          <a:noFill/>
        </p:spPr>
        <p:txBody>
          <a:bodyPr wrap="square" rtlCol="0">
            <a:spAutoFit/>
          </a:bodyPr>
          <a:lstStyle/>
          <a:p>
            <a:pPr algn="ctr"/>
            <a:r>
              <a:rPr lang="en-US" sz="3600" b="1"/>
              <a:t>Panama Canal Zone</a:t>
            </a:r>
          </a:p>
        </p:txBody>
      </p:sp>
      <p:pic>
        <p:nvPicPr>
          <p:cNvPr id="18" name="Picture 17"/>
          <p:cNvPicPr>
            <a:picLocks noChangeAspect="1"/>
          </p:cNvPicPr>
          <p:nvPr/>
        </p:nvPicPr>
        <p:blipFill rotWithShape="1">
          <a:blip r:embed="rId8">
            <a:extLst>
              <a:ext uri="{28A0092B-C50C-407E-A947-70E740481C1C}">
                <a14:useLocalDpi xmlns:a14="http://schemas.microsoft.com/office/drawing/2010/main" val="0"/>
              </a:ext>
            </a:extLst>
          </a:blip>
          <a:srcRect l="15893" t="10705" r="14856" b="31648"/>
          <a:stretch/>
        </p:blipFill>
        <p:spPr>
          <a:xfrm>
            <a:off x="16838072" y="23586576"/>
            <a:ext cx="10215059" cy="11004513"/>
          </a:xfrm>
          <a:prstGeom prst="rect">
            <a:avLst/>
          </a:prstGeom>
        </p:spPr>
      </p:pic>
    </p:spTree>
    <p:extLst>
      <p:ext uri="{BB962C8B-B14F-4D97-AF65-F5344CB8AC3E}">
        <p14:creationId xmlns:p14="http://schemas.microsoft.com/office/powerpoint/2010/main" val="6808247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b4e9d0b-f9d3-403c-8fe0-510fe50ea4ad" xsi:nil="true"/>
    <ReferenceId xmlns="ddf46971-5edb-427c-a72a-4ded87e46d6a" xsi:nil="true"/>
    <lcf76f155ced4ddcb4097134ff3c332f xmlns="ddf46971-5edb-427c-a72a-4ded87e46d6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6349D2FFEC0F4B9E65560F38E5982C" ma:contentTypeVersion="13" ma:contentTypeDescription="Create a new document." ma:contentTypeScope="" ma:versionID="7d67aaf099e4adf8ec5be1265f61119a">
  <xsd:schema xmlns:xsd="http://www.w3.org/2001/XMLSchema" xmlns:xs="http://www.w3.org/2001/XMLSchema" xmlns:p="http://schemas.microsoft.com/office/2006/metadata/properties" xmlns:ns2="ddf46971-5edb-427c-a72a-4ded87e46d6a" xmlns:ns3="8b4e9d0b-f9d3-403c-8fe0-510fe50ea4ad" targetNamespace="http://schemas.microsoft.com/office/2006/metadata/properties" ma:root="true" ma:fieldsID="8aa1d7941230125d0c2dcfe0fba2261d" ns2:_="" ns3:_="">
    <xsd:import namespace="ddf46971-5edb-427c-a72a-4ded87e46d6a"/>
    <xsd:import namespace="8b4e9d0b-f9d3-403c-8fe0-510fe50ea4ad"/>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f46971-5edb-427c-a72a-4ded87e46d6a"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e3a5f808-a50d-45e1-928e-312ee63f93f5"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4e9d0b-f9d3-403c-8fe0-510fe50ea4ad"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8960901-c315-401f-8038-cad39219b5aa}" ma:internalName="TaxCatchAll" ma:showField="CatchAllData" ma:web="8b4e9d0b-f9d3-403c-8fe0-510fe50ea4a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E2FD9C-A48B-4951-BC33-6DB705FB0030}">
  <ds:schemaRefs>
    <ds:schemaRef ds:uri="8b4e9d0b-f9d3-403c-8fe0-510fe50ea4ad"/>
    <ds:schemaRef ds:uri="915105d3-c188-4212-ab28-2fa7003629c3"/>
    <ds:schemaRef ds:uri="c93fad63-9666-46fb-990c-291cd6c338f8"/>
    <ds:schemaRef ds:uri="ddf46971-5edb-427c-a72a-4ded87e46d6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F9C44D8-33EF-4806-80D9-4432E866B15B}">
  <ds:schemaRefs>
    <ds:schemaRef ds:uri="8b4e9d0b-f9d3-403c-8fe0-510fe50ea4ad"/>
    <ds:schemaRef ds:uri="ddf46971-5edb-427c-a72a-4ded87e46d6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835C317-BA28-43E8-AF76-8808822B0C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 L Reyes-Rodriguez</dc:creator>
  <cp:revision>1</cp:revision>
  <dcterms:created xsi:type="dcterms:W3CDTF">2020-07-13T15:01:39Z</dcterms:created>
  <dcterms:modified xsi:type="dcterms:W3CDTF">2022-08-12T21:36:40Z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0x0101005DB17364DE3371419F1B2A7F44A9EBEB</vt:lpwstr>
  </property>
  <property fmtid="{D5CDD505-2E9C-101B-9397-08002B2CF9AE}" pid="3" name="MediaServiceImageTags">
    <vt:lpwstr/>
  </property>
</Properties>
</file>