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7" r:id="rId5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4D"/>
    <a:srgbClr val="FAC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>
        <p:scale>
          <a:sx n="20" d="100"/>
          <a:sy n="20" d="100"/>
        </p:scale>
        <p:origin x="205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41D03-D9DA-CA43-862B-EF3F1F14073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BBA7B-B9FE-944D-85C8-86B7ACA93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3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525DEC-9AC7-DD3D-3C09-24C89C9D8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8C8F1C-47C0-4444-0E78-21942C0F85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66F4C0-C56C-5CDA-8EF3-26D6DAEDDB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E77FF-25A0-5D0E-B9EF-041FDA72C7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3BBA7B-B9FE-944D-85C8-86B7ACA939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81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3BDC30DD-9CBF-4241-A6C9-E93344CC692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F819A4AA-D494-9149-BCAB-D2299059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98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3BDC30DD-9CBF-4241-A6C9-E93344CC692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F819A4AA-D494-9149-BCAB-D2299059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7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3BDC30DD-9CBF-4241-A6C9-E93344CC692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F819A4AA-D494-9149-BCAB-D2299059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1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3BDC30DD-9CBF-4241-A6C9-E93344CC692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F819A4AA-D494-9149-BCAB-D2299059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65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  <a:prstGeom prst="rect">
            <a:avLst/>
          </a:prstGeo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3BDC30DD-9CBF-4241-A6C9-E93344CC692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F819A4AA-D494-9149-BCAB-D2299059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8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3BDC30DD-9CBF-4241-A6C9-E93344CC692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F819A4AA-D494-9149-BCAB-D2299059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3BDC30DD-9CBF-4241-A6C9-E93344CC692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F819A4AA-D494-9149-BCAB-D2299059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9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3BDC30DD-9CBF-4241-A6C9-E93344CC692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F819A4AA-D494-9149-BCAB-D2299059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3BDC30DD-9CBF-4241-A6C9-E93344CC692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F819A4AA-D494-9149-BCAB-D2299059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8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  <a:prstGeom prst="rect">
            <a:avLst/>
          </a:prstGeo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  <a:prstGeom prst="rect">
            <a:avLst/>
          </a:prstGeo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3BDC30DD-9CBF-4241-A6C9-E93344CC692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F819A4AA-D494-9149-BCAB-D2299059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2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  <a:prstGeom prst="rect">
            <a:avLst/>
          </a:prstGeo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3BDC30DD-9CBF-4241-A6C9-E93344CC692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F819A4AA-D494-9149-BCAB-D2299059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0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0A0E66-DFD9-0D1C-3F87-B19B46B07675}"/>
              </a:ext>
            </a:extLst>
          </p:cNvPr>
          <p:cNvSpPr/>
          <p:nvPr userDrawn="1"/>
        </p:nvSpPr>
        <p:spPr>
          <a:xfrm>
            <a:off x="0" y="0"/>
            <a:ext cx="43891200" cy="4978400"/>
          </a:xfrm>
          <a:prstGeom prst="rect">
            <a:avLst/>
          </a:prstGeom>
          <a:solidFill>
            <a:srgbClr val="006A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A black and white logo with white text&#10;&#10;AI-generated content may be incorrect.">
            <a:extLst>
              <a:ext uri="{FF2B5EF4-FFF2-40B4-BE49-F238E27FC236}">
                <a16:creationId xmlns:a16="http://schemas.microsoft.com/office/drawing/2014/main" id="{D8F434D5-F022-2BEA-4DA7-4A59163F20A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8928174" y="832690"/>
            <a:ext cx="4114801" cy="331302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C625191F-A413-A79E-2B9F-766A883CA083}"/>
              </a:ext>
            </a:extLst>
          </p:cNvPr>
          <p:cNvSpPr/>
          <p:nvPr userDrawn="1"/>
        </p:nvSpPr>
        <p:spPr>
          <a:xfrm>
            <a:off x="848225" y="5676880"/>
            <a:ext cx="10106527" cy="264697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2EEF951-780F-8B4F-8DCF-D03E66644D0C}"/>
              </a:ext>
            </a:extLst>
          </p:cNvPr>
          <p:cNvSpPr/>
          <p:nvPr userDrawn="1"/>
        </p:nvSpPr>
        <p:spPr>
          <a:xfrm>
            <a:off x="11544298" y="5676880"/>
            <a:ext cx="10106527" cy="264697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2F17E34-C3B4-D969-5C8C-42DCFCEDB664}"/>
              </a:ext>
            </a:extLst>
          </p:cNvPr>
          <p:cNvSpPr/>
          <p:nvPr userDrawn="1"/>
        </p:nvSpPr>
        <p:spPr>
          <a:xfrm>
            <a:off x="22240373" y="5676880"/>
            <a:ext cx="10106527" cy="264697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D38C6B4-2D46-32A6-3045-15497D8E01D9}"/>
              </a:ext>
            </a:extLst>
          </p:cNvPr>
          <p:cNvSpPr/>
          <p:nvPr userDrawn="1"/>
        </p:nvSpPr>
        <p:spPr>
          <a:xfrm>
            <a:off x="32936448" y="5660218"/>
            <a:ext cx="10106527" cy="264697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1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10DEF-101C-D1D4-5E14-FB1CCD5AD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D16A0-E54A-6180-4B91-1947CB2FDCA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48225" y="1374142"/>
            <a:ext cx="36433760" cy="1115058"/>
          </a:xfrm>
          <a:prstGeom prst="rect">
            <a:avLst/>
          </a:prstGeom>
        </p:spPr>
        <p:txBody>
          <a:bodyPr/>
          <a:lstStyle/>
          <a:p>
            <a:r>
              <a:rPr lang="en-US" sz="8000" b="1" dirty="0">
                <a:solidFill>
                  <a:schemeClr val="bg1"/>
                </a:solidFill>
                <a:latin typeface="Trade Gothic Next" panose="020B0503040303020004" pitchFamily="34" charset="0"/>
              </a:rPr>
              <a:t>Research Project Title</a:t>
            </a:r>
            <a:endParaRPr lang="en-US" sz="8000" b="1" dirty="0">
              <a:solidFill>
                <a:schemeClr val="bg1"/>
              </a:solidFill>
              <a:effectLst/>
              <a:latin typeface="Trade Gothic Next" panose="020B05030403030200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B1E3C23-E5CF-B98A-1DD3-8F3A25D7D2A8}"/>
              </a:ext>
            </a:extLst>
          </p:cNvPr>
          <p:cNvSpPr txBox="1">
            <a:spLocks/>
          </p:cNvSpPr>
          <p:nvPr/>
        </p:nvSpPr>
        <p:spPr>
          <a:xfrm>
            <a:off x="848225" y="2948942"/>
            <a:ext cx="36433760" cy="1115058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Trade Gothic Next" panose="020B0503040303020004" pitchFamily="34" charset="0"/>
              </a:rPr>
              <a:t>Project Participants</a:t>
            </a:r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0D28B8AC-9B07-30AC-9E6D-79659E964B94}"/>
              </a:ext>
            </a:extLst>
          </p:cNvPr>
          <p:cNvGrpSpPr/>
          <p:nvPr/>
        </p:nvGrpSpPr>
        <p:grpSpPr>
          <a:xfrm>
            <a:off x="848225" y="5632584"/>
            <a:ext cx="10106526" cy="1115058"/>
            <a:chOff x="848225" y="5632584"/>
            <a:chExt cx="10106526" cy="111505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32C4398-F596-17C1-17D8-46415AC17A0C}"/>
                </a:ext>
              </a:extLst>
            </p:cNvPr>
            <p:cNvSpPr/>
            <p:nvPr/>
          </p:nvSpPr>
          <p:spPr>
            <a:xfrm>
              <a:off x="848225" y="5632584"/>
              <a:ext cx="10106526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C4F50B18-99C5-6CE1-389E-C5275A007133}"/>
                </a:ext>
              </a:extLst>
            </p:cNvPr>
            <p:cNvSpPr txBox="1">
              <a:spLocks/>
            </p:cNvSpPr>
            <p:nvPr/>
          </p:nvSpPr>
          <p:spPr>
            <a:xfrm>
              <a:off x="4322455" y="5824343"/>
              <a:ext cx="3158067" cy="605605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Objectives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371CE89-9D3B-D46E-4904-A0BA6CD91341}"/>
                </a:ext>
              </a:extLst>
            </p:cNvPr>
            <p:cNvCxnSpPr>
              <a:cxnSpLocks/>
            </p:cNvCxnSpPr>
            <p:nvPr/>
          </p:nvCxnSpPr>
          <p:spPr>
            <a:xfrm>
              <a:off x="4660917" y="6496417"/>
              <a:ext cx="2481143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2719B838-F49E-E98D-65D7-79363E93B902}"/>
              </a:ext>
            </a:extLst>
          </p:cNvPr>
          <p:cNvSpPr txBox="1">
            <a:spLocks/>
          </p:cNvSpPr>
          <p:nvPr/>
        </p:nvSpPr>
        <p:spPr>
          <a:xfrm>
            <a:off x="1173470" y="6998866"/>
            <a:ext cx="9569116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D75CC8D2-5C78-E3AC-875C-CF46CEA3B9CE}"/>
              </a:ext>
            </a:extLst>
          </p:cNvPr>
          <p:cNvGrpSpPr/>
          <p:nvPr/>
        </p:nvGrpSpPr>
        <p:grpSpPr>
          <a:xfrm>
            <a:off x="854044" y="9813226"/>
            <a:ext cx="10094888" cy="1115058"/>
            <a:chOff x="854044" y="9813226"/>
            <a:chExt cx="10094888" cy="111505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ECE846A-1156-321D-FB4C-45B161CA2777}"/>
                </a:ext>
              </a:extLst>
            </p:cNvPr>
            <p:cNvSpPr/>
            <p:nvPr/>
          </p:nvSpPr>
          <p:spPr>
            <a:xfrm>
              <a:off x="854044" y="9813226"/>
              <a:ext cx="10094888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977DF35B-9209-60AC-5FCC-A38FB1E46E37}"/>
                </a:ext>
              </a:extLst>
            </p:cNvPr>
            <p:cNvSpPr txBox="1">
              <a:spLocks/>
            </p:cNvSpPr>
            <p:nvPr/>
          </p:nvSpPr>
          <p:spPr>
            <a:xfrm>
              <a:off x="3850375" y="10004985"/>
              <a:ext cx="4102227" cy="605605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Literature Review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CECEADE-BF52-14BF-6778-4F5630E96F07}"/>
                </a:ext>
              </a:extLst>
            </p:cNvPr>
            <p:cNvCxnSpPr>
              <a:cxnSpLocks/>
            </p:cNvCxnSpPr>
            <p:nvPr/>
          </p:nvCxnSpPr>
          <p:spPr>
            <a:xfrm>
              <a:off x="3934990" y="10677059"/>
              <a:ext cx="3932996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22D8F0C8-F912-1159-0982-A004A8F859B6}"/>
              </a:ext>
            </a:extLst>
          </p:cNvPr>
          <p:cNvSpPr txBox="1">
            <a:spLocks/>
          </p:cNvSpPr>
          <p:nvPr/>
        </p:nvSpPr>
        <p:spPr>
          <a:xfrm>
            <a:off x="1173470" y="11179508"/>
            <a:ext cx="7576457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26693DA9-A77D-641F-BE5D-A96DC301EEE3}"/>
              </a:ext>
            </a:extLst>
          </p:cNvPr>
          <p:cNvGrpSpPr/>
          <p:nvPr/>
        </p:nvGrpSpPr>
        <p:grpSpPr>
          <a:xfrm>
            <a:off x="854044" y="15642877"/>
            <a:ext cx="10094888" cy="1115058"/>
            <a:chOff x="854044" y="15642877"/>
            <a:chExt cx="10094888" cy="1115058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A3E18F1-16ED-848C-6D56-A352ADAC814E}"/>
                </a:ext>
              </a:extLst>
            </p:cNvPr>
            <p:cNvSpPr/>
            <p:nvPr/>
          </p:nvSpPr>
          <p:spPr>
            <a:xfrm>
              <a:off x="854044" y="15642877"/>
              <a:ext cx="10094888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itle 1">
              <a:extLst>
                <a:ext uri="{FF2B5EF4-FFF2-40B4-BE49-F238E27FC236}">
                  <a16:creationId xmlns:a16="http://schemas.microsoft.com/office/drawing/2014/main" id="{47BDCDD0-A435-F00C-1940-6E408EE4A02D}"/>
                </a:ext>
              </a:extLst>
            </p:cNvPr>
            <p:cNvSpPr txBox="1">
              <a:spLocks/>
            </p:cNvSpPr>
            <p:nvPr/>
          </p:nvSpPr>
          <p:spPr>
            <a:xfrm>
              <a:off x="3084563" y="15834636"/>
              <a:ext cx="5633850" cy="672054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Statement of the Problem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C8279AF-78A6-82A4-616A-1AF56806B685}"/>
                </a:ext>
              </a:extLst>
            </p:cNvPr>
            <p:cNvCxnSpPr>
              <a:cxnSpLocks/>
            </p:cNvCxnSpPr>
            <p:nvPr/>
          </p:nvCxnSpPr>
          <p:spPr>
            <a:xfrm>
              <a:off x="3059982" y="16506710"/>
              <a:ext cx="5683013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itle 1">
            <a:extLst>
              <a:ext uri="{FF2B5EF4-FFF2-40B4-BE49-F238E27FC236}">
                <a16:creationId xmlns:a16="http://schemas.microsoft.com/office/drawing/2014/main" id="{853F0E60-5032-F233-0A3B-2BC03F84BAFE}"/>
              </a:ext>
            </a:extLst>
          </p:cNvPr>
          <p:cNvSpPr txBox="1">
            <a:spLocks/>
          </p:cNvSpPr>
          <p:nvPr/>
        </p:nvSpPr>
        <p:spPr>
          <a:xfrm>
            <a:off x="1173470" y="17009159"/>
            <a:ext cx="7576457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4970903B-F6C7-0B63-554C-3F44031C92B3}"/>
              </a:ext>
            </a:extLst>
          </p:cNvPr>
          <p:cNvGrpSpPr/>
          <p:nvPr/>
        </p:nvGrpSpPr>
        <p:grpSpPr>
          <a:xfrm>
            <a:off x="854044" y="20087751"/>
            <a:ext cx="10094888" cy="1115058"/>
            <a:chOff x="854044" y="20087751"/>
            <a:chExt cx="10094888" cy="111505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86B8F2A-224A-BE3D-B7B9-45850CF5AF4E}"/>
                </a:ext>
              </a:extLst>
            </p:cNvPr>
            <p:cNvSpPr/>
            <p:nvPr/>
          </p:nvSpPr>
          <p:spPr>
            <a:xfrm>
              <a:off x="854044" y="20087751"/>
              <a:ext cx="10094888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itle 1">
              <a:extLst>
                <a:ext uri="{FF2B5EF4-FFF2-40B4-BE49-F238E27FC236}">
                  <a16:creationId xmlns:a16="http://schemas.microsoft.com/office/drawing/2014/main" id="{4AAFB911-1203-D753-0659-7FD57E4028D2}"/>
                </a:ext>
              </a:extLst>
            </p:cNvPr>
            <p:cNvSpPr txBox="1">
              <a:spLocks/>
            </p:cNvSpPr>
            <p:nvPr/>
          </p:nvSpPr>
          <p:spPr>
            <a:xfrm>
              <a:off x="3084563" y="20279510"/>
              <a:ext cx="5633850" cy="672054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Purpose of the Study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AF957A7-8897-5E97-4B5D-1852B6F8DDF7}"/>
                </a:ext>
              </a:extLst>
            </p:cNvPr>
            <p:cNvCxnSpPr>
              <a:cxnSpLocks/>
            </p:cNvCxnSpPr>
            <p:nvPr/>
          </p:nvCxnSpPr>
          <p:spPr>
            <a:xfrm>
              <a:off x="3552956" y="20951584"/>
              <a:ext cx="4697064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itle 1">
            <a:extLst>
              <a:ext uri="{FF2B5EF4-FFF2-40B4-BE49-F238E27FC236}">
                <a16:creationId xmlns:a16="http://schemas.microsoft.com/office/drawing/2014/main" id="{E3A5F34A-C265-8BDD-9E20-F1AA05A88EED}"/>
              </a:ext>
            </a:extLst>
          </p:cNvPr>
          <p:cNvSpPr txBox="1">
            <a:spLocks/>
          </p:cNvSpPr>
          <p:nvPr/>
        </p:nvSpPr>
        <p:spPr>
          <a:xfrm>
            <a:off x="1173470" y="21454033"/>
            <a:ext cx="7576457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8CF36143-CF2A-A0D0-BFF0-D9429BCDFCF2}"/>
              </a:ext>
            </a:extLst>
          </p:cNvPr>
          <p:cNvGrpSpPr/>
          <p:nvPr/>
        </p:nvGrpSpPr>
        <p:grpSpPr>
          <a:xfrm>
            <a:off x="854044" y="24526773"/>
            <a:ext cx="10094888" cy="1115058"/>
            <a:chOff x="854044" y="24526773"/>
            <a:chExt cx="10094888" cy="111505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32892EAD-452B-64C0-D1F2-6A2EB19C74C5}"/>
                </a:ext>
              </a:extLst>
            </p:cNvPr>
            <p:cNvSpPr/>
            <p:nvPr/>
          </p:nvSpPr>
          <p:spPr>
            <a:xfrm>
              <a:off x="854044" y="24526773"/>
              <a:ext cx="10094888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itle 1">
              <a:extLst>
                <a:ext uri="{FF2B5EF4-FFF2-40B4-BE49-F238E27FC236}">
                  <a16:creationId xmlns:a16="http://schemas.microsoft.com/office/drawing/2014/main" id="{6227B6ED-36E7-3B48-DFA8-18B41F6D4670}"/>
                </a:ext>
              </a:extLst>
            </p:cNvPr>
            <p:cNvSpPr txBox="1">
              <a:spLocks/>
            </p:cNvSpPr>
            <p:nvPr/>
          </p:nvSpPr>
          <p:spPr>
            <a:xfrm>
              <a:off x="3084563" y="24718532"/>
              <a:ext cx="5633850" cy="672054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Methods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FD3449A-4145-5311-FF30-DECC03F9F4BD}"/>
                </a:ext>
              </a:extLst>
            </p:cNvPr>
            <p:cNvCxnSpPr>
              <a:cxnSpLocks/>
            </p:cNvCxnSpPr>
            <p:nvPr/>
          </p:nvCxnSpPr>
          <p:spPr>
            <a:xfrm>
              <a:off x="4876502" y="25390606"/>
              <a:ext cx="2049972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itle 1">
            <a:extLst>
              <a:ext uri="{FF2B5EF4-FFF2-40B4-BE49-F238E27FC236}">
                <a16:creationId xmlns:a16="http://schemas.microsoft.com/office/drawing/2014/main" id="{FB55A103-8E9A-345F-F7D7-2E41B9B53FEE}"/>
              </a:ext>
            </a:extLst>
          </p:cNvPr>
          <p:cNvSpPr txBox="1">
            <a:spLocks/>
          </p:cNvSpPr>
          <p:nvPr/>
        </p:nvSpPr>
        <p:spPr>
          <a:xfrm>
            <a:off x="1173470" y="25893055"/>
            <a:ext cx="7576457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5AEA8F65-52D4-13B2-3418-9F6B51854EED}"/>
              </a:ext>
            </a:extLst>
          </p:cNvPr>
          <p:cNvGrpSpPr/>
          <p:nvPr/>
        </p:nvGrpSpPr>
        <p:grpSpPr>
          <a:xfrm>
            <a:off x="11549362" y="5632584"/>
            <a:ext cx="10106527" cy="1115058"/>
            <a:chOff x="11549362" y="5632584"/>
            <a:chExt cx="10106527" cy="1115058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4EC98A8-45F8-448A-E67B-D58E4F1DE1D3}"/>
                </a:ext>
              </a:extLst>
            </p:cNvPr>
            <p:cNvSpPr/>
            <p:nvPr/>
          </p:nvSpPr>
          <p:spPr>
            <a:xfrm>
              <a:off x="11549362" y="5632584"/>
              <a:ext cx="10106527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itle 1">
              <a:extLst>
                <a:ext uri="{FF2B5EF4-FFF2-40B4-BE49-F238E27FC236}">
                  <a16:creationId xmlns:a16="http://schemas.microsoft.com/office/drawing/2014/main" id="{3D714202-1B3A-2843-D5E3-7DB194C17347}"/>
                </a:ext>
              </a:extLst>
            </p:cNvPr>
            <p:cNvSpPr txBox="1">
              <a:spLocks/>
            </p:cNvSpPr>
            <p:nvPr/>
          </p:nvSpPr>
          <p:spPr>
            <a:xfrm>
              <a:off x="14665896" y="5824343"/>
              <a:ext cx="3873458" cy="605605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Trustworthiness</a:t>
              </a:r>
            </a:p>
          </p:txBody>
        </p: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246E18C-0F11-1A13-84CB-9BC1C605F84C}"/>
                </a:ext>
              </a:extLst>
            </p:cNvPr>
            <p:cNvCxnSpPr>
              <a:cxnSpLocks/>
            </p:cNvCxnSpPr>
            <p:nvPr/>
          </p:nvCxnSpPr>
          <p:spPr>
            <a:xfrm>
              <a:off x="14752916" y="6496417"/>
              <a:ext cx="3699418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le 1">
            <a:extLst>
              <a:ext uri="{FF2B5EF4-FFF2-40B4-BE49-F238E27FC236}">
                <a16:creationId xmlns:a16="http://schemas.microsoft.com/office/drawing/2014/main" id="{347C382E-4919-5B5E-3965-9A75D20B7C2F}"/>
              </a:ext>
            </a:extLst>
          </p:cNvPr>
          <p:cNvSpPr txBox="1">
            <a:spLocks/>
          </p:cNvSpPr>
          <p:nvPr/>
        </p:nvSpPr>
        <p:spPr>
          <a:xfrm>
            <a:off x="11874608" y="6998866"/>
            <a:ext cx="9569116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3DF22A39-2BE6-2E8E-4174-B5402F65D7B7}"/>
              </a:ext>
            </a:extLst>
          </p:cNvPr>
          <p:cNvGrpSpPr/>
          <p:nvPr/>
        </p:nvGrpSpPr>
        <p:grpSpPr>
          <a:xfrm>
            <a:off x="11549362" y="10130920"/>
            <a:ext cx="10106527" cy="1115058"/>
            <a:chOff x="11549362" y="10130920"/>
            <a:chExt cx="10106527" cy="1115058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3354F033-C022-0A6B-6CD5-ADA7AB131EFC}"/>
                </a:ext>
              </a:extLst>
            </p:cNvPr>
            <p:cNvSpPr/>
            <p:nvPr/>
          </p:nvSpPr>
          <p:spPr>
            <a:xfrm>
              <a:off x="11549362" y="10130920"/>
              <a:ext cx="10106527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itle 1">
              <a:extLst>
                <a:ext uri="{FF2B5EF4-FFF2-40B4-BE49-F238E27FC236}">
                  <a16:creationId xmlns:a16="http://schemas.microsoft.com/office/drawing/2014/main" id="{FBE8C46C-F40F-D7C6-DDF6-D5C829A08CFD}"/>
                </a:ext>
              </a:extLst>
            </p:cNvPr>
            <p:cNvSpPr txBox="1">
              <a:spLocks/>
            </p:cNvSpPr>
            <p:nvPr/>
          </p:nvSpPr>
          <p:spPr>
            <a:xfrm>
              <a:off x="14665896" y="10322679"/>
              <a:ext cx="3873458" cy="605605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Setting</a:t>
              </a: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E4893C7A-968C-B34A-10C4-270CAD943C0C}"/>
                </a:ext>
              </a:extLst>
            </p:cNvPr>
            <p:cNvCxnSpPr>
              <a:cxnSpLocks/>
            </p:cNvCxnSpPr>
            <p:nvPr/>
          </p:nvCxnSpPr>
          <p:spPr>
            <a:xfrm>
              <a:off x="15567682" y="10994753"/>
              <a:ext cx="2069887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itle 1">
            <a:extLst>
              <a:ext uri="{FF2B5EF4-FFF2-40B4-BE49-F238E27FC236}">
                <a16:creationId xmlns:a16="http://schemas.microsoft.com/office/drawing/2014/main" id="{CCE490E3-6AAA-5D07-7BAD-449C8A1D9FB6}"/>
              </a:ext>
            </a:extLst>
          </p:cNvPr>
          <p:cNvSpPr txBox="1">
            <a:spLocks/>
          </p:cNvSpPr>
          <p:nvPr/>
        </p:nvSpPr>
        <p:spPr>
          <a:xfrm>
            <a:off x="11874608" y="11497202"/>
            <a:ext cx="9569116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82D8C04F-F037-6FA4-C3CC-4BE380450CC2}"/>
              </a:ext>
            </a:extLst>
          </p:cNvPr>
          <p:cNvGrpSpPr/>
          <p:nvPr/>
        </p:nvGrpSpPr>
        <p:grpSpPr>
          <a:xfrm>
            <a:off x="11549362" y="16733507"/>
            <a:ext cx="10106527" cy="1115058"/>
            <a:chOff x="11549362" y="16733507"/>
            <a:chExt cx="10106527" cy="1115058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5620E092-C819-63E1-1DE4-6DEAE83F8239}"/>
                </a:ext>
              </a:extLst>
            </p:cNvPr>
            <p:cNvSpPr/>
            <p:nvPr/>
          </p:nvSpPr>
          <p:spPr>
            <a:xfrm>
              <a:off x="11549362" y="16733507"/>
              <a:ext cx="10106527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itle 1">
              <a:extLst>
                <a:ext uri="{FF2B5EF4-FFF2-40B4-BE49-F238E27FC236}">
                  <a16:creationId xmlns:a16="http://schemas.microsoft.com/office/drawing/2014/main" id="{6491D52E-4D93-A7E7-F156-B56F616D2645}"/>
                </a:ext>
              </a:extLst>
            </p:cNvPr>
            <p:cNvSpPr txBox="1">
              <a:spLocks/>
            </p:cNvSpPr>
            <p:nvPr/>
          </p:nvSpPr>
          <p:spPr>
            <a:xfrm>
              <a:off x="14665896" y="16925266"/>
              <a:ext cx="3873458" cy="605605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Findings</a:t>
              </a:r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D42E75E3-4B97-F414-5730-70ED5007C2EB}"/>
                </a:ext>
              </a:extLst>
            </p:cNvPr>
            <p:cNvCxnSpPr>
              <a:cxnSpLocks/>
            </p:cNvCxnSpPr>
            <p:nvPr/>
          </p:nvCxnSpPr>
          <p:spPr>
            <a:xfrm>
              <a:off x="15487132" y="17597340"/>
              <a:ext cx="2230986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itle 1">
            <a:extLst>
              <a:ext uri="{FF2B5EF4-FFF2-40B4-BE49-F238E27FC236}">
                <a16:creationId xmlns:a16="http://schemas.microsoft.com/office/drawing/2014/main" id="{3E87E874-255E-9110-3B07-9DC5C7766408}"/>
              </a:ext>
            </a:extLst>
          </p:cNvPr>
          <p:cNvSpPr txBox="1">
            <a:spLocks/>
          </p:cNvSpPr>
          <p:nvPr/>
        </p:nvSpPr>
        <p:spPr>
          <a:xfrm>
            <a:off x="11874608" y="18099789"/>
            <a:ext cx="9569116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sp>
        <p:nvSpPr>
          <p:cNvPr id="102" name="Title 1">
            <a:extLst>
              <a:ext uri="{FF2B5EF4-FFF2-40B4-BE49-F238E27FC236}">
                <a16:creationId xmlns:a16="http://schemas.microsoft.com/office/drawing/2014/main" id="{162D9B36-A7A3-411D-72A3-D524F4988225}"/>
              </a:ext>
            </a:extLst>
          </p:cNvPr>
          <p:cNvSpPr txBox="1">
            <a:spLocks/>
          </p:cNvSpPr>
          <p:nvPr/>
        </p:nvSpPr>
        <p:spPr>
          <a:xfrm>
            <a:off x="22575746" y="6998866"/>
            <a:ext cx="9569116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sp>
        <p:nvSpPr>
          <p:cNvPr id="106" name="Title 1">
            <a:extLst>
              <a:ext uri="{FF2B5EF4-FFF2-40B4-BE49-F238E27FC236}">
                <a16:creationId xmlns:a16="http://schemas.microsoft.com/office/drawing/2014/main" id="{0ECF54C1-38FC-5CB1-23AB-D726CA10FC2C}"/>
              </a:ext>
            </a:extLst>
          </p:cNvPr>
          <p:cNvSpPr txBox="1">
            <a:spLocks/>
          </p:cNvSpPr>
          <p:nvPr/>
        </p:nvSpPr>
        <p:spPr>
          <a:xfrm>
            <a:off x="33276884" y="6998866"/>
            <a:ext cx="9569116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02CBF819-BF9F-5C59-7DE2-1FA912AD2ECC}"/>
              </a:ext>
            </a:extLst>
          </p:cNvPr>
          <p:cNvGrpSpPr/>
          <p:nvPr/>
        </p:nvGrpSpPr>
        <p:grpSpPr>
          <a:xfrm>
            <a:off x="32951638" y="14311562"/>
            <a:ext cx="10106527" cy="1115058"/>
            <a:chOff x="32951638" y="14311562"/>
            <a:chExt cx="10106527" cy="1115058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CB04B11F-2C55-9D91-1C91-CF5C380468A0}"/>
                </a:ext>
              </a:extLst>
            </p:cNvPr>
            <p:cNvSpPr/>
            <p:nvPr/>
          </p:nvSpPr>
          <p:spPr>
            <a:xfrm>
              <a:off x="32951638" y="14311562"/>
              <a:ext cx="10106527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itle 1">
              <a:extLst>
                <a:ext uri="{FF2B5EF4-FFF2-40B4-BE49-F238E27FC236}">
                  <a16:creationId xmlns:a16="http://schemas.microsoft.com/office/drawing/2014/main" id="{46AD9771-65FD-E22A-1044-AC1C09F6D320}"/>
                </a:ext>
              </a:extLst>
            </p:cNvPr>
            <p:cNvSpPr txBox="1">
              <a:spLocks/>
            </p:cNvSpPr>
            <p:nvPr/>
          </p:nvSpPr>
          <p:spPr>
            <a:xfrm>
              <a:off x="36068172" y="14503321"/>
              <a:ext cx="3873458" cy="605605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Discussion</a:t>
              </a:r>
            </a:p>
          </p:txBody>
        </p: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526742F9-6887-55C5-7C38-2BB7FD8E5AAA}"/>
                </a:ext>
              </a:extLst>
            </p:cNvPr>
            <p:cNvCxnSpPr>
              <a:cxnSpLocks/>
            </p:cNvCxnSpPr>
            <p:nvPr/>
          </p:nvCxnSpPr>
          <p:spPr>
            <a:xfrm>
              <a:off x="36726285" y="15175395"/>
              <a:ext cx="2557233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itle 1">
            <a:extLst>
              <a:ext uri="{FF2B5EF4-FFF2-40B4-BE49-F238E27FC236}">
                <a16:creationId xmlns:a16="http://schemas.microsoft.com/office/drawing/2014/main" id="{857E8EDE-B2C3-1043-9119-416007EA0846}"/>
              </a:ext>
            </a:extLst>
          </p:cNvPr>
          <p:cNvSpPr txBox="1">
            <a:spLocks/>
          </p:cNvSpPr>
          <p:nvPr/>
        </p:nvSpPr>
        <p:spPr>
          <a:xfrm>
            <a:off x="33276884" y="15677844"/>
            <a:ext cx="9569116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4B726ECF-9E67-B58A-75F7-AF15850175AD}"/>
              </a:ext>
            </a:extLst>
          </p:cNvPr>
          <p:cNvGrpSpPr/>
          <p:nvPr/>
        </p:nvGrpSpPr>
        <p:grpSpPr>
          <a:xfrm>
            <a:off x="22250500" y="5632584"/>
            <a:ext cx="10106527" cy="1115058"/>
            <a:chOff x="22250500" y="5632584"/>
            <a:chExt cx="10106527" cy="1115058"/>
          </a:xfrm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40BA5031-2BB9-8E18-ABE1-1B1C2B8CEEBA}"/>
                </a:ext>
              </a:extLst>
            </p:cNvPr>
            <p:cNvSpPr/>
            <p:nvPr/>
          </p:nvSpPr>
          <p:spPr>
            <a:xfrm>
              <a:off x="22250500" y="5632584"/>
              <a:ext cx="10106527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itle 1">
              <a:extLst>
                <a:ext uri="{FF2B5EF4-FFF2-40B4-BE49-F238E27FC236}">
                  <a16:creationId xmlns:a16="http://schemas.microsoft.com/office/drawing/2014/main" id="{C55E797F-6C93-A7D3-E110-B6952ADAE387}"/>
                </a:ext>
              </a:extLst>
            </p:cNvPr>
            <p:cNvSpPr txBox="1">
              <a:spLocks/>
            </p:cNvSpPr>
            <p:nvPr/>
          </p:nvSpPr>
          <p:spPr>
            <a:xfrm>
              <a:off x="25367034" y="5824343"/>
              <a:ext cx="3873458" cy="605605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Findings</a:t>
              </a:r>
            </a:p>
          </p:txBody>
        </p: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3F892C73-1D8D-6CE1-70F7-6CC3D298E481}"/>
                </a:ext>
              </a:extLst>
            </p:cNvPr>
            <p:cNvCxnSpPr>
              <a:cxnSpLocks/>
            </p:cNvCxnSpPr>
            <p:nvPr/>
          </p:nvCxnSpPr>
          <p:spPr>
            <a:xfrm>
              <a:off x="26188270" y="6496417"/>
              <a:ext cx="2230986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4B84D322-FF7B-B5B1-25F9-F731DC68F9DA}"/>
              </a:ext>
            </a:extLst>
          </p:cNvPr>
          <p:cNvGrpSpPr/>
          <p:nvPr/>
        </p:nvGrpSpPr>
        <p:grpSpPr>
          <a:xfrm>
            <a:off x="32951638" y="5632584"/>
            <a:ext cx="10106527" cy="1115058"/>
            <a:chOff x="32951638" y="5632584"/>
            <a:chExt cx="10106527" cy="1115058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8637DDF6-6F00-4CC9-A585-3FAD6F0D8A38}"/>
                </a:ext>
              </a:extLst>
            </p:cNvPr>
            <p:cNvSpPr/>
            <p:nvPr/>
          </p:nvSpPr>
          <p:spPr>
            <a:xfrm>
              <a:off x="32951638" y="5632584"/>
              <a:ext cx="10106527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itle 1">
              <a:extLst>
                <a:ext uri="{FF2B5EF4-FFF2-40B4-BE49-F238E27FC236}">
                  <a16:creationId xmlns:a16="http://schemas.microsoft.com/office/drawing/2014/main" id="{70ED54CD-2EF4-37FB-05C5-791C91AC243F}"/>
                </a:ext>
              </a:extLst>
            </p:cNvPr>
            <p:cNvSpPr txBox="1">
              <a:spLocks/>
            </p:cNvSpPr>
            <p:nvPr/>
          </p:nvSpPr>
          <p:spPr>
            <a:xfrm>
              <a:off x="36068172" y="5824343"/>
              <a:ext cx="3873458" cy="605605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Findings</a:t>
              </a:r>
            </a:p>
          </p:txBody>
        </p: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41D624F-5C3E-2D6D-4E42-5BE56BE990B1}"/>
                </a:ext>
              </a:extLst>
            </p:cNvPr>
            <p:cNvCxnSpPr>
              <a:cxnSpLocks/>
            </p:cNvCxnSpPr>
            <p:nvPr/>
          </p:nvCxnSpPr>
          <p:spPr>
            <a:xfrm>
              <a:off x="36889408" y="6496417"/>
              <a:ext cx="2230986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90C7F6B5-6262-357C-3CFF-9ADE16B5353B}"/>
              </a:ext>
            </a:extLst>
          </p:cNvPr>
          <p:cNvGrpSpPr/>
          <p:nvPr/>
        </p:nvGrpSpPr>
        <p:grpSpPr>
          <a:xfrm>
            <a:off x="32951638" y="20959050"/>
            <a:ext cx="10106527" cy="1115058"/>
            <a:chOff x="32951638" y="20959050"/>
            <a:chExt cx="10106527" cy="1115058"/>
          </a:xfrm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CDBBDAAD-136A-F77F-9E00-E164507CF76F}"/>
                </a:ext>
              </a:extLst>
            </p:cNvPr>
            <p:cNvSpPr/>
            <p:nvPr/>
          </p:nvSpPr>
          <p:spPr>
            <a:xfrm>
              <a:off x="32951638" y="20959050"/>
              <a:ext cx="10106527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Title 1">
              <a:extLst>
                <a:ext uri="{FF2B5EF4-FFF2-40B4-BE49-F238E27FC236}">
                  <a16:creationId xmlns:a16="http://schemas.microsoft.com/office/drawing/2014/main" id="{40F6C873-D7C5-8F2D-19B0-F99128433DAD}"/>
                </a:ext>
              </a:extLst>
            </p:cNvPr>
            <p:cNvSpPr txBox="1">
              <a:spLocks/>
            </p:cNvSpPr>
            <p:nvPr/>
          </p:nvSpPr>
          <p:spPr>
            <a:xfrm>
              <a:off x="36068172" y="21150809"/>
              <a:ext cx="3873458" cy="605605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Limitations</a:t>
              </a:r>
            </a:p>
          </p:txBody>
        </p: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2A9C0AD3-6D2A-A5E8-A950-F51EE7C72689}"/>
                </a:ext>
              </a:extLst>
            </p:cNvPr>
            <p:cNvCxnSpPr>
              <a:cxnSpLocks/>
            </p:cNvCxnSpPr>
            <p:nvPr/>
          </p:nvCxnSpPr>
          <p:spPr>
            <a:xfrm>
              <a:off x="36726285" y="21822883"/>
              <a:ext cx="2557233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Title 1">
            <a:extLst>
              <a:ext uri="{FF2B5EF4-FFF2-40B4-BE49-F238E27FC236}">
                <a16:creationId xmlns:a16="http://schemas.microsoft.com/office/drawing/2014/main" id="{7D1290F0-3EFC-7AFB-0CDE-EDAD3361FF5B}"/>
              </a:ext>
            </a:extLst>
          </p:cNvPr>
          <p:cNvSpPr txBox="1">
            <a:spLocks/>
          </p:cNvSpPr>
          <p:nvPr/>
        </p:nvSpPr>
        <p:spPr>
          <a:xfrm>
            <a:off x="33276884" y="22325332"/>
            <a:ext cx="9569116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4225DF06-97F5-0F3C-4572-CA9E702A0EA2}"/>
              </a:ext>
            </a:extLst>
          </p:cNvPr>
          <p:cNvGrpSpPr/>
          <p:nvPr/>
        </p:nvGrpSpPr>
        <p:grpSpPr>
          <a:xfrm>
            <a:off x="32951638" y="27592357"/>
            <a:ext cx="10106527" cy="1115058"/>
            <a:chOff x="32951638" y="27592357"/>
            <a:chExt cx="10106527" cy="1115058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0E5D4A90-D317-F866-E765-76258A64F73B}"/>
                </a:ext>
              </a:extLst>
            </p:cNvPr>
            <p:cNvSpPr/>
            <p:nvPr/>
          </p:nvSpPr>
          <p:spPr>
            <a:xfrm>
              <a:off x="32951638" y="27592357"/>
              <a:ext cx="10106527" cy="1115058"/>
            </a:xfrm>
            <a:prstGeom prst="rect">
              <a:avLst/>
            </a:prstGeom>
            <a:solidFill>
              <a:srgbClr val="006A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itle 1">
              <a:extLst>
                <a:ext uri="{FF2B5EF4-FFF2-40B4-BE49-F238E27FC236}">
                  <a16:creationId xmlns:a16="http://schemas.microsoft.com/office/drawing/2014/main" id="{BC27AF65-7DFF-7177-6F20-57B822278EDB}"/>
                </a:ext>
              </a:extLst>
            </p:cNvPr>
            <p:cNvSpPr txBox="1">
              <a:spLocks/>
            </p:cNvSpPr>
            <p:nvPr/>
          </p:nvSpPr>
          <p:spPr>
            <a:xfrm>
              <a:off x="36068172" y="27784116"/>
              <a:ext cx="3873458" cy="605605"/>
            </a:xfrm>
            <a:prstGeom prst="rect">
              <a:avLst/>
            </a:prstGeom>
          </p:spPr>
          <p:txBody>
            <a:bodyPr/>
            <a:lstStyle>
              <a:lvl1pPr algn="l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112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Trade Gothic Next" panose="020B0503040303020004" pitchFamily="34" charset="0"/>
                </a:rPr>
                <a:t>Conclusion</a:t>
              </a: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64AD5502-6208-8262-B92F-1B2439483992}"/>
                </a:ext>
              </a:extLst>
            </p:cNvPr>
            <p:cNvCxnSpPr>
              <a:cxnSpLocks/>
            </p:cNvCxnSpPr>
            <p:nvPr/>
          </p:nvCxnSpPr>
          <p:spPr>
            <a:xfrm>
              <a:off x="36726285" y="28456190"/>
              <a:ext cx="2557233" cy="0"/>
            </a:xfrm>
            <a:prstGeom prst="line">
              <a:avLst/>
            </a:prstGeom>
            <a:ln w="38100">
              <a:solidFill>
                <a:srgbClr val="FAC74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Title 1">
            <a:extLst>
              <a:ext uri="{FF2B5EF4-FFF2-40B4-BE49-F238E27FC236}">
                <a16:creationId xmlns:a16="http://schemas.microsoft.com/office/drawing/2014/main" id="{43BB53C2-EFFF-7566-0F2A-9B90BC4AAE08}"/>
              </a:ext>
            </a:extLst>
          </p:cNvPr>
          <p:cNvSpPr txBox="1">
            <a:spLocks/>
          </p:cNvSpPr>
          <p:nvPr/>
        </p:nvSpPr>
        <p:spPr>
          <a:xfrm>
            <a:off x="33276884" y="28958639"/>
            <a:ext cx="9569116" cy="2814360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rade Gothic Next" panose="020B0503040303020004" pitchFamily="34" charset="0"/>
              </a:rPr>
              <a:t>Placeholder text here</a:t>
            </a:r>
          </a:p>
        </p:txBody>
      </p:sp>
    </p:spTree>
    <p:extLst>
      <p:ext uri="{BB962C8B-B14F-4D97-AF65-F5344CB8AC3E}">
        <p14:creationId xmlns:p14="http://schemas.microsoft.com/office/powerpoint/2010/main" val="377137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336EF36A2EC44FBA8E6C2A03926647" ma:contentTypeVersion="18" ma:contentTypeDescription="Create a new document." ma:contentTypeScope="" ma:versionID="a16fc5741c8556e79e1333a9337c3e2a">
  <xsd:schema xmlns:xsd="http://www.w3.org/2001/XMLSchema" xmlns:xs="http://www.w3.org/2001/XMLSchema" xmlns:p="http://schemas.microsoft.com/office/2006/metadata/properties" xmlns:ns3="80b6a693-3a82-4f52-87c7-4f1080351eb4" xmlns:ns4="a4ada9fb-9d06-491b-8cdd-072ca4eb1eb7" targetNamespace="http://schemas.microsoft.com/office/2006/metadata/properties" ma:root="true" ma:fieldsID="5910c48873020b146bd0f7ab0c5ec582" ns3:_="" ns4:_="">
    <xsd:import namespace="80b6a693-3a82-4f52-87c7-4f1080351eb4"/>
    <xsd:import namespace="a4ada9fb-9d06-491b-8cdd-072ca4eb1eb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6a693-3a82-4f52-87c7-4f1080351eb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da9fb-9d06-491b-8cdd-072ca4eb1e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ada9fb-9d06-491b-8cdd-072ca4eb1eb7" xsi:nil="true"/>
  </documentManagement>
</p:properties>
</file>

<file path=customXml/itemProps1.xml><?xml version="1.0" encoding="utf-8"?>
<ds:datastoreItem xmlns:ds="http://schemas.openxmlformats.org/officeDocument/2006/customXml" ds:itemID="{9B15C074-2593-4CB9-BCF9-BEA5A4A273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6a693-3a82-4f52-87c7-4f1080351eb4"/>
    <ds:schemaRef ds:uri="a4ada9fb-9d06-491b-8cdd-072ca4eb1e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0E7BE8-D2FE-4FF5-A47C-A2CD46A74D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42A679-A979-4C76-A0FE-AD21CC233A9E}">
  <ds:schemaRefs>
    <ds:schemaRef ds:uri="http://purl.org/dc/terms/"/>
    <ds:schemaRef ds:uri="80b6a693-3a82-4f52-87c7-4f1080351eb4"/>
    <ds:schemaRef ds:uri="http://schemas.microsoft.com/office/2006/documentManagement/types"/>
    <ds:schemaRef ds:uri="a4ada9fb-9d06-491b-8cdd-072ca4eb1eb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143</Words>
  <Application>Microsoft Office PowerPoint</Application>
  <PresentationFormat>Custom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Trade Gothic Next</vt:lpstr>
      <vt:lpstr>Office Theme</vt:lpstr>
      <vt:lpstr>Research Project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Project Title</dc:title>
  <dc:creator>Emma R Cook</dc:creator>
  <cp:lastModifiedBy>Christopher J Pokorny</cp:lastModifiedBy>
  <cp:revision>3</cp:revision>
  <dcterms:created xsi:type="dcterms:W3CDTF">2025-03-11T19:19:31Z</dcterms:created>
  <dcterms:modified xsi:type="dcterms:W3CDTF">2025-08-05T19:49:55Z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0x010100DD336EF36A2EC44FBA8E6C2A03926647</vt:lpwstr>
  </property>
</Properties>
</file>