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6" r:id="rId5"/>
  </p:sldIdLst>
  <p:sldSz cx="43891200" cy="38404800"/>
  <p:notesSz cx="9601200" cy="7315200"/>
  <p:defaultTextStyle>
    <a:defPPr>
      <a:defRPr lang="en-US"/>
    </a:defPPr>
    <a:lvl1pPr algn="l" rtl="0" eaLnBrk="0" fontAlgn="base" hangingPunct="0">
      <a:spcBef>
        <a:spcPct val="0"/>
      </a:spcBef>
      <a:spcAft>
        <a:spcPct val="0"/>
      </a:spcAft>
      <a:defRPr sz="4500" b="1" kern="1200">
        <a:solidFill>
          <a:srgbClr val="003399"/>
        </a:solidFill>
        <a:latin typeface="Arial" charset="0"/>
        <a:ea typeface="+mn-ea"/>
        <a:cs typeface="+mn-cs"/>
      </a:defRPr>
    </a:lvl1pPr>
    <a:lvl2pPr marL="514350" algn="l" rtl="0" eaLnBrk="0" fontAlgn="base" hangingPunct="0">
      <a:spcBef>
        <a:spcPct val="0"/>
      </a:spcBef>
      <a:spcAft>
        <a:spcPct val="0"/>
      </a:spcAft>
      <a:defRPr sz="4500" b="1" kern="1200">
        <a:solidFill>
          <a:srgbClr val="003399"/>
        </a:solidFill>
        <a:latin typeface="Arial" charset="0"/>
        <a:ea typeface="+mn-ea"/>
        <a:cs typeface="+mn-cs"/>
      </a:defRPr>
    </a:lvl2pPr>
    <a:lvl3pPr marL="1028700" algn="l" rtl="0" eaLnBrk="0" fontAlgn="base" hangingPunct="0">
      <a:spcBef>
        <a:spcPct val="0"/>
      </a:spcBef>
      <a:spcAft>
        <a:spcPct val="0"/>
      </a:spcAft>
      <a:defRPr sz="4500" b="1" kern="1200">
        <a:solidFill>
          <a:srgbClr val="003399"/>
        </a:solidFill>
        <a:latin typeface="Arial" charset="0"/>
        <a:ea typeface="+mn-ea"/>
        <a:cs typeface="+mn-cs"/>
      </a:defRPr>
    </a:lvl3pPr>
    <a:lvl4pPr marL="1543050" algn="l" rtl="0" eaLnBrk="0" fontAlgn="base" hangingPunct="0">
      <a:spcBef>
        <a:spcPct val="0"/>
      </a:spcBef>
      <a:spcAft>
        <a:spcPct val="0"/>
      </a:spcAft>
      <a:defRPr sz="4500" b="1" kern="1200">
        <a:solidFill>
          <a:srgbClr val="003399"/>
        </a:solidFill>
        <a:latin typeface="Arial" charset="0"/>
        <a:ea typeface="+mn-ea"/>
        <a:cs typeface="+mn-cs"/>
      </a:defRPr>
    </a:lvl4pPr>
    <a:lvl5pPr marL="2057400" algn="l" rtl="0" eaLnBrk="0" fontAlgn="base" hangingPunct="0">
      <a:spcBef>
        <a:spcPct val="0"/>
      </a:spcBef>
      <a:spcAft>
        <a:spcPct val="0"/>
      </a:spcAft>
      <a:defRPr sz="4500" b="1" kern="1200">
        <a:solidFill>
          <a:srgbClr val="003399"/>
        </a:solidFill>
        <a:latin typeface="Arial" charset="0"/>
        <a:ea typeface="+mn-ea"/>
        <a:cs typeface="+mn-cs"/>
      </a:defRPr>
    </a:lvl5pPr>
    <a:lvl6pPr marL="2571750" algn="l" defTabSz="1028700" rtl="0" eaLnBrk="1" latinLnBrk="0" hangingPunct="1">
      <a:defRPr sz="4500" b="1" kern="1200">
        <a:solidFill>
          <a:srgbClr val="003399"/>
        </a:solidFill>
        <a:latin typeface="Arial" charset="0"/>
        <a:ea typeface="+mn-ea"/>
        <a:cs typeface="+mn-cs"/>
      </a:defRPr>
    </a:lvl6pPr>
    <a:lvl7pPr marL="3086100" algn="l" defTabSz="1028700" rtl="0" eaLnBrk="1" latinLnBrk="0" hangingPunct="1">
      <a:defRPr sz="4500" b="1" kern="1200">
        <a:solidFill>
          <a:srgbClr val="003399"/>
        </a:solidFill>
        <a:latin typeface="Arial" charset="0"/>
        <a:ea typeface="+mn-ea"/>
        <a:cs typeface="+mn-cs"/>
      </a:defRPr>
    </a:lvl7pPr>
    <a:lvl8pPr marL="3600450" algn="l" defTabSz="1028700" rtl="0" eaLnBrk="1" latinLnBrk="0" hangingPunct="1">
      <a:defRPr sz="4500" b="1" kern="1200">
        <a:solidFill>
          <a:srgbClr val="003399"/>
        </a:solidFill>
        <a:latin typeface="Arial" charset="0"/>
        <a:ea typeface="+mn-ea"/>
        <a:cs typeface="+mn-cs"/>
      </a:defRPr>
    </a:lvl8pPr>
    <a:lvl9pPr marL="4114800" algn="l" defTabSz="1028700" rtl="0" eaLnBrk="1" latinLnBrk="0" hangingPunct="1">
      <a:defRPr sz="4500" b="1" kern="1200">
        <a:solidFill>
          <a:srgbClr val="003399"/>
        </a:solidFill>
        <a:latin typeface="Arial" charset="0"/>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B5E5"/>
    <a:srgbClr val="003399"/>
    <a:srgbClr val="000099"/>
    <a:srgbClr val="A50021"/>
    <a:srgbClr val="F8F8F8"/>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67C50E-A89D-4503-8AA7-E232F6DE6A12}" v="178" dt="2024-03-28T12:30:45.670"/>
    <p1510:client id="{DDF1ABC8-6BF3-1FC7-1250-71897241935E}" v="280" dt="2024-03-28T02:48:27.3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1" autoAdjust="0"/>
    <p:restoredTop sz="86472" autoAdjust="0"/>
  </p:normalViewPr>
  <p:slideViewPr>
    <p:cSldViewPr snapToGrid="0">
      <p:cViewPr varScale="1">
        <p:scale>
          <a:sx n="18" d="100"/>
          <a:sy n="18" d="100"/>
        </p:scale>
        <p:origin x="1284" y="126"/>
      </p:cViewPr>
      <p:guideLst>
        <p:guide orient="horz" pos="12096"/>
        <p:guide pos="1382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ett T Gucker" userId="S::2858343@vikes.csuohio.edu::578f5446-40c5-4166-998e-d68921736b1a" providerId="AD" clId="Web-{D6BEADF2-69BD-A8FC-4852-106BB68C66AA}"/>
    <pc:docChg chg="modSld">
      <pc:chgData name="Brett T Gucker" userId="S::2858343@vikes.csuohio.edu::578f5446-40c5-4166-998e-d68921736b1a" providerId="AD" clId="Web-{D6BEADF2-69BD-A8FC-4852-106BB68C66AA}" dt="2024-03-24T17:49:29.383" v="115" actId="1076"/>
      <pc:docMkLst>
        <pc:docMk/>
      </pc:docMkLst>
      <pc:sldChg chg="addSp delSp modSp">
        <pc:chgData name="Brett T Gucker" userId="S::2858343@vikes.csuohio.edu::578f5446-40c5-4166-998e-d68921736b1a" providerId="AD" clId="Web-{D6BEADF2-69BD-A8FC-4852-106BB68C66AA}" dt="2024-03-24T17:49:29.383" v="115" actId="1076"/>
        <pc:sldMkLst>
          <pc:docMk/>
          <pc:sldMk cId="0" sldId="256"/>
        </pc:sldMkLst>
        <pc:spChg chg="add del mod">
          <ac:chgData name="Brett T Gucker" userId="S::2858343@vikes.csuohio.edu::578f5446-40c5-4166-998e-d68921736b1a" providerId="AD" clId="Web-{D6BEADF2-69BD-A8FC-4852-106BB68C66AA}" dt="2024-03-24T17:35:07.215" v="11"/>
          <ac:spMkLst>
            <pc:docMk/>
            <pc:sldMk cId="0" sldId="256"/>
            <ac:spMk id="6" creationId="{1265CBDC-D74E-157C-8941-36FE39E63363}"/>
          </ac:spMkLst>
        </pc:spChg>
        <pc:spChg chg="add mod">
          <ac:chgData name="Brett T Gucker" userId="S::2858343@vikes.csuohio.edu::578f5446-40c5-4166-998e-d68921736b1a" providerId="AD" clId="Web-{D6BEADF2-69BD-A8FC-4852-106BB68C66AA}" dt="2024-03-24T17:49:29.383" v="115" actId="1076"/>
          <ac:spMkLst>
            <pc:docMk/>
            <pc:sldMk cId="0" sldId="256"/>
            <ac:spMk id="7" creationId="{9514D053-AFCD-29E5-6910-1D84DB663EBD}"/>
          </ac:spMkLst>
        </pc:spChg>
        <pc:spChg chg="mod">
          <ac:chgData name="Brett T Gucker" userId="S::2858343@vikes.csuohio.edu::578f5446-40c5-4166-998e-d68921736b1a" providerId="AD" clId="Web-{D6BEADF2-69BD-A8FC-4852-106BB68C66AA}" dt="2024-03-24T17:37:21.346" v="38" actId="20577"/>
          <ac:spMkLst>
            <pc:docMk/>
            <pc:sldMk cId="0" sldId="256"/>
            <ac:spMk id="25" creationId="{00000000-0000-0000-0000-000000000000}"/>
          </ac:spMkLst>
        </pc:spChg>
        <pc:spChg chg="mod">
          <ac:chgData name="Brett T Gucker" userId="S::2858343@vikes.csuohio.edu::578f5446-40c5-4166-998e-d68921736b1a" providerId="AD" clId="Web-{D6BEADF2-69BD-A8FC-4852-106BB68C66AA}" dt="2024-03-24T17:49:24.430" v="114" actId="20577"/>
          <ac:spMkLst>
            <pc:docMk/>
            <pc:sldMk cId="0" sldId="256"/>
            <ac:spMk id="2052" creationId="{00000000-0000-0000-0000-000000000000}"/>
          </ac:spMkLst>
        </pc:spChg>
        <pc:spChg chg="mod">
          <ac:chgData name="Brett T Gucker" userId="S::2858343@vikes.csuohio.edu::578f5446-40c5-4166-998e-d68921736b1a" providerId="AD" clId="Web-{D6BEADF2-69BD-A8FC-4852-106BB68C66AA}" dt="2024-03-24T17:34:21.432" v="3" actId="20577"/>
          <ac:spMkLst>
            <pc:docMk/>
            <pc:sldMk cId="0" sldId="256"/>
            <ac:spMk id="2062" creationId="{00000000-0000-0000-0000-000000000000}"/>
          </ac:spMkLst>
        </pc:spChg>
        <pc:spChg chg="del mod">
          <ac:chgData name="Brett T Gucker" userId="S::2858343@vikes.csuohio.edu::578f5446-40c5-4166-998e-d68921736b1a" providerId="AD" clId="Web-{D6BEADF2-69BD-A8FC-4852-106BB68C66AA}" dt="2024-03-24T17:42:37.935" v="40"/>
          <ac:spMkLst>
            <pc:docMk/>
            <pc:sldMk cId="0" sldId="256"/>
            <ac:spMk id="2070" creationId="{00000000-0000-0000-0000-000000000000}"/>
          </ac:spMkLst>
        </pc:spChg>
      </pc:sldChg>
    </pc:docChg>
  </pc:docChgLst>
  <pc:docChgLst>
    <pc:chgData name="Jaxon S Riley" userId="S::2866341@vikes.csuohio.edu::816d5e99-8213-42af-9d34-d77d2de6e335" providerId="AD" clId="Web-{F83757A1-D4B8-8800-D167-F7A95A0BEAB8}"/>
    <pc:docChg chg="modSld">
      <pc:chgData name="Jaxon S Riley" userId="S::2866341@vikes.csuohio.edu::816d5e99-8213-42af-9d34-d77d2de6e335" providerId="AD" clId="Web-{F83757A1-D4B8-8800-D167-F7A95A0BEAB8}" dt="2024-03-24T04:48:25.805" v="613" actId="20577"/>
      <pc:docMkLst>
        <pc:docMk/>
      </pc:docMkLst>
      <pc:sldChg chg="modSp">
        <pc:chgData name="Jaxon S Riley" userId="S::2866341@vikes.csuohio.edu::816d5e99-8213-42af-9d34-d77d2de6e335" providerId="AD" clId="Web-{F83757A1-D4B8-8800-D167-F7A95A0BEAB8}" dt="2024-03-24T04:48:25.805" v="613" actId="20577"/>
        <pc:sldMkLst>
          <pc:docMk/>
          <pc:sldMk cId="0" sldId="256"/>
        </pc:sldMkLst>
        <pc:spChg chg="mod">
          <ac:chgData name="Jaxon S Riley" userId="S::2866341@vikes.csuohio.edu::816d5e99-8213-42af-9d34-d77d2de6e335" providerId="AD" clId="Web-{F83757A1-D4B8-8800-D167-F7A95A0BEAB8}" dt="2024-03-24T04:37:06.026" v="1" actId="20577"/>
          <ac:spMkLst>
            <pc:docMk/>
            <pc:sldMk cId="0" sldId="256"/>
            <ac:spMk id="2050" creationId="{00000000-0000-0000-0000-000000000000}"/>
          </ac:spMkLst>
        </pc:spChg>
        <pc:spChg chg="mod">
          <ac:chgData name="Jaxon S Riley" userId="S::2866341@vikes.csuohio.edu::816d5e99-8213-42af-9d34-d77d2de6e335" providerId="AD" clId="Web-{F83757A1-D4B8-8800-D167-F7A95A0BEAB8}" dt="2024-03-24T04:38:29.043" v="3" actId="20577"/>
          <ac:spMkLst>
            <pc:docMk/>
            <pc:sldMk cId="0" sldId="256"/>
            <ac:spMk id="2053" creationId="{00000000-0000-0000-0000-000000000000}"/>
          </ac:spMkLst>
        </pc:spChg>
        <pc:spChg chg="mod">
          <ac:chgData name="Jaxon S Riley" userId="S::2866341@vikes.csuohio.edu::816d5e99-8213-42af-9d34-d77d2de6e335" providerId="AD" clId="Web-{F83757A1-D4B8-8800-D167-F7A95A0BEAB8}" dt="2024-03-24T04:48:25.805" v="613" actId="20577"/>
          <ac:spMkLst>
            <pc:docMk/>
            <pc:sldMk cId="0" sldId="256"/>
            <ac:spMk id="2054" creationId="{00000000-0000-0000-0000-000000000000}"/>
          </ac:spMkLst>
        </pc:spChg>
        <pc:spChg chg="mod">
          <ac:chgData name="Jaxon S Riley" userId="S::2866341@vikes.csuohio.edu::816d5e99-8213-42af-9d34-d77d2de6e335" providerId="AD" clId="Web-{F83757A1-D4B8-8800-D167-F7A95A0BEAB8}" dt="2024-03-24T04:38:43.700" v="7" actId="20577"/>
          <ac:spMkLst>
            <pc:docMk/>
            <pc:sldMk cId="0" sldId="256"/>
            <ac:spMk id="2071" creationId="{00000000-0000-0000-0000-000000000000}"/>
          </ac:spMkLst>
        </pc:spChg>
      </pc:sldChg>
    </pc:docChg>
  </pc:docChgLst>
  <pc:docChgLst>
    <pc:chgData name="Jaxon S Riley" userId="S::2866341@vikes.csuohio.edu::816d5e99-8213-42af-9d34-d77d2de6e335" providerId="AD" clId="Web-{6A0FB51E-23FD-2D43-8406-D185FCA72E57}"/>
    <pc:docChg chg="modSld">
      <pc:chgData name="Jaxon S Riley" userId="S::2866341@vikes.csuohio.edu::816d5e99-8213-42af-9d34-d77d2de6e335" providerId="AD" clId="Web-{6A0FB51E-23FD-2D43-8406-D185FCA72E57}" dt="2024-03-24T05:12:46.024" v="1533" actId="1076"/>
      <pc:docMkLst>
        <pc:docMk/>
      </pc:docMkLst>
      <pc:sldChg chg="delSp modSp">
        <pc:chgData name="Jaxon S Riley" userId="S::2866341@vikes.csuohio.edu::816d5e99-8213-42af-9d34-d77d2de6e335" providerId="AD" clId="Web-{6A0FB51E-23FD-2D43-8406-D185FCA72E57}" dt="2024-03-24T05:12:46.024" v="1533" actId="1076"/>
        <pc:sldMkLst>
          <pc:docMk/>
          <pc:sldMk cId="0" sldId="256"/>
        </pc:sldMkLst>
        <pc:spChg chg="mod">
          <ac:chgData name="Jaxon S Riley" userId="S::2866341@vikes.csuohio.edu::816d5e99-8213-42af-9d34-d77d2de6e335" providerId="AD" clId="Web-{6A0FB51E-23FD-2D43-8406-D185FCA72E57}" dt="2024-03-24T04:54:20.438" v="177" actId="1076"/>
          <ac:spMkLst>
            <pc:docMk/>
            <pc:sldMk cId="0" sldId="256"/>
            <ac:spMk id="3" creationId="{32ED48D2-408C-A3E1-1928-EBE507E3501A}"/>
          </ac:spMkLst>
        </pc:spChg>
        <pc:spChg chg="mod">
          <ac:chgData name="Jaxon S Riley" userId="S::2866341@vikes.csuohio.edu::816d5e99-8213-42af-9d34-d77d2de6e335" providerId="AD" clId="Web-{6A0FB51E-23FD-2D43-8406-D185FCA72E57}" dt="2024-03-24T04:51:34.074" v="153" actId="1076"/>
          <ac:spMkLst>
            <pc:docMk/>
            <pc:sldMk cId="0" sldId="256"/>
            <ac:spMk id="4" creationId="{56A5633A-A04B-672D-C4A8-3B6001CA4F19}"/>
          </ac:spMkLst>
        </pc:spChg>
        <pc:spChg chg="mod">
          <ac:chgData name="Jaxon S Riley" userId="S::2866341@vikes.csuohio.edu::816d5e99-8213-42af-9d34-d77d2de6e335" providerId="AD" clId="Web-{6A0FB51E-23FD-2D43-8406-D185FCA72E57}" dt="2024-03-24T04:54:07.391" v="176" actId="20577"/>
          <ac:spMkLst>
            <pc:docMk/>
            <pc:sldMk cId="0" sldId="256"/>
            <ac:spMk id="25" creationId="{00000000-0000-0000-0000-000000000000}"/>
          </ac:spMkLst>
        </pc:spChg>
        <pc:spChg chg="mod">
          <ac:chgData name="Jaxon S Riley" userId="S::2866341@vikes.csuohio.edu::816d5e99-8213-42af-9d34-d77d2de6e335" providerId="AD" clId="Web-{6A0FB51E-23FD-2D43-8406-D185FCA72E57}" dt="2024-03-24T05:12:46.024" v="1533" actId="1076"/>
          <ac:spMkLst>
            <pc:docMk/>
            <pc:sldMk cId="0" sldId="256"/>
            <ac:spMk id="2052" creationId="{00000000-0000-0000-0000-000000000000}"/>
          </ac:spMkLst>
        </pc:spChg>
        <pc:spChg chg="mod">
          <ac:chgData name="Jaxon S Riley" userId="S::2866341@vikes.csuohio.edu::816d5e99-8213-42af-9d34-d77d2de6e335" providerId="AD" clId="Web-{6A0FB51E-23FD-2D43-8406-D185FCA72E57}" dt="2024-03-24T04:54:28.657" v="178" actId="1076"/>
          <ac:spMkLst>
            <pc:docMk/>
            <pc:sldMk cId="0" sldId="256"/>
            <ac:spMk id="2054" creationId="{00000000-0000-0000-0000-000000000000}"/>
          </ac:spMkLst>
        </pc:spChg>
        <pc:spChg chg="del mod">
          <ac:chgData name="Jaxon S Riley" userId="S::2866341@vikes.csuohio.edu::816d5e99-8213-42af-9d34-d77d2de6e335" providerId="AD" clId="Web-{6A0FB51E-23FD-2D43-8406-D185FCA72E57}" dt="2024-03-24T04:52:06.918" v="157"/>
          <ac:spMkLst>
            <pc:docMk/>
            <pc:sldMk cId="0" sldId="256"/>
            <ac:spMk id="2056" creationId="{00000000-0000-0000-0000-000000000000}"/>
          </ac:spMkLst>
        </pc:spChg>
        <pc:spChg chg="mod">
          <ac:chgData name="Jaxon S Riley" userId="S::2866341@vikes.csuohio.edu::816d5e99-8213-42af-9d34-d77d2de6e335" providerId="AD" clId="Web-{6A0FB51E-23FD-2D43-8406-D185FCA72E57}" dt="2024-03-24T04:52:28.606" v="160" actId="1076"/>
          <ac:spMkLst>
            <pc:docMk/>
            <pc:sldMk cId="0" sldId="256"/>
            <ac:spMk id="2062" creationId="{00000000-0000-0000-0000-000000000000}"/>
          </ac:spMkLst>
        </pc:spChg>
        <pc:spChg chg="mod">
          <ac:chgData name="Jaxon S Riley" userId="S::2866341@vikes.csuohio.edu::816d5e99-8213-42af-9d34-d77d2de6e335" providerId="AD" clId="Web-{6A0FB51E-23FD-2D43-8406-D185FCA72E57}" dt="2024-03-24T05:08:23.657" v="1228" actId="20577"/>
          <ac:spMkLst>
            <pc:docMk/>
            <pc:sldMk cId="0" sldId="256"/>
            <ac:spMk id="2066" creationId="{00000000-0000-0000-0000-000000000000}"/>
          </ac:spMkLst>
        </pc:spChg>
        <pc:spChg chg="mod">
          <ac:chgData name="Jaxon S Riley" userId="S::2866341@vikes.csuohio.edu::816d5e99-8213-42af-9d34-d77d2de6e335" providerId="AD" clId="Web-{6A0FB51E-23FD-2D43-8406-D185FCA72E57}" dt="2024-03-24T05:12:01.554" v="1530" actId="20577"/>
          <ac:spMkLst>
            <pc:docMk/>
            <pc:sldMk cId="0" sldId="256"/>
            <ac:spMk id="2069" creationId="{00000000-0000-0000-0000-000000000000}"/>
          </ac:spMkLst>
        </pc:spChg>
        <pc:spChg chg="mod">
          <ac:chgData name="Jaxon S Riley" userId="S::2866341@vikes.csuohio.edu::816d5e99-8213-42af-9d34-d77d2de6e335" providerId="AD" clId="Web-{6A0FB51E-23FD-2D43-8406-D185FCA72E57}" dt="2024-03-24T05:12:16.085" v="1531" actId="1076"/>
          <ac:spMkLst>
            <pc:docMk/>
            <pc:sldMk cId="0" sldId="256"/>
            <ac:spMk id="2070" creationId="{00000000-0000-0000-0000-000000000000}"/>
          </ac:spMkLst>
        </pc:spChg>
        <pc:picChg chg="mod">
          <ac:chgData name="Jaxon S Riley" userId="S::2866341@vikes.csuohio.edu::816d5e99-8213-42af-9d34-d77d2de6e335" providerId="AD" clId="Web-{6A0FB51E-23FD-2D43-8406-D185FCA72E57}" dt="2024-03-24T04:52:32.950" v="161" actId="1076"/>
          <ac:picMkLst>
            <pc:docMk/>
            <pc:sldMk cId="0" sldId="256"/>
            <ac:picMk id="2" creationId="{99EA1D81-E305-65F3-618C-6A25FBC4792F}"/>
          </ac:picMkLst>
        </pc:picChg>
      </pc:sldChg>
    </pc:docChg>
  </pc:docChgLst>
  <pc:docChgLst>
    <pc:chgData name="Joel S Chavez" userId="S::2868944@vikes.csuohio.edu::3f498dd4-bac0-404a-adb8-728625852c68" providerId="AD" clId="Web-{DDF1ABC8-6BF3-1FC7-1250-71897241935E}"/>
    <pc:docChg chg="modSld">
      <pc:chgData name="Joel S Chavez" userId="S::2868944@vikes.csuohio.edu::3f498dd4-bac0-404a-adb8-728625852c68" providerId="AD" clId="Web-{DDF1ABC8-6BF3-1FC7-1250-71897241935E}" dt="2024-03-28T02:48:27.350" v="165" actId="1076"/>
      <pc:docMkLst>
        <pc:docMk/>
      </pc:docMkLst>
      <pc:sldChg chg="modSp">
        <pc:chgData name="Joel S Chavez" userId="S::2868944@vikes.csuohio.edu::3f498dd4-bac0-404a-adb8-728625852c68" providerId="AD" clId="Web-{DDF1ABC8-6BF3-1FC7-1250-71897241935E}" dt="2024-03-28T02:48:27.350" v="165" actId="1076"/>
        <pc:sldMkLst>
          <pc:docMk/>
          <pc:sldMk cId="0" sldId="256"/>
        </pc:sldMkLst>
        <pc:spChg chg="mod">
          <ac:chgData name="Joel S Chavez" userId="S::2868944@vikes.csuohio.edu::3f498dd4-bac0-404a-adb8-728625852c68" providerId="AD" clId="Web-{DDF1ABC8-6BF3-1FC7-1250-71897241935E}" dt="2024-03-28T02:48:27.350" v="165" actId="1076"/>
          <ac:spMkLst>
            <pc:docMk/>
            <pc:sldMk cId="0" sldId="256"/>
            <ac:spMk id="6" creationId="{8578108A-2A72-CE07-BE5A-582AED46FE6F}"/>
          </ac:spMkLst>
        </pc:spChg>
        <pc:spChg chg="mod">
          <ac:chgData name="Joel S Chavez" userId="S::2868944@vikes.csuohio.edu::3f498dd4-bac0-404a-adb8-728625852c68" providerId="AD" clId="Web-{DDF1ABC8-6BF3-1FC7-1250-71897241935E}" dt="2024-03-28T02:48:23.647" v="164" actId="1076"/>
          <ac:spMkLst>
            <pc:docMk/>
            <pc:sldMk cId="0" sldId="256"/>
            <ac:spMk id="2052" creationId="{00000000-0000-0000-0000-000000000000}"/>
          </ac:spMkLst>
        </pc:spChg>
        <pc:spChg chg="mod">
          <ac:chgData name="Joel S Chavez" userId="S::2868944@vikes.csuohio.edu::3f498dd4-bac0-404a-adb8-728625852c68" providerId="AD" clId="Web-{DDF1ABC8-6BF3-1FC7-1250-71897241935E}" dt="2024-03-28T02:02:43.530" v="50" actId="20577"/>
          <ac:spMkLst>
            <pc:docMk/>
            <pc:sldMk cId="0" sldId="256"/>
            <ac:spMk id="2054" creationId="{00000000-0000-0000-0000-000000000000}"/>
          </ac:spMkLst>
        </pc:spChg>
        <pc:spChg chg="mod">
          <ac:chgData name="Joel S Chavez" userId="S::2868944@vikes.csuohio.edu::3f498dd4-bac0-404a-adb8-728625852c68" providerId="AD" clId="Web-{DDF1ABC8-6BF3-1FC7-1250-71897241935E}" dt="2024-03-28T02:47:41.005" v="163" actId="20577"/>
          <ac:spMkLst>
            <pc:docMk/>
            <pc:sldMk cId="0" sldId="256"/>
            <ac:spMk id="2071" creationId="{00000000-0000-0000-0000-000000000000}"/>
          </ac:spMkLst>
        </pc:spChg>
      </pc:sldChg>
    </pc:docChg>
  </pc:docChgLst>
  <pc:docChgLst>
    <pc:chgData name="Joel S Chavez" userId="S::2868944@vikes.csuohio.edu::3f498dd4-bac0-404a-adb8-728625852c68" providerId="AD" clId="Web-{BD95498F-4CA0-3FEC-7B70-373235A626C4}"/>
    <pc:docChg chg="modSld">
      <pc:chgData name="Joel S Chavez" userId="S::2868944@vikes.csuohio.edu::3f498dd4-bac0-404a-adb8-728625852c68" providerId="AD" clId="Web-{BD95498F-4CA0-3FEC-7B70-373235A626C4}" dt="2024-03-25T03:54:36.370" v="58" actId="20577"/>
      <pc:docMkLst>
        <pc:docMk/>
      </pc:docMkLst>
      <pc:sldChg chg="modSp">
        <pc:chgData name="Joel S Chavez" userId="S::2868944@vikes.csuohio.edu::3f498dd4-bac0-404a-adb8-728625852c68" providerId="AD" clId="Web-{BD95498F-4CA0-3FEC-7B70-373235A626C4}" dt="2024-03-25T03:54:36.370" v="58" actId="20577"/>
        <pc:sldMkLst>
          <pc:docMk/>
          <pc:sldMk cId="0" sldId="256"/>
        </pc:sldMkLst>
        <pc:spChg chg="mod">
          <ac:chgData name="Joel S Chavez" userId="S::2868944@vikes.csuohio.edu::3f498dd4-bac0-404a-adb8-728625852c68" providerId="AD" clId="Web-{BD95498F-4CA0-3FEC-7B70-373235A626C4}" dt="2024-03-25T03:47:01.933" v="38" actId="1076"/>
          <ac:spMkLst>
            <pc:docMk/>
            <pc:sldMk cId="0" sldId="256"/>
            <ac:spMk id="3" creationId="{32ED48D2-408C-A3E1-1928-EBE507E3501A}"/>
          </ac:spMkLst>
        </pc:spChg>
        <pc:spChg chg="mod">
          <ac:chgData name="Joel S Chavez" userId="S::2868944@vikes.csuohio.edu::3f498dd4-bac0-404a-adb8-728625852c68" providerId="AD" clId="Web-{BD95498F-4CA0-3FEC-7B70-373235A626C4}" dt="2024-03-25T03:54:36.370" v="58" actId="20577"/>
          <ac:spMkLst>
            <pc:docMk/>
            <pc:sldMk cId="0" sldId="256"/>
            <ac:spMk id="2054" creationId="{00000000-0000-0000-0000-000000000000}"/>
          </ac:spMkLst>
        </pc:spChg>
      </pc:sldChg>
    </pc:docChg>
  </pc:docChgLst>
  <pc:docChgLst>
    <pc:chgData name="Brett T Gucker" userId="S::2858343@vikes.csuohio.edu::578f5446-40c5-4166-998e-d68921736b1a" providerId="AD" clId="Web-{5E601435-C5CB-1A6C-D22A-1D62922180DA}"/>
    <pc:docChg chg="modSld">
      <pc:chgData name="Brett T Gucker" userId="S::2858343@vikes.csuohio.edu::578f5446-40c5-4166-998e-d68921736b1a" providerId="AD" clId="Web-{5E601435-C5CB-1A6C-D22A-1D62922180DA}" dt="2024-03-22T02:24:14.736" v="656" actId="1076"/>
      <pc:docMkLst>
        <pc:docMk/>
      </pc:docMkLst>
      <pc:sldChg chg="addSp delSp modSp">
        <pc:chgData name="Brett T Gucker" userId="S::2858343@vikes.csuohio.edu::578f5446-40c5-4166-998e-d68921736b1a" providerId="AD" clId="Web-{5E601435-C5CB-1A6C-D22A-1D62922180DA}" dt="2024-03-22T02:24:14.736" v="656" actId="1076"/>
        <pc:sldMkLst>
          <pc:docMk/>
          <pc:sldMk cId="0" sldId="256"/>
        </pc:sldMkLst>
        <pc:spChg chg="mod">
          <ac:chgData name="Brett T Gucker" userId="S::2858343@vikes.csuohio.edu::578f5446-40c5-4166-998e-d68921736b1a" providerId="AD" clId="Web-{5E601435-C5CB-1A6C-D22A-1D62922180DA}" dt="2024-03-22T02:24:14.736" v="656" actId="1076"/>
          <ac:spMkLst>
            <pc:docMk/>
            <pc:sldMk cId="0" sldId="256"/>
            <ac:spMk id="25" creationId="{00000000-0000-0000-0000-000000000000}"/>
          </ac:spMkLst>
        </pc:spChg>
        <pc:spChg chg="mod">
          <ac:chgData name="Brett T Gucker" userId="S::2858343@vikes.csuohio.edu::578f5446-40c5-4166-998e-d68921736b1a" providerId="AD" clId="Web-{5E601435-C5CB-1A6C-D22A-1D62922180DA}" dt="2024-03-21T02:23:03.117" v="7" actId="20577"/>
          <ac:spMkLst>
            <pc:docMk/>
            <pc:sldMk cId="0" sldId="256"/>
            <ac:spMk id="2053" creationId="{00000000-0000-0000-0000-000000000000}"/>
          </ac:spMkLst>
        </pc:spChg>
        <pc:spChg chg="mod">
          <ac:chgData name="Brett T Gucker" userId="S::2858343@vikes.csuohio.edu::578f5446-40c5-4166-998e-d68921736b1a" providerId="AD" clId="Web-{5E601435-C5CB-1A6C-D22A-1D62922180DA}" dt="2024-03-21T02:48:34.075" v="152" actId="20577"/>
          <ac:spMkLst>
            <pc:docMk/>
            <pc:sldMk cId="0" sldId="256"/>
            <ac:spMk id="2054" creationId="{00000000-0000-0000-0000-000000000000}"/>
          </ac:spMkLst>
        </pc:spChg>
        <pc:spChg chg="del mod">
          <ac:chgData name="Brett T Gucker" userId="S::2858343@vikes.csuohio.edu::578f5446-40c5-4166-998e-d68921736b1a" providerId="AD" clId="Web-{5E601435-C5CB-1A6C-D22A-1D62922180DA}" dt="2024-03-22T02:20:45.729" v="595"/>
          <ac:spMkLst>
            <pc:docMk/>
            <pc:sldMk cId="0" sldId="256"/>
            <ac:spMk id="2057" creationId="{00000000-0000-0000-0000-000000000000}"/>
          </ac:spMkLst>
        </pc:spChg>
        <pc:spChg chg="del">
          <ac:chgData name="Brett T Gucker" userId="S::2858343@vikes.csuohio.edu::578f5446-40c5-4166-998e-d68921736b1a" providerId="AD" clId="Web-{5E601435-C5CB-1A6C-D22A-1D62922180DA}" dt="2024-03-22T02:03:03.673" v="415"/>
          <ac:spMkLst>
            <pc:docMk/>
            <pc:sldMk cId="0" sldId="256"/>
            <ac:spMk id="2061" creationId="{00000000-0000-0000-0000-000000000000}"/>
          </ac:spMkLst>
        </pc:spChg>
        <pc:spChg chg="mod">
          <ac:chgData name="Brett T Gucker" userId="S::2858343@vikes.csuohio.edu::578f5446-40c5-4166-998e-d68921736b1a" providerId="AD" clId="Web-{5E601435-C5CB-1A6C-D22A-1D62922180DA}" dt="2024-03-22T02:24:07.939" v="655" actId="20577"/>
          <ac:spMkLst>
            <pc:docMk/>
            <pc:sldMk cId="0" sldId="256"/>
            <ac:spMk id="2062" creationId="{00000000-0000-0000-0000-000000000000}"/>
          </ac:spMkLst>
        </pc:spChg>
        <pc:spChg chg="mod">
          <ac:chgData name="Brett T Gucker" userId="S::2858343@vikes.csuohio.edu::578f5446-40c5-4166-998e-d68921736b1a" providerId="AD" clId="Web-{5E601435-C5CB-1A6C-D22A-1D62922180DA}" dt="2024-03-21T02:47:19.213" v="120" actId="20577"/>
          <ac:spMkLst>
            <pc:docMk/>
            <pc:sldMk cId="0" sldId="256"/>
            <ac:spMk id="2066" creationId="{00000000-0000-0000-0000-000000000000}"/>
          </ac:spMkLst>
        </pc:spChg>
        <pc:spChg chg="mod">
          <ac:chgData name="Brett T Gucker" userId="S::2858343@vikes.csuohio.edu::578f5446-40c5-4166-998e-d68921736b1a" providerId="AD" clId="Web-{5E601435-C5CB-1A6C-D22A-1D62922180DA}" dt="2024-03-21T02:48:15.527" v="138" actId="20577"/>
          <ac:spMkLst>
            <pc:docMk/>
            <pc:sldMk cId="0" sldId="256"/>
            <ac:spMk id="2069" creationId="{00000000-0000-0000-0000-000000000000}"/>
          </ac:spMkLst>
        </pc:spChg>
        <pc:spChg chg="mod">
          <ac:chgData name="Brett T Gucker" userId="S::2858343@vikes.csuohio.edu::578f5446-40c5-4166-998e-d68921736b1a" providerId="AD" clId="Web-{5E601435-C5CB-1A6C-D22A-1D62922180DA}" dt="2024-03-21T02:49:12.857" v="189" actId="20577"/>
          <ac:spMkLst>
            <pc:docMk/>
            <pc:sldMk cId="0" sldId="256"/>
            <ac:spMk id="2070" creationId="{00000000-0000-0000-0000-000000000000}"/>
          </ac:spMkLst>
        </pc:spChg>
        <pc:picChg chg="add mod">
          <ac:chgData name="Brett T Gucker" userId="S::2858343@vikes.csuohio.edu::578f5446-40c5-4166-998e-d68921736b1a" providerId="AD" clId="Web-{5E601435-C5CB-1A6C-D22A-1D62922180DA}" dt="2024-03-21T02:45:46.585" v="31" actId="14100"/>
          <ac:picMkLst>
            <pc:docMk/>
            <pc:sldMk cId="0" sldId="256"/>
            <ac:picMk id="2" creationId="{99EA1D81-E305-65F3-618C-6A25FBC4792F}"/>
          </ac:picMkLst>
        </pc:picChg>
      </pc:sldChg>
    </pc:docChg>
  </pc:docChgLst>
  <pc:docChgLst>
    <pc:chgData name="Joel S Chavez" userId="S::2868944@vikes.csuohio.edu::3f498dd4-bac0-404a-adb8-728625852c68" providerId="AD" clId="Web-{C40AA5A4-2597-72F1-DA47-6EB5F7BDD72E}"/>
    <pc:docChg chg="modSld">
      <pc:chgData name="Joel S Chavez" userId="S::2868944@vikes.csuohio.edu::3f498dd4-bac0-404a-adb8-728625852c68" providerId="AD" clId="Web-{C40AA5A4-2597-72F1-DA47-6EB5F7BDD72E}" dt="2024-03-23T20:09:30.073" v="2" actId="20577"/>
      <pc:docMkLst>
        <pc:docMk/>
      </pc:docMkLst>
      <pc:sldChg chg="modSp">
        <pc:chgData name="Joel S Chavez" userId="S::2868944@vikes.csuohio.edu::3f498dd4-bac0-404a-adb8-728625852c68" providerId="AD" clId="Web-{C40AA5A4-2597-72F1-DA47-6EB5F7BDD72E}" dt="2024-03-23T20:09:30.073" v="2" actId="20577"/>
        <pc:sldMkLst>
          <pc:docMk/>
          <pc:sldMk cId="0" sldId="256"/>
        </pc:sldMkLst>
        <pc:spChg chg="mod">
          <ac:chgData name="Joel S Chavez" userId="S::2868944@vikes.csuohio.edu::3f498dd4-bac0-404a-adb8-728625852c68" providerId="AD" clId="Web-{C40AA5A4-2597-72F1-DA47-6EB5F7BDD72E}" dt="2024-03-23T20:09:30.073" v="2" actId="20577"/>
          <ac:spMkLst>
            <pc:docMk/>
            <pc:sldMk cId="0" sldId="256"/>
            <ac:spMk id="2053" creationId="{00000000-0000-0000-0000-000000000000}"/>
          </ac:spMkLst>
        </pc:spChg>
      </pc:sldChg>
    </pc:docChg>
  </pc:docChgLst>
  <pc:docChgLst>
    <pc:chgData name="Brett T Gucker" userId="S::2858343@vikes.csuohio.edu::578f5446-40c5-4166-998e-d68921736b1a" providerId="AD" clId="Web-{6181CD13-5F4E-3CBB-3D13-45CCC293004C}"/>
    <pc:docChg chg="modSld">
      <pc:chgData name="Brett T Gucker" userId="S::2858343@vikes.csuohio.edu::578f5446-40c5-4166-998e-d68921736b1a" providerId="AD" clId="Web-{6181CD13-5F4E-3CBB-3D13-45CCC293004C}" dt="2024-03-26T22:37:26.103" v="25"/>
      <pc:docMkLst>
        <pc:docMk/>
      </pc:docMkLst>
      <pc:sldChg chg="modSp mod setBg">
        <pc:chgData name="Brett T Gucker" userId="S::2858343@vikes.csuohio.edu::578f5446-40c5-4166-998e-d68921736b1a" providerId="AD" clId="Web-{6181CD13-5F4E-3CBB-3D13-45CCC293004C}" dt="2024-03-26T22:37:26.103" v="25"/>
        <pc:sldMkLst>
          <pc:docMk/>
          <pc:sldMk cId="0" sldId="256"/>
        </pc:sldMkLst>
        <pc:spChg chg="mod">
          <ac:chgData name="Brett T Gucker" userId="S::2858343@vikes.csuohio.edu::578f5446-40c5-4166-998e-d68921736b1a" providerId="AD" clId="Web-{6181CD13-5F4E-3CBB-3D13-45CCC293004C}" dt="2024-03-26T22:37:06.040" v="17" actId="20577"/>
          <ac:spMkLst>
            <pc:docMk/>
            <pc:sldMk cId="0" sldId="256"/>
            <ac:spMk id="3" creationId="{32ED48D2-408C-A3E1-1928-EBE507E3501A}"/>
          </ac:spMkLst>
        </pc:spChg>
        <pc:spChg chg="mod">
          <ac:chgData name="Brett T Gucker" userId="S::2858343@vikes.csuohio.edu::578f5446-40c5-4166-998e-d68921736b1a" providerId="AD" clId="Web-{6181CD13-5F4E-3CBB-3D13-45CCC293004C}" dt="2024-03-26T22:37:09.618" v="19" actId="20577"/>
          <ac:spMkLst>
            <pc:docMk/>
            <pc:sldMk cId="0" sldId="256"/>
            <ac:spMk id="4" creationId="{56A5633A-A04B-672D-C4A8-3B6001CA4F19}"/>
          </ac:spMkLst>
        </pc:spChg>
        <pc:spChg chg="mod">
          <ac:chgData name="Brett T Gucker" userId="S::2858343@vikes.csuohio.edu::578f5446-40c5-4166-998e-d68921736b1a" providerId="AD" clId="Web-{6181CD13-5F4E-3CBB-3D13-45CCC293004C}" dt="2024-03-26T22:36:52.805" v="13" actId="20577"/>
          <ac:spMkLst>
            <pc:docMk/>
            <pc:sldMk cId="0" sldId="256"/>
            <ac:spMk id="6" creationId="{8578108A-2A72-CE07-BE5A-582AED46FE6F}"/>
          </ac:spMkLst>
        </pc:spChg>
        <pc:spChg chg="mod">
          <ac:chgData name="Brett T Gucker" userId="S::2858343@vikes.csuohio.edu::578f5446-40c5-4166-998e-d68921736b1a" providerId="AD" clId="Web-{6181CD13-5F4E-3CBB-3D13-45CCC293004C}" dt="2024-03-26T22:36:07.710" v="6"/>
          <ac:spMkLst>
            <pc:docMk/>
            <pc:sldMk cId="0" sldId="256"/>
            <ac:spMk id="25" creationId="{00000000-0000-0000-0000-000000000000}"/>
          </ac:spMkLst>
        </pc:spChg>
        <pc:spChg chg="mod">
          <ac:chgData name="Brett T Gucker" userId="S::2858343@vikes.csuohio.edu::578f5446-40c5-4166-998e-d68921736b1a" providerId="AD" clId="Web-{6181CD13-5F4E-3CBB-3D13-45CCC293004C}" dt="2024-03-26T22:37:19.540" v="24" actId="20577"/>
          <ac:spMkLst>
            <pc:docMk/>
            <pc:sldMk cId="0" sldId="256"/>
            <ac:spMk id="2050" creationId="{00000000-0000-0000-0000-000000000000}"/>
          </ac:spMkLst>
        </pc:spChg>
        <pc:spChg chg="mod">
          <ac:chgData name="Brett T Gucker" userId="S::2858343@vikes.csuohio.edu::578f5446-40c5-4166-998e-d68921736b1a" providerId="AD" clId="Web-{6181CD13-5F4E-3CBB-3D13-45CCC293004C}" dt="2024-03-26T22:36:56.446" v="14" actId="20577"/>
          <ac:spMkLst>
            <pc:docMk/>
            <pc:sldMk cId="0" sldId="256"/>
            <ac:spMk id="2052" creationId="{00000000-0000-0000-0000-000000000000}"/>
          </ac:spMkLst>
        </pc:spChg>
        <pc:spChg chg="mod">
          <ac:chgData name="Brett T Gucker" userId="S::2858343@vikes.csuohio.edu::578f5446-40c5-4166-998e-d68921736b1a" providerId="AD" clId="Web-{6181CD13-5F4E-3CBB-3D13-45CCC293004C}" dt="2024-03-26T22:37:26.103" v="25"/>
          <ac:spMkLst>
            <pc:docMk/>
            <pc:sldMk cId="0" sldId="256"/>
            <ac:spMk id="2053" creationId="{00000000-0000-0000-0000-000000000000}"/>
          </ac:spMkLst>
        </pc:spChg>
        <pc:spChg chg="mod">
          <ac:chgData name="Brett T Gucker" userId="S::2858343@vikes.csuohio.edu::578f5446-40c5-4166-998e-d68921736b1a" providerId="AD" clId="Web-{6181CD13-5F4E-3CBB-3D13-45CCC293004C}" dt="2024-03-26T22:35:43.428" v="2"/>
          <ac:spMkLst>
            <pc:docMk/>
            <pc:sldMk cId="0" sldId="256"/>
            <ac:spMk id="2054" creationId="{00000000-0000-0000-0000-000000000000}"/>
          </ac:spMkLst>
        </pc:spChg>
        <pc:spChg chg="mod">
          <ac:chgData name="Brett T Gucker" userId="S::2858343@vikes.csuohio.edu::578f5446-40c5-4166-998e-d68921736b1a" providerId="AD" clId="Web-{6181CD13-5F4E-3CBB-3D13-45CCC293004C}" dt="2024-03-26T22:37:13.415" v="21" actId="20577"/>
          <ac:spMkLst>
            <pc:docMk/>
            <pc:sldMk cId="0" sldId="256"/>
            <ac:spMk id="2066" creationId="{00000000-0000-0000-0000-000000000000}"/>
          </ac:spMkLst>
        </pc:spChg>
        <pc:spChg chg="mod">
          <ac:chgData name="Brett T Gucker" userId="S::2858343@vikes.csuohio.edu::578f5446-40c5-4166-998e-d68921736b1a" providerId="AD" clId="Web-{6181CD13-5F4E-3CBB-3D13-45CCC293004C}" dt="2024-03-26T22:37:16.759" v="23" actId="20577"/>
          <ac:spMkLst>
            <pc:docMk/>
            <pc:sldMk cId="0" sldId="256"/>
            <ac:spMk id="2069" creationId="{00000000-0000-0000-0000-000000000000}"/>
          </ac:spMkLst>
        </pc:spChg>
        <pc:spChg chg="mod">
          <ac:chgData name="Brett T Gucker" userId="S::2858343@vikes.csuohio.edu::578f5446-40c5-4166-998e-d68921736b1a" providerId="AD" clId="Web-{6181CD13-5F4E-3CBB-3D13-45CCC293004C}" dt="2024-03-26T22:37:01.446" v="15" actId="20577"/>
          <ac:spMkLst>
            <pc:docMk/>
            <pc:sldMk cId="0" sldId="256"/>
            <ac:spMk id="2071" creationId="{00000000-0000-0000-0000-000000000000}"/>
          </ac:spMkLst>
        </pc:spChg>
      </pc:sldChg>
    </pc:docChg>
  </pc:docChgLst>
  <pc:docChgLst>
    <pc:chgData name="Joel S Chavez" userId="S::2868944@vikes.csuohio.edu::3f498dd4-bac0-404a-adb8-728625852c68" providerId="AD" clId="Web-{F3AEB492-07C2-7E9D-5505-3FCFD81E6529}"/>
    <pc:docChg chg="modSld">
      <pc:chgData name="Joel S Chavez" userId="S::2868944@vikes.csuohio.edu::3f498dd4-bac0-404a-adb8-728625852c68" providerId="AD" clId="Web-{F3AEB492-07C2-7E9D-5505-3FCFD81E6529}" dt="2024-03-23T20:16:43.939" v="1" actId="1076"/>
      <pc:docMkLst>
        <pc:docMk/>
      </pc:docMkLst>
      <pc:sldChg chg="modSp">
        <pc:chgData name="Joel S Chavez" userId="S::2868944@vikes.csuohio.edu::3f498dd4-bac0-404a-adb8-728625852c68" providerId="AD" clId="Web-{F3AEB492-07C2-7E9D-5505-3FCFD81E6529}" dt="2024-03-23T20:16:43.939" v="1" actId="1076"/>
        <pc:sldMkLst>
          <pc:docMk/>
          <pc:sldMk cId="0" sldId="256"/>
        </pc:sldMkLst>
        <pc:spChg chg="mod">
          <ac:chgData name="Joel S Chavez" userId="S::2868944@vikes.csuohio.edu::3f498dd4-bac0-404a-adb8-728625852c68" providerId="AD" clId="Web-{F3AEB492-07C2-7E9D-5505-3FCFD81E6529}" dt="2024-03-23T20:16:43.939" v="1" actId="1076"/>
          <ac:spMkLst>
            <pc:docMk/>
            <pc:sldMk cId="0" sldId="256"/>
            <ac:spMk id="2062" creationId="{00000000-0000-0000-0000-000000000000}"/>
          </ac:spMkLst>
        </pc:spChg>
      </pc:sldChg>
    </pc:docChg>
  </pc:docChgLst>
  <pc:docChgLst>
    <pc:chgData name="Joel S Chavez" userId="S::2868944@vikes.csuohio.edu::3f498dd4-bac0-404a-adb8-728625852c68" providerId="AD" clId="Web-{75F6B1D2-9BBF-A3C6-C31A-4A7E69F91FA8}"/>
    <pc:docChg chg="modSld">
      <pc:chgData name="Joel S Chavez" userId="S::2868944@vikes.csuohio.edu::3f498dd4-bac0-404a-adb8-728625852c68" providerId="AD" clId="Web-{75F6B1D2-9BBF-A3C6-C31A-4A7E69F91FA8}" dt="2024-03-25T02:47:40.067" v="30" actId="1076"/>
      <pc:docMkLst>
        <pc:docMk/>
      </pc:docMkLst>
      <pc:sldChg chg="addSp delSp modSp">
        <pc:chgData name="Joel S Chavez" userId="S::2868944@vikes.csuohio.edu::3f498dd4-bac0-404a-adb8-728625852c68" providerId="AD" clId="Web-{75F6B1D2-9BBF-A3C6-C31A-4A7E69F91FA8}" dt="2024-03-25T02:47:40.067" v="30" actId="1076"/>
        <pc:sldMkLst>
          <pc:docMk/>
          <pc:sldMk cId="0" sldId="256"/>
        </pc:sldMkLst>
        <pc:spChg chg="mod">
          <ac:chgData name="Joel S Chavez" userId="S::2868944@vikes.csuohio.edu::3f498dd4-bac0-404a-adb8-728625852c68" providerId="AD" clId="Web-{75F6B1D2-9BBF-A3C6-C31A-4A7E69F91FA8}" dt="2024-03-25T02:47:27.332" v="28" actId="1076"/>
          <ac:spMkLst>
            <pc:docMk/>
            <pc:sldMk cId="0" sldId="256"/>
            <ac:spMk id="7" creationId="{9514D053-AFCD-29E5-6910-1D84DB663EBD}"/>
          </ac:spMkLst>
        </pc:spChg>
        <pc:spChg chg="mod">
          <ac:chgData name="Joel S Chavez" userId="S::2868944@vikes.csuohio.edu::3f498dd4-bac0-404a-adb8-728625852c68" providerId="AD" clId="Web-{75F6B1D2-9BBF-A3C6-C31A-4A7E69F91FA8}" dt="2024-03-25T02:47:40.067" v="30" actId="1076"/>
          <ac:spMkLst>
            <pc:docMk/>
            <pc:sldMk cId="0" sldId="256"/>
            <ac:spMk id="2062" creationId="{00000000-0000-0000-0000-000000000000}"/>
          </ac:spMkLst>
        </pc:spChg>
        <pc:picChg chg="mod">
          <ac:chgData name="Joel S Chavez" userId="S::2868944@vikes.csuohio.edu::3f498dd4-bac0-404a-adb8-728625852c68" providerId="AD" clId="Web-{75F6B1D2-9BBF-A3C6-C31A-4A7E69F91FA8}" dt="2024-03-25T02:47:32.067" v="29" actId="1076"/>
          <ac:picMkLst>
            <pc:docMk/>
            <pc:sldMk cId="0" sldId="256"/>
            <ac:picMk id="2" creationId="{99EA1D81-E305-65F3-618C-6A25FBC4792F}"/>
          </ac:picMkLst>
        </pc:picChg>
        <pc:picChg chg="add del mod">
          <ac:chgData name="Joel S Chavez" userId="S::2868944@vikes.csuohio.edu::3f498dd4-bac0-404a-adb8-728625852c68" providerId="AD" clId="Web-{75F6B1D2-9BBF-A3C6-C31A-4A7E69F91FA8}" dt="2024-03-25T02:45:28.721" v="9"/>
          <ac:picMkLst>
            <pc:docMk/>
            <pc:sldMk cId="0" sldId="256"/>
            <ac:picMk id="6" creationId="{DB1D90DF-4107-CA8F-1B22-7B25A7D5BD7A}"/>
          </ac:picMkLst>
        </pc:picChg>
        <pc:picChg chg="add del mod">
          <ac:chgData name="Joel S Chavez" userId="S::2868944@vikes.csuohio.edu::3f498dd4-bac0-404a-adb8-728625852c68" providerId="AD" clId="Web-{75F6B1D2-9BBF-A3C6-C31A-4A7E69F91FA8}" dt="2024-03-25T02:45:28.721" v="8"/>
          <ac:picMkLst>
            <pc:docMk/>
            <pc:sldMk cId="0" sldId="256"/>
            <ac:picMk id="8" creationId="{050FBF0D-B542-A51F-8E1F-2B52853E7E6A}"/>
          </ac:picMkLst>
        </pc:picChg>
        <pc:picChg chg="add mod">
          <ac:chgData name="Joel S Chavez" userId="S::2868944@vikes.csuohio.edu::3f498dd4-bac0-404a-adb8-728625852c68" providerId="AD" clId="Web-{75F6B1D2-9BBF-A3C6-C31A-4A7E69F91FA8}" dt="2024-03-25T02:47:07.066" v="17" actId="1076"/>
          <ac:picMkLst>
            <pc:docMk/>
            <pc:sldMk cId="0" sldId="256"/>
            <ac:picMk id="9" creationId="{B468F17A-1BFA-3E8A-4BF7-22CCCC134135}"/>
          </ac:picMkLst>
        </pc:picChg>
      </pc:sldChg>
    </pc:docChg>
  </pc:docChgLst>
  <pc:docChgLst>
    <pc:chgData name="Joel S Chavez" userId="S::2868944@vikes.csuohio.edu::3f498dd4-bac0-404a-adb8-728625852c68" providerId="AD" clId="Web-{3BF04995-0FA6-BA9C-B857-128ADC210825}"/>
    <pc:docChg chg="modSld">
      <pc:chgData name="Joel S Chavez" userId="S::2868944@vikes.csuohio.edu::3f498dd4-bac0-404a-adb8-728625852c68" providerId="AD" clId="Web-{3BF04995-0FA6-BA9C-B857-128ADC210825}" dt="2024-03-25T23:46:44.758" v="127" actId="1076"/>
      <pc:docMkLst>
        <pc:docMk/>
      </pc:docMkLst>
      <pc:sldChg chg="modSp">
        <pc:chgData name="Joel S Chavez" userId="S::2868944@vikes.csuohio.edu::3f498dd4-bac0-404a-adb8-728625852c68" providerId="AD" clId="Web-{3BF04995-0FA6-BA9C-B857-128ADC210825}" dt="2024-03-25T23:46:44.758" v="127" actId="1076"/>
        <pc:sldMkLst>
          <pc:docMk/>
          <pc:sldMk cId="0" sldId="256"/>
        </pc:sldMkLst>
        <pc:spChg chg="mod">
          <ac:chgData name="Joel S Chavez" userId="S::2868944@vikes.csuohio.edu::3f498dd4-bac0-404a-adb8-728625852c68" providerId="AD" clId="Web-{3BF04995-0FA6-BA9C-B857-128ADC210825}" dt="2024-03-25T23:46:44.758" v="127" actId="1076"/>
          <ac:spMkLst>
            <pc:docMk/>
            <pc:sldMk cId="0" sldId="256"/>
            <ac:spMk id="6" creationId="{8578108A-2A72-CE07-BE5A-582AED46FE6F}"/>
          </ac:spMkLst>
        </pc:spChg>
        <pc:spChg chg="mod">
          <ac:chgData name="Joel S Chavez" userId="S::2868944@vikes.csuohio.edu::3f498dd4-bac0-404a-adb8-728625852c68" providerId="AD" clId="Web-{3BF04995-0FA6-BA9C-B857-128ADC210825}" dt="2024-03-25T23:46:41.461" v="126" actId="1076"/>
          <ac:spMkLst>
            <pc:docMk/>
            <pc:sldMk cId="0" sldId="256"/>
            <ac:spMk id="2052" creationId="{00000000-0000-0000-0000-000000000000}"/>
          </ac:spMkLst>
        </pc:spChg>
        <pc:spChg chg="mod">
          <ac:chgData name="Joel S Chavez" userId="S::2868944@vikes.csuohio.edu::3f498dd4-bac0-404a-adb8-728625852c68" providerId="AD" clId="Web-{3BF04995-0FA6-BA9C-B857-128ADC210825}" dt="2024-03-25T23:31:39.323" v="14" actId="20577"/>
          <ac:spMkLst>
            <pc:docMk/>
            <pc:sldMk cId="0" sldId="256"/>
            <ac:spMk id="2054" creationId="{00000000-0000-0000-0000-000000000000}"/>
          </ac:spMkLst>
        </pc:spChg>
        <pc:spChg chg="mod">
          <ac:chgData name="Joel S Chavez" userId="S::2868944@vikes.csuohio.edu::3f498dd4-bac0-404a-adb8-728625852c68" providerId="AD" clId="Web-{3BF04995-0FA6-BA9C-B857-128ADC210825}" dt="2024-03-25T23:46:34.757" v="125" actId="1076"/>
          <ac:spMkLst>
            <pc:docMk/>
            <pc:sldMk cId="0" sldId="256"/>
            <ac:spMk id="2071" creationId="{00000000-0000-0000-0000-000000000000}"/>
          </ac:spMkLst>
        </pc:spChg>
      </pc:sldChg>
    </pc:docChg>
  </pc:docChgLst>
  <pc:docChgLst>
    <pc:chgData name="Brett T Gucker" userId="S::2858343@vikes.csuohio.edu::578f5446-40c5-4166-998e-d68921736b1a" providerId="AD" clId="Web-{0EC2CD9E-D326-D900-D7F2-453E30552B29}"/>
    <pc:docChg chg="modSld">
      <pc:chgData name="Brett T Gucker" userId="S::2858343@vikes.csuohio.edu::578f5446-40c5-4166-998e-d68921736b1a" providerId="AD" clId="Web-{0EC2CD9E-D326-D900-D7F2-453E30552B29}" dt="2024-03-26T14:51:19.235" v="37" actId="20577"/>
      <pc:docMkLst>
        <pc:docMk/>
      </pc:docMkLst>
      <pc:sldChg chg="modSp">
        <pc:chgData name="Brett T Gucker" userId="S::2858343@vikes.csuohio.edu::578f5446-40c5-4166-998e-d68921736b1a" providerId="AD" clId="Web-{0EC2CD9E-D326-D900-D7F2-453E30552B29}" dt="2024-03-26T14:51:19.235" v="37" actId="20577"/>
        <pc:sldMkLst>
          <pc:docMk/>
          <pc:sldMk cId="0" sldId="256"/>
        </pc:sldMkLst>
        <pc:spChg chg="mod">
          <ac:chgData name="Brett T Gucker" userId="S::2858343@vikes.csuohio.edu::578f5446-40c5-4166-998e-d68921736b1a" providerId="AD" clId="Web-{0EC2CD9E-D326-D900-D7F2-453E30552B29}" dt="2024-03-26T14:51:19.235" v="37" actId="20577"/>
          <ac:spMkLst>
            <pc:docMk/>
            <pc:sldMk cId="0" sldId="256"/>
            <ac:spMk id="25" creationId="{00000000-0000-0000-0000-000000000000}"/>
          </ac:spMkLst>
        </pc:spChg>
      </pc:sldChg>
    </pc:docChg>
  </pc:docChgLst>
  <pc:docChgLst>
    <pc:chgData name="Joel S Chavez" userId="S::2868944@vikes.csuohio.edu::3f498dd4-bac0-404a-adb8-728625852c68" providerId="AD" clId="Web-{4A947ADE-242D-0538-5CFB-2A6899A84A95}"/>
    <pc:docChg chg="modSld">
      <pc:chgData name="Joel S Chavez" userId="S::2868944@vikes.csuohio.edu::3f498dd4-bac0-404a-adb8-728625852c68" providerId="AD" clId="Web-{4A947ADE-242D-0538-5CFB-2A6899A84A95}" dt="2024-03-25T23:51:11.260" v="2" actId="20577"/>
      <pc:docMkLst>
        <pc:docMk/>
      </pc:docMkLst>
      <pc:sldChg chg="modSp">
        <pc:chgData name="Joel S Chavez" userId="S::2868944@vikes.csuohio.edu::3f498dd4-bac0-404a-adb8-728625852c68" providerId="AD" clId="Web-{4A947ADE-242D-0538-5CFB-2A6899A84A95}" dt="2024-03-25T23:51:11.260" v="2" actId="20577"/>
        <pc:sldMkLst>
          <pc:docMk/>
          <pc:sldMk cId="0" sldId="256"/>
        </pc:sldMkLst>
        <pc:spChg chg="mod">
          <ac:chgData name="Joel S Chavez" userId="S::2868944@vikes.csuohio.edu::3f498dd4-bac0-404a-adb8-728625852c68" providerId="AD" clId="Web-{4A947ADE-242D-0538-5CFB-2A6899A84A95}" dt="2024-03-25T23:51:11.260" v="2" actId="20577"/>
          <ac:spMkLst>
            <pc:docMk/>
            <pc:sldMk cId="0" sldId="256"/>
            <ac:spMk id="2066" creationId="{00000000-0000-0000-0000-000000000000}"/>
          </ac:spMkLst>
        </pc:spChg>
      </pc:sldChg>
    </pc:docChg>
  </pc:docChgLst>
  <pc:docChgLst>
    <pc:chgData name="Brett T Gucker" userId="S::2858343@vikes.csuohio.edu::578f5446-40c5-4166-998e-d68921736b1a" providerId="AD" clId="Web-{6C682839-A3DB-E72A-1C81-7B3902FEB6D9}"/>
    <pc:docChg chg="modSld">
      <pc:chgData name="Brett T Gucker" userId="S::2858343@vikes.csuohio.edu::578f5446-40c5-4166-998e-d68921736b1a" providerId="AD" clId="Web-{6C682839-A3DB-E72A-1C81-7B3902FEB6D9}" dt="2024-03-23T23:47:06.111" v="68" actId="1076"/>
      <pc:docMkLst>
        <pc:docMk/>
      </pc:docMkLst>
      <pc:sldChg chg="delSp modSp">
        <pc:chgData name="Brett T Gucker" userId="S::2858343@vikes.csuohio.edu::578f5446-40c5-4166-998e-d68921736b1a" providerId="AD" clId="Web-{6C682839-A3DB-E72A-1C81-7B3902FEB6D9}" dt="2024-03-23T23:47:06.111" v="68" actId="1076"/>
        <pc:sldMkLst>
          <pc:docMk/>
          <pc:sldMk cId="0" sldId="256"/>
        </pc:sldMkLst>
        <pc:spChg chg="mod">
          <ac:chgData name="Brett T Gucker" userId="S::2858343@vikes.csuohio.edu::578f5446-40c5-4166-998e-d68921736b1a" providerId="AD" clId="Web-{6C682839-A3DB-E72A-1C81-7B3902FEB6D9}" dt="2024-03-23T23:46:31.095" v="63" actId="1076"/>
          <ac:spMkLst>
            <pc:docMk/>
            <pc:sldMk cId="0" sldId="256"/>
            <ac:spMk id="3" creationId="{32ED48D2-408C-A3E1-1928-EBE507E3501A}"/>
          </ac:spMkLst>
        </pc:spChg>
        <pc:spChg chg="mod">
          <ac:chgData name="Brett T Gucker" userId="S::2858343@vikes.csuohio.edu::578f5446-40c5-4166-998e-d68921736b1a" providerId="AD" clId="Web-{6C682839-A3DB-E72A-1C81-7B3902FEB6D9}" dt="2024-03-23T23:46:03.813" v="59" actId="1076"/>
          <ac:spMkLst>
            <pc:docMk/>
            <pc:sldMk cId="0" sldId="256"/>
            <ac:spMk id="4" creationId="{56A5633A-A04B-672D-C4A8-3B6001CA4F19}"/>
          </ac:spMkLst>
        </pc:spChg>
        <pc:spChg chg="mod">
          <ac:chgData name="Brett T Gucker" userId="S::2858343@vikes.csuohio.edu::578f5446-40c5-4166-998e-d68921736b1a" providerId="AD" clId="Web-{6C682839-A3DB-E72A-1C81-7B3902FEB6D9}" dt="2024-03-23T23:45:58.782" v="58" actId="1076"/>
          <ac:spMkLst>
            <pc:docMk/>
            <pc:sldMk cId="0" sldId="256"/>
            <ac:spMk id="25" creationId="{00000000-0000-0000-0000-000000000000}"/>
          </ac:spMkLst>
        </pc:spChg>
        <pc:spChg chg="mod">
          <ac:chgData name="Brett T Gucker" userId="S::2858343@vikes.csuohio.edu::578f5446-40c5-4166-998e-d68921736b1a" providerId="AD" clId="Web-{6C682839-A3DB-E72A-1C81-7B3902FEB6D9}" dt="2024-03-23T23:40:54.948" v="26" actId="20577"/>
          <ac:spMkLst>
            <pc:docMk/>
            <pc:sldMk cId="0" sldId="256"/>
            <ac:spMk id="2053" creationId="{00000000-0000-0000-0000-000000000000}"/>
          </ac:spMkLst>
        </pc:spChg>
        <pc:spChg chg="mod">
          <ac:chgData name="Brett T Gucker" userId="S::2858343@vikes.csuohio.edu::578f5446-40c5-4166-998e-d68921736b1a" providerId="AD" clId="Web-{6C682839-A3DB-E72A-1C81-7B3902FEB6D9}" dt="2024-03-23T23:46:25.594" v="62" actId="1076"/>
          <ac:spMkLst>
            <pc:docMk/>
            <pc:sldMk cId="0" sldId="256"/>
            <ac:spMk id="2054" creationId="{00000000-0000-0000-0000-000000000000}"/>
          </ac:spMkLst>
        </pc:spChg>
        <pc:spChg chg="mod">
          <ac:chgData name="Brett T Gucker" userId="S::2858343@vikes.csuohio.edu::578f5446-40c5-4166-998e-d68921736b1a" providerId="AD" clId="Web-{6C682839-A3DB-E72A-1C81-7B3902FEB6D9}" dt="2024-03-23T23:46:10.610" v="60" actId="1076"/>
          <ac:spMkLst>
            <pc:docMk/>
            <pc:sldMk cId="0" sldId="256"/>
            <ac:spMk id="2056" creationId="{00000000-0000-0000-0000-000000000000}"/>
          </ac:spMkLst>
        </pc:spChg>
        <pc:spChg chg="mod">
          <ac:chgData name="Brett T Gucker" userId="S::2858343@vikes.csuohio.edu::578f5446-40c5-4166-998e-d68921736b1a" providerId="AD" clId="Web-{6C682839-A3DB-E72A-1C81-7B3902FEB6D9}" dt="2024-03-23T23:45:49.891" v="57" actId="1076"/>
          <ac:spMkLst>
            <pc:docMk/>
            <pc:sldMk cId="0" sldId="256"/>
            <ac:spMk id="2062" creationId="{00000000-0000-0000-0000-000000000000}"/>
          </ac:spMkLst>
        </pc:spChg>
        <pc:spChg chg="del">
          <ac:chgData name="Brett T Gucker" userId="S::2858343@vikes.csuohio.edu::578f5446-40c5-4166-998e-d68921736b1a" providerId="AD" clId="Web-{6C682839-A3DB-E72A-1C81-7B3902FEB6D9}" dt="2024-03-23T23:41:11.886" v="28"/>
          <ac:spMkLst>
            <pc:docMk/>
            <pc:sldMk cId="0" sldId="256"/>
            <ac:spMk id="2064" creationId="{00000000-0000-0000-0000-000000000000}"/>
          </ac:spMkLst>
        </pc:spChg>
        <pc:spChg chg="del">
          <ac:chgData name="Brett T Gucker" userId="S::2858343@vikes.csuohio.edu::578f5446-40c5-4166-998e-d68921736b1a" providerId="AD" clId="Web-{6C682839-A3DB-E72A-1C81-7B3902FEB6D9}" dt="2024-03-23T23:41:10.698" v="27"/>
          <ac:spMkLst>
            <pc:docMk/>
            <pc:sldMk cId="0" sldId="256"/>
            <ac:spMk id="2065" creationId="{00000000-0000-0000-0000-000000000000}"/>
          </ac:spMkLst>
        </pc:spChg>
        <pc:spChg chg="mod">
          <ac:chgData name="Brett T Gucker" userId="S::2858343@vikes.csuohio.edu::578f5446-40c5-4166-998e-d68921736b1a" providerId="AD" clId="Web-{6C682839-A3DB-E72A-1C81-7B3902FEB6D9}" dt="2024-03-23T23:46:45.673" v="66" actId="20577"/>
          <ac:spMkLst>
            <pc:docMk/>
            <pc:sldMk cId="0" sldId="256"/>
            <ac:spMk id="2066" creationId="{00000000-0000-0000-0000-000000000000}"/>
          </ac:spMkLst>
        </pc:spChg>
        <pc:spChg chg="del mod">
          <ac:chgData name="Brett T Gucker" userId="S::2858343@vikes.csuohio.edu::578f5446-40c5-4166-998e-d68921736b1a" providerId="AD" clId="Web-{6C682839-A3DB-E72A-1C81-7B3902FEB6D9}" dt="2024-03-23T23:40:05.103" v="4"/>
          <ac:spMkLst>
            <pc:docMk/>
            <pc:sldMk cId="0" sldId="256"/>
            <ac:spMk id="2067" creationId="{00000000-0000-0000-0000-000000000000}"/>
          </ac:spMkLst>
        </pc:spChg>
        <pc:spChg chg="del">
          <ac:chgData name="Brett T Gucker" userId="S::2858343@vikes.csuohio.edu::578f5446-40c5-4166-998e-d68921736b1a" providerId="AD" clId="Web-{6C682839-A3DB-E72A-1C81-7B3902FEB6D9}" dt="2024-03-23T23:39:58.978" v="2"/>
          <ac:spMkLst>
            <pc:docMk/>
            <pc:sldMk cId="0" sldId="256"/>
            <ac:spMk id="2068" creationId="{00000000-0000-0000-0000-000000000000}"/>
          </ac:spMkLst>
        </pc:spChg>
        <pc:spChg chg="mod">
          <ac:chgData name="Brett T Gucker" userId="S::2858343@vikes.csuohio.edu::578f5446-40c5-4166-998e-d68921736b1a" providerId="AD" clId="Web-{6C682839-A3DB-E72A-1C81-7B3902FEB6D9}" dt="2024-03-23T23:47:06.111" v="68" actId="1076"/>
          <ac:spMkLst>
            <pc:docMk/>
            <pc:sldMk cId="0" sldId="256"/>
            <ac:spMk id="2069" creationId="{00000000-0000-0000-0000-000000000000}"/>
          </ac:spMkLst>
        </pc:spChg>
        <pc:spChg chg="mod">
          <ac:chgData name="Brett T Gucker" userId="S::2858343@vikes.csuohio.edu::578f5446-40c5-4166-998e-d68921736b1a" providerId="AD" clId="Web-{6C682839-A3DB-E72A-1C81-7B3902FEB6D9}" dt="2024-03-23T23:47:00.939" v="67" actId="1076"/>
          <ac:spMkLst>
            <pc:docMk/>
            <pc:sldMk cId="0" sldId="256"/>
            <ac:spMk id="2071" creationId="{00000000-0000-0000-0000-000000000000}"/>
          </ac:spMkLst>
        </pc:spChg>
        <pc:picChg chg="mod">
          <ac:chgData name="Brett T Gucker" userId="S::2858343@vikes.csuohio.edu::578f5446-40c5-4166-998e-d68921736b1a" providerId="AD" clId="Web-{6C682839-A3DB-E72A-1C81-7B3902FEB6D9}" dt="2024-03-23T23:45:32.469" v="54" actId="1076"/>
          <ac:picMkLst>
            <pc:docMk/>
            <pc:sldMk cId="0" sldId="256"/>
            <ac:picMk id="2" creationId="{99EA1D81-E305-65F3-618C-6A25FBC4792F}"/>
          </ac:picMkLst>
        </pc:picChg>
      </pc:sldChg>
    </pc:docChg>
  </pc:docChgLst>
  <pc:docChgLst>
    <pc:chgData name="Joel S Chavez" userId="S::2868944@vikes.csuohio.edu::3f498dd4-bac0-404a-adb8-728625852c68" providerId="AD" clId="Web-{0C86DC64-30CC-FBA8-68AD-D481E4392425}"/>
    <pc:docChg chg="modSld">
      <pc:chgData name="Joel S Chavez" userId="S::2868944@vikes.csuohio.edu::3f498dd4-bac0-404a-adb8-728625852c68" providerId="AD" clId="Web-{0C86DC64-30CC-FBA8-68AD-D481E4392425}" dt="2024-03-23T23:23:12.574" v="121" actId="14100"/>
      <pc:docMkLst>
        <pc:docMk/>
      </pc:docMkLst>
      <pc:sldChg chg="addSp modSp">
        <pc:chgData name="Joel S Chavez" userId="S::2868944@vikes.csuohio.edu::3f498dd4-bac0-404a-adb8-728625852c68" providerId="AD" clId="Web-{0C86DC64-30CC-FBA8-68AD-D481E4392425}" dt="2024-03-23T23:23:12.574" v="121" actId="14100"/>
        <pc:sldMkLst>
          <pc:docMk/>
          <pc:sldMk cId="0" sldId="256"/>
        </pc:sldMkLst>
        <pc:spChg chg="add mod">
          <ac:chgData name="Joel S Chavez" userId="S::2868944@vikes.csuohio.edu::3f498dd4-bac0-404a-adb8-728625852c68" providerId="AD" clId="Web-{0C86DC64-30CC-FBA8-68AD-D481E4392425}" dt="2024-03-23T23:20:44.925" v="96" actId="1076"/>
          <ac:spMkLst>
            <pc:docMk/>
            <pc:sldMk cId="0" sldId="256"/>
            <ac:spMk id="3" creationId="{32ED48D2-408C-A3E1-1928-EBE507E3501A}"/>
          </ac:spMkLst>
        </pc:spChg>
        <pc:spChg chg="add mod">
          <ac:chgData name="Joel S Chavez" userId="S::2868944@vikes.csuohio.edu::3f498dd4-bac0-404a-adb8-728625852c68" providerId="AD" clId="Web-{0C86DC64-30CC-FBA8-68AD-D481E4392425}" dt="2024-03-23T23:22:20.584" v="116" actId="1076"/>
          <ac:spMkLst>
            <pc:docMk/>
            <pc:sldMk cId="0" sldId="256"/>
            <ac:spMk id="4" creationId="{56A5633A-A04B-672D-C4A8-3B6001CA4F19}"/>
          </ac:spMkLst>
        </pc:spChg>
        <pc:spChg chg="mod">
          <ac:chgData name="Joel S Chavez" userId="S::2868944@vikes.csuohio.edu::3f498dd4-bac0-404a-adb8-728625852c68" providerId="AD" clId="Web-{0C86DC64-30CC-FBA8-68AD-D481E4392425}" dt="2024-03-23T23:22:15.318" v="115" actId="20577"/>
          <ac:spMkLst>
            <pc:docMk/>
            <pc:sldMk cId="0" sldId="256"/>
            <ac:spMk id="25" creationId="{00000000-0000-0000-0000-000000000000}"/>
          </ac:spMkLst>
        </pc:spChg>
        <pc:spChg chg="mod">
          <ac:chgData name="Joel S Chavez" userId="S::2868944@vikes.csuohio.edu::3f498dd4-bac0-404a-adb8-728625852c68" providerId="AD" clId="Web-{0C86DC64-30CC-FBA8-68AD-D481E4392425}" dt="2024-03-23T23:01:07.604" v="1" actId="14100"/>
          <ac:spMkLst>
            <pc:docMk/>
            <pc:sldMk cId="0" sldId="256"/>
            <ac:spMk id="2053" creationId="{00000000-0000-0000-0000-000000000000}"/>
          </ac:spMkLst>
        </pc:spChg>
        <pc:spChg chg="mod">
          <ac:chgData name="Joel S Chavez" userId="S::2868944@vikes.csuohio.edu::3f498dd4-bac0-404a-adb8-728625852c68" providerId="AD" clId="Web-{0C86DC64-30CC-FBA8-68AD-D481E4392425}" dt="2024-03-23T23:23:12.574" v="121" actId="14100"/>
          <ac:spMkLst>
            <pc:docMk/>
            <pc:sldMk cId="0" sldId="256"/>
            <ac:spMk id="2054" creationId="{00000000-0000-0000-0000-000000000000}"/>
          </ac:spMkLst>
        </pc:spChg>
        <pc:spChg chg="mod">
          <ac:chgData name="Joel S Chavez" userId="S::2868944@vikes.csuohio.edu::3f498dd4-bac0-404a-adb8-728625852c68" providerId="AD" clId="Web-{0C86DC64-30CC-FBA8-68AD-D481E4392425}" dt="2024-03-23T23:22:40.136" v="118" actId="20577"/>
          <ac:spMkLst>
            <pc:docMk/>
            <pc:sldMk cId="0" sldId="256"/>
            <ac:spMk id="2071" creationId="{00000000-0000-0000-0000-000000000000}"/>
          </ac:spMkLst>
        </pc:spChg>
      </pc:sldChg>
    </pc:docChg>
  </pc:docChgLst>
  <pc:docChgLst>
    <pc:chgData name="Warren M Turner" userId="e2f979f3-f473-43d3-9863-50838756bb06" providerId="ADAL" clId="{D967C50E-A89D-4503-8AA7-E232F6DE6A12}"/>
    <pc:docChg chg="undo redo custSel modSld">
      <pc:chgData name="Warren M Turner" userId="e2f979f3-f473-43d3-9863-50838756bb06" providerId="ADAL" clId="{D967C50E-A89D-4503-8AA7-E232F6DE6A12}" dt="2024-03-28T12:30:44.497" v="3874" actId="948"/>
      <pc:docMkLst>
        <pc:docMk/>
      </pc:docMkLst>
      <pc:sldChg chg="addSp delSp modSp mod setBg">
        <pc:chgData name="Warren M Turner" userId="e2f979f3-f473-43d3-9863-50838756bb06" providerId="ADAL" clId="{D967C50E-A89D-4503-8AA7-E232F6DE6A12}" dt="2024-03-28T12:30:44.497" v="3874" actId="948"/>
        <pc:sldMkLst>
          <pc:docMk/>
          <pc:sldMk cId="0" sldId="256"/>
        </pc:sldMkLst>
        <pc:spChg chg="mod">
          <ac:chgData name="Warren M Turner" userId="e2f979f3-f473-43d3-9863-50838756bb06" providerId="ADAL" clId="{D967C50E-A89D-4503-8AA7-E232F6DE6A12}" dt="2024-03-28T00:17:15.342" v="3865" actId="1035"/>
          <ac:spMkLst>
            <pc:docMk/>
            <pc:sldMk cId="0" sldId="256"/>
            <ac:spMk id="3" creationId="{32ED48D2-408C-A3E1-1928-EBE507E3501A}"/>
          </ac:spMkLst>
        </pc:spChg>
        <pc:spChg chg="add mod">
          <ac:chgData name="Warren M Turner" userId="e2f979f3-f473-43d3-9863-50838756bb06" providerId="ADAL" clId="{D967C50E-A89D-4503-8AA7-E232F6DE6A12}" dt="2024-03-25T23:57:35.311" v="3442" actId="20577"/>
          <ac:spMkLst>
            <pc:docMk/>
            <pc:sldMk cId="0" sldId="256"/>
            <ac:spMk id="6" creationId="{8578108A-2A72-CE07-BE5A-582AED46FE6F}"/>
          </ac:spMkLst>
        </pc:spChg>
        <pc:spChg chg="mod">
          <ac:chgData name="Warren M Turner" userId="e2f979f3-f473-43d3-9863-50838756bb06" providerId="ADAL" clId="{D967C50E-A89D-4503-8AA7-E232F6DE6A12}" dt="2024-03-27T02:29:23.698" v="3799" actId="1036"/>
          <ac:spMkLst>
            <pc:docMk/>
            <pc:sldMk cId="0" sldId="256"/>
            <ac:spMk id="7" creationId="{9514D053-AFCD-29E5-6910-1D84DB663EBD}"/>
          </ac:spMkLst>
        </pc:spChg>
        <pc:spChg chg="mod">
          <ac:chgData name="Warren M Turner" userId="e2f979f3-f473-43d3-9863-50838756bb06" providerId="ADAL" clId="{D967C50E-A89D-4503-8AA7-E232F6DE6A12}" dt="2024-03-25T21:34:39.636" v="3216" actId="12788"/>
          <ac:spMkLst>
            <pc:docMk/>
            <pc:sldMk cId="0" sldId="256"/>
            <ac:spMk id="25" creationId="{00000000-0000-0000-0000-000000000000}"/>
          </ac:spMkLst>
        </pc:spChg>
        <pc:spChg chg="mod">
          <ac:chgData name="Warren M Turner" userId="e2f979f3-f473-43d3-9863-50838756bb06" providerId="ADAL" clId="{D967C50E-A89D-4503-8AA7-E232F6DE6A12}" dt="2024-03-25T21:34:56.403" v="3219" actId="12788"/>
          <ac:spMkLst>
            <pc:docMk/>
            <pc:sldMk cId="0" sldId="256"/>
            <ac:spMk id="2050" creationId="{00000000-0000-0000-0000-000000000000}"/>
          </ac:spMkLst>
        </pc:spChg>
        <pc:spChg chg="del">
          <ac:chgData name="Warren M Turner" userId="e2f979f3-f473-43d3-9863-50838756bb06" providerId="ADAL" clId="{D967C50E-A89D-4503-8AA7-E232F6DE6A12}" dt="2024-03-23T17:58:37.124" v="2535" actId="478"/>
          <ac:spMkLst>
            <pc:docMk/>
            <pc:sldMk cId="0" sldId="256"/>
            <ac:spMk id="2051" creationId="{00000000-0000-0000-0000-000000000000}"/>
          </ac:spMkLst>
        </pc:spChg>
        <pc:spChg chg="mod">
          <ac:chgData name="Warren M Turner" userId="e2f979f3-f473-43d3-9863-50838756bb06" providerId="ADAL" clId="{D967C50E-A89D-4503-8AA7-E232F6DE6A12}" dt="2024-03-26T00:16:38.523" v="3445" actId="1035"/>
          <ac:spMkLst>
            <pc:docMk/>
            <pc:sldMk cId="0" sldId="256"/>
            <ac:spMk id="2052" creationId="{00000000-0000-0000-0000-000000000000}"/>
          </ac:spMkLst>
        </pc:spChg>
        <pc:spChg chg="mod">
          <ac:chgData name="Warren M Turner" userId="e2f979f3-f473-43d3-9863-50838756bb06" providerId="ADAL" clId="{D967C50E-A89D-4503-8AA7-E232F6DE6A12}" dt="2024-03-25T21:34:51.427" v="3218" actId="12788"/>
          <ac:spMkLst>
            <pc:docMk/>
            <pc:sldMk cId="0" sldId="256"/>
            <ac:spMk id="2053" creationId="{00000000-0000-0000-0000-000000000000}"/>
          </ac:spMkLst>
        </pc:spChg>
        <pc:spChg chg="mod">
          <ac:chgData name="Warren M Turner" userId="e2f979f3-f473-43d3-9863-50838756bb06" providerId="ADAL" clId="{D967C50E-A89D-4503-8AA7-E232F6DE6A12}" dt="2024-03-27T00:39:31.889" v="3488" actId="1035"/>
          <ac:spMkLst>
            <pc:docMk/>
            <pc:sldMk cId="0" sldId="256"/>
            <ac:spMk id="2054" creationId="{00000000-0000-0000-0000-000000000000}"/>
          </ac:spMkLst>
        </pc:spChg>
        <pc:spChg chg="mod">
          <ac:chgData name="Warren M Turner" userId="e2f979f3-f473-43d3-9863-50838756bb06" providerId="ADAL" clId="{D967C50E-A89D-4503-8AA7-E232F6DE6A12}" dt="2024-03-23T18:13:33.230" v="2822" actId="1036"/>
          <ac:spMkLst>
            <pc:docMk/>
            <pc:sldMk cId="0" sldId="256"/>
            <ac:spMk id="2056" creationId="{00000000-0000-0000-0000-000000000000}"/>
          </ac:spMkLst>
        </pc:spChg>
        <pc:spChg chg="mod">
          <ac:chgData name="Warren M Turner" userId="e2f979f3-f473-43d3-9863-50838756bb06" providerId="ADAL" clId="{D967C50E-A89D-4503-8AA7-E232F6DE6A12}" dt="2024-03-20T23:49:50.564" v="342" actId="1035"/>
          <ac:spMkLst>
            <pc:docMk/>
            <pc:sldMk cId="0" sldId="256"/>
            <ac:spMk id="2057" creationId="{00000000-0000-0000-0000-000000000000}"/>
          </ac:spMkLst>
        </pc:spChg>
        <pc:spChg chg="mod">
          <ac:chgData name="Warren M Turner" userId="e2f979f3-f473-43d3-9863-50838756bb06" providerId="ADAL" clId="{D967C50E-A89D-4503-8AA7-E232F6DE6A12}" dt="2024-03-20T23:49:50.564" v="342" actId="1035"/>
          <ac:spMkLst>
            <pc:docMk/>
            <pc:sldMk cId="0" sldId="256"/>
            <ac:spMk id="2061" creationId="{00000000-0000-0000-0000-000000000000}"/>
          </ac:spMkLst>
        </pc:spChg>
        <pc:spChg chg="mod">
          <ac:chgData name="Warren M Turner" userId="e2f979f3-f473-43d3-9863-50838756bb06" providerId="ADAL" clId="{D967C50E-A89D-4503-8AA7-E232F6DE6A12}" dt="2024-03-27T02:30:03.608" v="3862" actId="1036"/>
          <ac:spMkLst>
            <pc:docMk/>
            <pc:sldMk cId="0" sldId="256"/>
            <ac:spMk id="2062" creationId="{00000000-0000-0000-0000-000000000000}"/>
          </ac:spMkLst>
        </pc:spChg>
        <pc:spChg chg="del mod">
          <ac:chgData name="Warren M Turner" userId="e2f979f3-f473-43d3-9863-50838756bb06" providerId="ADAL" clId="{D967C50E-A89D-4503-8AA7-E232F6DE6A12}" dt="2024-03-23T18:13:14.626" v="2790" actId="478"/>
          <ac:spMkLst>
            <pc:docMk/>
            <pc:sldMk cId="0" sldId="256"/>
            <ac:spMk id="2063" creationId="{00000000-0000-0000-0000-000000000000}"/>
          </ac:spMkLst>
        </pc:spChg>
        <pc:spChg chg="mod">
          <ac:chgData name="Warren M Turner" userId="e2f979f3-f473-43d3-9863-50838756bb06" providerId="ADAL" clId="{D967C50E-A89D-4503-8AA7-E232F6DE6A12}" dt="2024-03-20T23:49:59.505" v="350" actId="1036"/>
          <ac:spMkLst>
            <pc:docMk/>
            <pc:sldMk cId="0" sldId="256"/>
            <ac:spMk id="2064" creationId="{00000000-0000-0000-0000-000000000000}"/>
          </ac:spMkLst>
        </pc:spChg>
        <pc:spChg chg="mod">
          <ac:chgData name="Warren M Turner" userId="e2f979f3-f473-43d3-9863-50838756bb06" providerId="ADAL" clId="{D967C50E-A89D-4503-8AA7-E232F6DE6A12}" dt="2024-03-20T23:49:59.505" v="350" actId="1036"/>
          <ac:spMkLst>
            <pc:docMk/>
            <pc:sldMk cId="0" sldId="256"/>
            <ac:spMk id="2065" creationId="{00000000-0000-0000-0000-000000000000}"/>
          </ac:spMkLst>
        </pc:spChg>
        <pc:spChg chg="mod">
          <ac:chgData name="Warren M Turner" userId="e2f979f3-f473-43d3-9863-50838756bb06" providerId="ADAL" clId="{D967C50E-A89D-4503-8AA7-E232F6DE6A12}" dt="2024-03-27T01:38:04.244" v="3568" actId="20577"/>
          <ac:spMkLst>
            <pc:docMk/>
            <pc:sldMk cId="0" sldId="256"/>
            <ac:spMk id="2066" creationId="{00000000-0000-0000-0000-000000000000}"/>
          </ac:spMkLst>
        </pc:spChg>
        <pc:spChg chg="mod">
          <ac:chgData name="Warren M Turner" userId="e2f979f3-f473-43d3-9863-50838756bb06" providerId="ADAL" clId="{D967C50E-A89D-4503-8AA7-E232F6DE6A12}" dt="2024-03-23T17:59:10.594" v="2601" actId="1036"/>
          <ac:spMkLst>
            <pc:docMk/>
            <pc:sldMk cId="0" sldId="256"/>
            <ac:spMk id="2067" creationId="{00000000-0000-0000-0000-000000000000}"/>
          </ac:spMkLst>
        </pc:spChg>
        <pc:spChg chg="mod">
          <ac:chgData name="Warren M Turner" userId="e2f979f3-f473-43d3-9863-50838756bb06" providerId="ADAL" clId="{D967C50E-A89D-4503-8AA7-E232F6DE6A12}" dt="2024-03-23T17:59:13.426" v="2612" actId="1036"/>
          <ac:spMkLst>
            <pc:docMk/>
            <pc:sldMk cId="0" sldId="256"/>
            <ac:spMk id="2068" creationId="{00000000-0000-0000-0000-000000000000}"/>
          </ac:spMkLst>
        </pc:spChg>
        <pc:spChg chg="mod">
          <ac:chgData name="Warren M Turner" userId="e2f979f3-f473-43d3-9863-50838756bb06" providerId="ADAL" clId="{D967C50E-A89D-4503-8AA7-E232F6DE6A12}" dt="2024-03-27T02:16:40.395" v="3583" actId="1035"/>
          <ac:spMkLst>
            <pc:docMk/>
            <pc:sldMk cId="0" sldId="256"/>
            <ac:spMk id="2069" creationId="{00000000-0000-0000-0000-000000000000}"/>
          </ac:spMkLst>
        </pc:spChg>
        <pc:spChg chg="mod">
          <ac:chgData name="Warren M Turner" userId="e2f979f3-f473-43d3-9863-50838756bb06" providerId="ADAL" clId="{D967C50E-A89D-4503-8AA7-E232F6DE6A12}" dt="2024-03-23T17:57:26.149" v="2469" actId="1036"/>
          <ac:spMkLst>
            <pc:docMk/>
            <pc:sldMk cId="0" sldId="256"/>
            <ac:spMk id="2070" creationId="{00000000-0000-0000-0000-000000000000}"/>
          </ac:spMkLst>
        </pc:spChg>
        <pc:spChg chg="mod">
          <ac:chgData name="Warren M Turner" userId="e2f979f3-f473-43d3-9863-50838756bb06" providerId="ADAL" clId="{D967C50E-A89D-4503-8AA7-E232F6DE6A12}" dt="2024-03-28T12:30:44.497" v="3874" actId="948"/>
          <ac:spMkLst>
            <pc:docMk/>
            <pc:sldMk cId="0" sldId="256"/>
            <ac:spMk id="2071" creationId="{00000000-0000-0000-0000-000000000000}"/>
          </ac:spMkLst>
        </pc:spChg>
        <pc:picChg chg="mod">
          <ac:chgData name="Warren M Turner" userId="e2f979f3-f473-43d3-9863-50838756bb06" providerId="ADAL" clId="{D967C50E-A89D-4503-8AA7-E232F6DE6A12}" dt="2024-03-27T02:30:03.608" v="3862" actId="1036"/>
          <ac:picMkLst>
            <pc:docMk/>
            <pc:sldMk cId="0" sldId="256"/>
            <ac:picMk id="2" creationId="{99EA1D81-E305-65F3-618C-6A25FBC4792F}"/>
          </ac:picMkLst>
        </pc:picChg>
        <pc:picChg chg="del mod">
          <ac:chgData name="Warren M Turner" userId="e2f979f3-f473-43d3-9863-50838756bb06" providerId="ADAL" clId="{D967C50E-A89D-4503-8AA7-E232F6DE6A12}" dt="2024-03-23T18:07:19.976" v="2631" actId="478"/>
          <ac:picMkLst>
            <pc:docMk/>
            <pc:sldMk cId="0" sldId="256"/>
            <ac:picMk id="4" creationId="{C35A6E33-DBF6-FBEA-4B9E-6319F102B374}"/>
          </ac:picMkLst>
        </pc:picChg>
        <pc:picChg chg="add mod">
          <ac:chgData name="Warren M Turner" userId="e2f979f3-f473-43d3-9863-50838756bb06" providerId="ADAL" clId="{D967C50E-A89D-4503-8AA7-E232F6DE6A12}" dt="2024-03-23T18:07:11.658" v="2630" actId="14100"/>
          <ac:picMkLst>
            <pc:docMk/>
            <pc:sldMk cId="0" sldId="256"/>
            <ac:picMk id="5" creationId="{7D6AD087-4B6A-61B8-4E99-25B39851D914}"/>
          </ac:picMkLst>
        </pc:picChg>
        <pc:picChg chg="mod">
          <ac:chgData name="Warren M Turner" userId="e2f979f3-f473-43d3-9863-50838756bb06" providerId="ADAL" clId="{D967C50E-A89D-4503-8AA7-E232F6DE6A12}" dt="2024-03-27T02:29:12.274" v="3773" actId="12788"/>
          <ac:picMkLst>
            <pc:docMk/>
            <pc:sldMk cId="0" sldId="256"/>
            <ac:picMk id="9" creationId="{B468F17A-1BFA-3E8A-4BF7-22CCCC134135}"/>
          </ac:picMkLst>
        </pc:picChg>
        <pc:picChg chg="del mod">
          <ac:chgData name="Warren M Turner" userId="e2f979f3-f473-43d3-9863-50838756bb06" providerId="ADAL" clId="{D967C50E-A89D-4503-8AA7-E232F6DE6A12}" dt="2024-03-21T12:56:49.287" v="1005" actId="478"/>
          <ac:picMkLst>
            <pc:docMk/>
            <pc:sldMk cId="0" sldId="256"/>
            <ac:picMk id="1027" creationId="{D1C2E94B-6A32-EB06-4A35-206E9D1E7947}"/>
          </ac:picMkLst>
        </pc:picChg>
        <pc:picChg chg="mod">
          <ac:chgData name="Warren M Turner" userId="e2f979f3-f473-43d3-9863-50838756bb06" providerId="ADAL" clId="{D967C50E-A89D-4503-8AA7-E232F6DE6A12}" dt="2024-03-23T17:58:28.253" v="2534" actId="1076"/>
          <ac:picMkLst>
            <pc:docMk/>
            <pc:sldMk cId="0" sldId="256"/>
            <ac:picMk id="1028"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4099" name="Rectangle 3"/>
          <p:cNvSpPr>
            <a:spLocks noGrp="1" noChangeArrowheads="1"/>
          </p:cNvSpPr>
          <p:nvPr>
            <p:ph type="dt" sz="quarter"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endParaRPr lang="en-US"/>
          </a:p>
        </p:txBody>
      </p:sp>
      <p:sp>
        <p:nvSpPr>
          <p:cNvPr id="4100" name="Rectangle 4"/>
          <p:cNvSpPr>
            <a:spLocks noGrp="1" noChangeArrowheads="1"/>
          </p:cNvSpPr>
          <p:nvPr>
            <p:ph type="ftr" sz="quarter" idx="2"/>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fld id="{AD3EAC31-45D0-41D6-BC35-E900A01E89F0}" type="slidenum">
              <a:rPr lang="en-US"/>
              <a:pPr>
                <a:defRPr/>
              </a:pPr>
              <a:t>‹#›</a:t>
            </a:fld>
            <a:endParaRPr lang="en-US"/>
          </a:p>
        </p:txBody>
      </p:sp>
    </p:spTree>
    <p:extLst>
      <p:ext uri="{BB962C8B-B14F-4D97-AF65-F5344CB8AC3E}">
        <p14:creationId xmlns:p14="http://schemas.microsoft.com/office/powerpoint/2010/main" val="31385109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3233738" y="549275"/>
            <a:ext cx="3133725" cy="27432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60438" y="3475038"/>
            <a:ext cx="7681912" cy="329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fld id="{A30B7B81-7806-4AA4-ABF7-B8C6800269FC}" type="slidenum">
              <a:rPr lang="en-US"/>
              <a:pPr>
                <a:defRPr/>
              </a:pPr>
              <a:t>‹#›</a:t>
            </a:fld>
            <a:endParaRPr lang="en-US"/>
          </a:p>
        </p:txBody>
      </p:sp>
    </p:spTree>
    <p:extLst>
      <p:ext uri="{BB962C8B-B14F-4D97-AF65-F5344CB8AC3E}">
        <p14:creationId xmlns:p14="http://schemas.microsoft.com/office/powerpoint/2010/main" val="11637585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Times New Roman" pitchFamily="18" charset="0"/>
        <a:ea typeface="+mn-ea"/>
        <a:cs typeface="+mn-cs"/>
      </a:defRPr>
    </a:lvl1pPr>
    <a:lvl2pPr marL="514350" algn="l" rtl="0" eaLnBrk="0" fontAlgn="base" hangingPunct="0">
      <a:spcBef>
        <a:spcPct val="30000"/>
      </a:spcBef>
      <a:spcAft>
        <a:spcPct val="0"/>
      </a:spcAft>
      <a:defRPr sz="1400" kern="1200">
        <a:solidFill>
          <a:schemeClr val="tx1"/>
        </a:solidFill>
        <a:latin typeface="Times New Roman" pitchFamily="18" charset="0"/>
        <a:ea typeface="+mn-ea"/>
        <a:cs typeface="+mn-cs"/>
      </a:defRPr>
    </a:lvl2pPr>
    <a:lvl3pPr marL="1028700" algn="l" rtl="0" eaLnBrk="0" fontAlgn="base" hangingPunct="0">
      <a:spcBef>
        <a:spcPct val="30000"/>
      </a:spcBef>
      <a:spcAft>
        <a:spcPct val="0"/>
      </a:spcAft>
      <a:defRPr sz="1400" kern="1200">
        <a:solidFill>
          <a:schemeClr val="tx1"/>
        </a:solidFill>
        <a:latin typeface="Times New Roman" pitchFamily="18" charset="0"/>
        <a:ea typeface="+mn-ea"/>
        <a:cs typeface="+mn-cs"/>
      </a:defRPr>
    </a:lvl3pPr>
    <a:lvl4pPr marL="1543050" algn="l" rtl="0" eaLnBrk="0" fontAlgn="base" hangingPunct="0">
      <a:spcBef>
        <a:spcPct val="30000"/>
      </a:spcBef>
      <a:spcAft>
        <a:spcPct val="0"/>
      </a:spcAft>
      <a:defRPr sz="1400" kern="1200">
        <a:solidFill>
          <a:schemeClr val="tx1"/>
        </a:solidFill>
        <a:latin typeface="Times New Roman" pitchFamily="18" charset="0"/>
        <a:ea typeface="+mn-ea"/>
        <a:cs typeface="+mn-cs"/>
      </a:defRPr>
    </a:lvl4pPr>
    <a:lvl5pPr marL="2057400" algn="l" rtl="0" eaLnBrk="0" fontAlgn="base" hangingPunct="0">
      <a:spcBef>
        <a:spcPct val="30000"/>
      </a:spcBef>
      <a:spcAft>
        <a:spcPct val="0"/>
      </a:spcAft>
      <a:defRPr sz="1400" kern="1200">
        <a:solidFill>
          <a:schemeClr val="tx1"/>
        </a:solidFill>
        <a:latin typeface="Times New Roman" pitchFamily="18" charset="0"/>
        <a:ea typeface="+mn-ea"/>
        <a:cs typeface="+mn-cs"/>
      </a:defRPr>
    </a:lvl5pPr>
    <a:lvl6pPr marL="2571750" algn="l" defTabSz="1028700" rtl="0" eaLnBrk="1" latinLnBrk="0" hangingPunct="1">
      <a:defRPr sz="1400" kern="1200">
        <a:solidFill>
          <a:schemeClr val="tx1"/>
        </a:solidFill>
        <a:latin typeface="+mn-lt"/>
        <a:ea typeface="+mn-ea"/>
        <a:cs typeface="+mn-cs"/>
      </a:defRPr>
    </a:lvl6pPr>
    <a:lvl7pPr marL="3086100" algn="l" defTabSz="1028700" rtl="0" eaLnBrk="1" latinLnBrk="0" hangingPunct="1">
      <a:defRPr sz="1400" kern="1200">
        <a:solidFill>
          <a:schemeClr val="tx1"/>
        </a:solidFill>
        <a:latin typeface="+mn-lt"/>
        <a:ea typeface="+mn-ea"/>
        <a:cs typeface="+mn-cs"/>
      </a:defRPr>
    </a:lvl7pPr>
    <a:lvl8pPr marL="3600450" algn="l" defTabSz="1028700" rtl="0" eaLnBrk="1" latinLnBrk="0" hangingPunct="1">
      <a:defRPr sz="1400" kern="1200">
        <a:solidFill>
          <a:schemeClr val="tx1"/>
        </a:solidFill>
        <a:latin typeface="+mn-lt"/>
        <a:ea typeface="+mn-ea"/>
        <a:cs typeface="+mn-cs"/>
      </a:defRPr>
    </a:lvl8pPr>
    <a:lvl9pPr marL="4114800" algn="l" defTabSz="102870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30B7B81-7806-4AA4-ABF7-B8C6800269FC}" type="slidenum">
              <a:rPr lang="en-US" smtClean="0"/>
              <a:pPr>
                <a:defRPr/>
              </a:pPr>
              <a:t>1</a:t>
            </a:fld>
            <a:endParaRPr lang="en-US"/>
          </a:p>
        </p:txBody>
      </p:sp>
    </p:spTree>
    <p:extLst>
      <p:ext uri="{BB962C8B-B14F-4D97-AF65-F5344CB8AC3E}">
        <p14:creationId xmlns:p14="http://schemas.microsoft.com/office/powerpoint/2010/main" val="1707886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88" y="11931121"/>
            <a:ext cx="37306827" cy="8230658"/>
          </a:xfrm>
        </p:spPr>
        <p:txBody>
          <a:bodyPr/>
          <a:lstStyle/>
          <a:p>
            <a:r>
              <a:rPr lang="en-US"/>
              <a:t>Click to edit Master title style</a:t>
            </a:r>
          </a:p>
        </p:txBody>
      </p:sp>
      <p:sp>
        <p:nvSpPr>
          <p:cNvPr id="3" name="Subtitle 2"/>
          <p:cNvSpPr>
            <a:spLocks noGrp="1"/>
          </p:cNvSpPr>
          <p:nvPr>
            <p:ph type="subTitle" idx="1"/>
          </p:nvPr>
        </p:nvSpPr>
        <p:spPr>
          <a:xfrm>
            <a:off x="6584373" y="21761979"/>
            <a:ext cx="30722455" cy="9816042"/>
          </a:xfrm>
        </p:spPr>
        <p:txBody>
          <a:bodyPr/>
          <a:lstStyle>
            <a:lvl1pPr marL="0" indent="0" algn="ctr">
              <a:buNone/>
              <a:defRPr/>
            </a:lvl1pPr>
            <a:lvl2pPr marL="514350" indent="0" algn="ctr">
              <a:buNone/>
              <a:defRPr/>
            </a:lvl2pPr>
            <a:lvl3pPr marL="1028700" indent="0" algn="ctr">
              <a:buNone/>
              <a:defRPr/>
            </a:lvl3pPr>
            <a:lvl4pPr marL="1543050" indent="0" algn="ctr">
              <a:buNone/>
              <a:defRPr/>
            </a:lvl4pPr>
            <a:lvl5pPr marL="2057400" indent="0" algn="ctr">
              <a:buNone/>
              <a:defRPr/>
            </a:lvl5pPr>
            <a:lvl6pPr marL="2571750" indent="0" algn="ctr">
              <a:buNone/>
              <a:defRPr/>
            </a:lvl6pPr>
            <a:lvl7pPr marL="3086100" indent="0" algn="ctr">
              <a:buNone/>
              <a:defRPr/>
            </a:lvl7pPr>
            <a:lvl8pPr marL="3600450" indent="0" algn="ctr">
              <a:buNone/>
              <a:defRPr/>
            </a:lvl8pPr>
            <a:lvl9pPr marL="41148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FF63D6-4558-4FA6-A6AA-5BDAFFD9378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027285-00DF-43BB-B98C-5B97FEB25C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67978" y="3415242"/>
            <a:ext cx="9322377" cy="3072235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0845" y="3415242"/>
            <a:ext cx="27800878" cy="3072235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B7719A-1E2C-428C-B4E2-7F501C53F4B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F143A7-711F-473C-98BD-CBC0A83F3FA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4679012"/>
            <a:ext cx="37306827" cy="7626879"/>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3467101" y="16277961"/>
            <a:ext cx="37306827" cy="8401050"/>
          </a:xfrm>
        </p:spPr>
        <p:txBody>
          <a:bodyPr anchor="b"/>
          <a:lstStyle>
            <a:lvl1pPr marL="0" indent="0">
              <a:buNone/>
              <a:defRPr sz="2300"/>
            </a:lvl1pPr>
            <a:lvl2pPr marL="514350" indent="0">
              <a:buNone/>
              <a:defRPr sz="2000"/>
            </a:lvl2pPr>
            <a:lvl3pPr marL="1028700" indent="0">
              <a:buNone/>
              <a:defRPr sz="1800"/>
            </a:lvl3pPr>
            <a:lvl4pPr marL="1543050" indent="0">
              <a:buNone/>
              <a:defRPr sz="1600"/>
            </a:lvl4pPr>
            <a:lvl5pPr marL="2057400" indent="0">
              <a:buNone/>
              <a:defRPr sz="1600"/>
            </a:lvl5pPr>
            <a:lvl6pPr marL="2571750" indent="0">
              <a:buNone/>
              <a:defRPr sz="1600"/>
            </a:lvl6pPr>
            <a:lvl7pPr marL="3086100" indent="0">
              <a:buNone/>
              <a:defRPr sz="1600"/>
            </a:lvl7pPr>
            <a:lvl8pPr marL="3600450" indent="0">
              <a:buNone/>
              <a:defRPr sz="1600"/>
            </a:lvl8pPr>
            <a:lvl9pPr marL="41148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6B67DB-FCD4-44E2-8E3D-6059FEDAEF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0846" y="11068050"/>
            <a:ext cx="18561627" cy="23069550"/>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8728" y="11068050"/>
            <a:ext cx="18561627" cy="23069550"/>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AB8FC56-9431-4DDA-A0D8-D7FA205BF8C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15" y="1537229"/>
            <a:ext cx="39502773"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15" y="8597372"/>
            <a:ext cx="19392900" cy="3581929"/>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n-US"/>
              <a:t>Click to edit Master text styles</a:t>
            </a:r>
          </a:p>
        </p:txBody>
      </p:sp>
      <p:sp>
        <p:nvSpPr>
          <p:cNvPr id="4" name="Content Placeholder 3"/>
          <p:cNvSpPr>
            <a:spLocks noGrp="1"/>
          </p:cNvSpPr>
          <p:nvPr>
            <p:ph sz="half" idx="2"/>
          </p:nvPr>
        </p:nvSpPr>
        <p:spPr>
          <a:xfrm>
            <a:off x="2194215" y="12179301"/>
            <a:ext cx="19392900" cy="22126840"/>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428" y="8597372"/>
            <a:ext cx="19401560" cy="3581929"/>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n-US"/>
              <a:t>Click to edit Master text styles</a:t>
            </a:r>
          </a:p>
        </p:txBody>
      </p:sp>
      <p:sp>
        <p:nvSpPr>
          <p:cNvPr id="6" name="Content Placeholder 5"/>
          <p:cNvSpPr>
            <a:spLocks noGrp="1"/>
          </p:cNvSpPr>
          <p:nvPr>
            <p:ph sz="quarter" idx="4"/>
          </p:nvPr>
        </p:nvSpPr>
        <p:spPr>
          <a:xfrm>
            <a:off x="22295428" y="12179301"/>
            <a:ext cx="19401560" cy="22126840"/>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EC9EDD3-7AF5-4A3B-8588-5EF64491BE8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B131A0D-F96E-4861-B360-099F87B1E2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C87A6F6-5662-4066-BB41-633AF03022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15" y="1529821"/>
            <a:ext cx="14439900" cy="6506369"/>
          </a:xfrm>
        </p:spPr>
        <p:txBody>
          <a:bodyPr anchor="b"/>
          <a:lstStyle>
            <a:lvl1pPr algn="l">
              <a:defRPr sz="2300" b="1"/>
            </a:lvl1pPr>
          </a:lstStyle>
          <a:p>
            <a:r>
              <a:rPr lang="en-US"/>
              <a:t>Click to edit Master title style</a:t>
            </a:r>
          </a:p>
        </p:txBody>
      </p:sp>
      <p:sp>
        <p:nvSpPr>
          <p:cNvPr id="3" name="Content Placeholder 2"/>
          <p:cNvSpPr>
            <a:spLocks noGrp="1"/>
          </p:cNvSpPr>
          <p:nvPr>
            <p:ph idx="1"/>
          </p:nvPr>
        </p:nvSpPr>
        <p:spPr>
          <a:xfrm>
            <a:off x="17160587" y="1529821"/>
            <a:ext cx="24536400" cy="3277631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15" y="8036190"/>
            <a:ext cx="14439900" cy="26269950"/>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170A25-7312-4EDC-A695-FAAAC603D3F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673" y="26882991"/>
            <a:ext cx="26334027" cy="3174471"/>
          </a:xfrm>
        </p:spPr>
        <p:txBody>
          <a:bodyPr anchor="b"/>
          <a:lstStyle>
            <a:lvl1pPr algn="l">
              <a:defRPr sz="2300" b="1"/>
            </a:lvl1pPr>
          </a:lstStyle>
          <a:p>
            <a:r>
              <a:rPr lang="en-US"/>
              <a:t>Click to edit Master title style</a:t>
            </a:r>
          </a:p>
        </p:txBody>
      </p:sp>
      <p:sp>
        <p:nvSpPr>
          <p:cNvPr id="3" name="Picture Placeholder 2"/>
          <p:cNvSpPr>
            <a:spLocks noGrp="1"/>
          </p:cNvSpPr>
          <p:nvPr>
            <p:ph type="pic" idx="1"/>
          </p:nvPr>
        </p:nvSpPr>
        <p:spPr>
          <a:xfrm>
            <a:off x="8603673" y="3431912"/>
            <a:ext cx="26334027" cy="23041768"/>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pPr lvl="0"/>
            <a:endParaRPr lang="en-US" noProof="0"/>
          </a:p>
        </p:txBody>
      </p:sp>
      <p:sp>
        <p:nvSpPr>
          <p:cNvPr id="4" name="Text Placeholder 3"/>
          <p:cNvSpPr>
            <a:spLocks noGrp="1"/>
          </p:cNvSpPr>
          <p:nvPr>
            <p:ph type="body" sz="half" idx="2"/>
          </p:nvPr>
        </p:nvSpPr>
        <p:spPr>
          <a:xfrm>
            <a:off x="8603673" y="30057462"/>
            <a:ext cx="26334027" cy="4506118"/>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9C3BF9-60C5-447B-A864-CDE61BD854D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300846" y="3415242"/>
            <a:ext cx="37289509" cy="6400800"/>
          </a:xfrm>
          <a:prstGeom prst="rect">
            <a:avLst/>
          </a:prstGeom>
          <a:noFill/>
          <a:ln w="9525">
            <a:noFill/>
            <a:miter lim="800000"/>
            <a:headEnd/>
            <a:tailEnd/>
          </a:ln>
          <a:effectLst/>
        </p:spPr>
        <p:txBody>
          <a:bodyPr vert="horz" wrap="square" lIns="488841" tIns="244423" rIns="488841" bIns="244423"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300846" y="11068050"/>
            <a:ext cx="37289509" cy="23069550"/>
          </a:xfrm>
          <a:prstGeom prst="rect">
            <a:avLst/>
          </a:prstGeom>
          <a:noFill/>
          <a:ln w="9525">
            <a:noFill/>
            <a:miter lim="800000"/>
            <a:headEnd/>
            <a:tailEnd/>
          </a:ln>
          <a:effectLst/>
        </p:spPr>
        <p:txBody>
          <a:bodyPr vert="horz" wrap="square" lIns="488841" tIns="244423" rIns="488841" bIns="24442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300845" y="35019192"/>
            <a:ext cx="9144000"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88841" tIns="244423" rIns="488841" bIns="244423" numCol="1" anchor="t" anchorCtr="0" compatLnSpc="1">
            <a:prstTxWarp prst="textNoShape">
              <a:avLst/>
            </a:prstTxWarp>
          </a:bodyPr>
          <a:lstStyle>
            <a:lvl1pPr defTabSz="4895255">
              <a:defRPr sz="6900" b="0" smtClean="0">
                <a:solidFill>
                  <a:schemeClr val="tx1"/>
                </a:solidFill>
                <a:latin typeface="+mn-lt"/>
              </a:defRPr>
            </a:lvl1pPr>
          </a:lstStyle>
          <a:p>
            <a:pPr>
              <a:defRPr/>
            </a:pPr>
            <a:endParaRPr lang="en-US"/>
          </a:p>
        </p:txBody>
      </p:sp>
      <p:sp>
        <p:nvSpPr>
          <p:cNvPr id="1029" name="Rectangle 5"/>
          <p:cNvSpPr>
            <a:spLocks noGrp="1" noChangeArrowheads="1"/>
          </p:cNvSpPr>
          <p:nvPr>
            <p:ph type="ftr" sz="quarter" idx="3"/>
          </p:nvPr>
        </p:nvSpPr>
        <p:spPr bwMode="auto">
          <a:xfrm>
            <a:off x="14987155" y="35019192"/>
            <a:ext cx="13916891"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88841" tIns="244423" rIns="488841" bIns="244423" numCol="1" anchor="t" anchorCtr="0" compatLnSpc="1">
            <a:prstTxWarp prst="textNoShape">
              <a:avLst/>
            </a:prstTxWarp>
          </a:bodyPr>
          <a:lstStyle>
            <a:lvl1pPr algn="ctr" defTabSz="4895255">
              <a:defRPr sz="6900" b="0" smtClean="0">
                <a:solidFill>
                  <a:schemeClr val="tx1"/>
                </a:solidFill>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31446355" y="35019192"/>
            <a:ext cx="9144000"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88841" tIns="244423" rIns="488841" bIns="244423" numCol="1" anchor="t" anchorCtr="0" compatLnSpc="1">
            <a:prstTxWarp prst="textNoShape">
              <a:avLst/>
            </a:prstTxWarp>
          </a:bodyPr>
          <a:lstStyle>
            <a:lvl1pPr algn="r" defTabSz="4895255">
              <a:defRPr sz="6900" b="0" smtClean="0">
                <a:solidFill>
                  <a:schemeClr val="tx1"/>
                </a:solidFill>
                <a:latin typeface="+mn-lt"/>
              </a:defRPr>
            </a:lvl1pPr>
          </a:lstStyle>
          <a:p>
            <a:pPr>
              <a:defRPr/>
            </a:pPr>
            <a:fld id="{26417B7B-DA86-455C-B361-64D0068C1BB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95255" rtl="0" eaLnBrk="0" fontAlgn="base" hangingPunct="0">
        <a:spcBef>
          <a:spcPct val="0"/>
        </a:spcBef>
        <a:spcAft>
          <a:spcPct val="0"/>
        </a:spcAft>
        <a:defRPr sz="23900">
          <a:solidFill>
            <a:schemeClr val="tx2"/>
          </a:solidFill>
          <a:latin typeface="+mj-lt"/>
          <a:ea typeface="+mj-ea"/>
          <a:cs typeface="+mj-cs"/>
        </a:defRPr>
      </a:lvl1pPr>
      <a:lvl2pPr algn="ctr" defTabSz="4895255" rtl="0" eaLnBrk="0" fontAlgn="base" hangingPunct="0">
        <a:spcBef>
          <a:spcPct val="0"/>
        </a:spcBef>
        <a:spcAft>
          <a:spcPct val="0"/>
        </a:spcAft>
        <a:defRPr sz="23900">
          <a:solidFill>
            <a:schemeClr val="tx2"/>
          </a:solidFill>
          <a:latin typeface="Times New Roman" pitchFamily="18" charset="0"/>
        </a:defRPr>
      </a:lvl2pPr>
      <a:lvl3pPr algn="ctr" defTabSz="4895255" rtl="0" eaLnBrk="0" fontAlgn="base" hangingPunct="0">
        <a:spcBef>
          <a:spcPct val="0"/>
        </a:spcBef>
        <a:spcAft>
          <a:spcPct val="0"/>
        </a:spcAft>
        <a:defRPr sz="23900">
          <a:solidFill>
            <a:schemeClr val="tx2"/>
          </a:solidFill>
          <a:latin typeface="Times New Roman" pitchFamily="18" charset="0"/>
        </a:defRPr>
      </a:lvl3pPr>
      <a:lvl4pPr algn="ctr" defTabSz="4895255" rtl="0" eaLnBrk="0" fontAlgn="base" hangingPunct="0">
        <a:spcBef>
          <a:spcPct val="0"/>
        </a:spcBef>
        <a:spcAft>
          <a:spcPct val="0"/>
        </a:spcAft>
        <a:defRPr sz="23900">
          <a:solidFill>
            <a:schemeClr val="tx2"/>
          </a:solidFill>
          <a:latin typeface="Times New Roman" pitchFamily="18" charset="0"/>
        </a:defRPr>
      </a:lvl4pPr>
      <a:lvl5pPr algn="ctr" defTabSz="4895255" rtl="0" eaLnBrk="0" fontAlgn="base" hangingPunct="0">
        <a:spcBef>
          <a:spcPct val="0"/>
        </a:spcBef>
        <a:spcAft>
          <a:spcPct val="0"/>
        </a:spcAft>
        <a:defRPr sz="23900">
          <a:solidFill>
            <a:schemeClr val="tx2"/>
          </a:solidFill>
          <a:latin typeface="Times New Roman" pitchFamily="18" charset="0"/>
        </a:defRPr>
      </a:lvl5pPr>
      <a:lvl6pPr marL="514350" algn="ctr" defTabSz="4895255" rtl="0" eaLnBrk="0" fontAlgn="base" hangingPunct="0">
        <a:spcBef>
          <a:spcPct val="0"/>
        </a:spcBef>
        <a:spcAft>
          <a:spcPct val="0"/>
        </a:spcAft>
        <a:defRPr sz="23900">
          <a:solidFill>
            <a:schemeClr val="tx2"/>
          </a:solidFill>
          <a:latin typeface="Times New Roman" pitchFamily="18" charset="0"/>
        </a:defRPr>
      </a:lvl6pPr>
      <a:lvl7pPr marL="1028700" algn="ctr" defTabSz="4895255" rtl="0" eaLnBrk="0" fontAlgn="base" hangingPunct="0">
        <a:spcBef>
          <a:spcPct val="0"/>
        </a:spcBef>
        <a:spcAft>
          <a:spcPct val="0"/>
        </a:spcAft>
        <a:defRPr sz="23900">
          <a:solidFill>
            <a:schemeClr val="tx2"/>
          </a:solidFill>
          <a:latin typeface="Times New Roman" pitchFamily="18" charset="0"/>
        </a:defRPr>
      </a:lvl7pPr>
      <a:lvl8pPr marL="1543050" algn="ctr" defTabSz="4895255" rtl="0" eaLnBrk="0" fontAlgn="base" hangingPunct="0">
        <a:spcBef>
          <a:spcPct val="0"/>
        </a:spcBef>
        <a:spcAft>
          <a:spcPct val="0"/>
        </a:spcAft>
        <a:defRPr sz="23900">
          <a:solidFill>
            <a:schemeClr val="tx2"/>
          </a:solidFill>
          <a:latin typeface="Times New Roman" pitchFamily="18" charset="0"/>
        </a:defRPr>
      </a:lvl8pPr>
      <a:lvl9pPr marL="2057400" algn="ctr" defTabSz="4895255" rtl="0" eaLnBrk="0" fontAlgn="base" hangingPunct="0">
        <a:spcBef>
          <a:spcPct val="0"/>
        </a:spcBef>
        <a:spcAft>
          <a:spcPct val="0"/>
        </a:spcAft>
        <a:defRPr sz="23900">
          <a:solidFill>
            <a:schemeClr val="tx2"/>
          </a:solidFill>
          <a:latin typeface="Times New Roman" pitchFamily="18" charset="0"/>
        </a:defRPr>
      </a:lvl9pPr>
    </p:titleStyle>
    <p:bodyStyle>
      <a:lvl1pPr marL="1832372" indent="-1832372" algn="l" defTabSz="4895255" rtl="0" eaLnBrk="0" fontAlgn="base" hangingPunct="0">
        <a:spcBef>
          <a:spcPct val="20000"/>
        </a:spcBef>
        <a:spcAft>
          <a:spcPct val="0"/>
        </a:spcAft>
        <a:buChar char="•"/>
        <a:defRPr sz="16300">
          <a:solidFill>
            <a:schemeClr val="tx1"/>
          </a:solidFill>
          <a:latin typeface="+mn-lt"/>
          <a:ea typeface="+mn-ea"/>
          <a:cs typeface="+mn-cs"/>
        </a:defRPr>
      </a:lvl1pPr>
      <a:lvl2pPr marL="3975497" indent="-1532334" algn="l" defTabSz="4895255" rtl="0" eaLnBrk="0" fontAlgn="base" hangingPunct="0">
        <a:spcBef>
          <a:spcPct val="20000"/>
        </a:spcBef>
        <a:spcAft>
          <a:spcPct val="0"/>
        </a:spcAft>
        <a:buChar char="–"/>
        <a:defRPr sz="14900">
          <a:solidFill>
            <a:schemeClr val="tx1"/>
          </a:solidFill>
          <a:latin typeface="+mn-lt"/>
        </a:defRPr>
      </a:lvl2pPr>
      <a:lvl3pPr marL="6106121" indent="-1210866" algn="l" defTabSz="4895255" rtl="0" eaLnBrk="0" fontAlgn="base" hangingPunct="0">
        <a:spcBef>
          <a:spcPct val="20000"/>
        </a:spcBef>
        <a:spcAft>
          <a:spcPct val="0"/>
        </a:spcAft>
        <a:buChar char="•"/>
        <a:defRPr sz="12400">
          <a:solidFill>
            <a:schemeClr val="tx1"/>
          </a:solidFill>
          <a:latin typeface="+mn-lt"/>
        </a:defRPr>
      </a:lvl3pPr>
      <a:lvl4pPr marL="8558213" indent="-1235869" algn="l" defTabSz="4895255" rtl="0" eaLnBrk="0" fontAlgn="base" hangingPunct="0">
        <a:spcBef>
          <a:spcPct val="20000"/>
        </a:spcBef>
        <a:spcAft>
          <a:spcPct val="0"/>
        </a:spcAft>
        <a:buChar char="–"/>
        <a:defRPr sz="10500">
          <a:solidFill>
            <a:schemeClr val="tx1"/>
          </a:solidFill>
          <a:latin typeface="+mn-lt"/>
        </a:defRPr>
      </a:lvl4pPr>
      <a:lvl5pPr marL="10990659" indent="-1216224" algn="l" defTabSz="4895255" rtl="0" eaLnBrk="0" fontAlgn="base" hangingPunct="0">
        <a:spcBef>
          <a:spcPct val="20000"/>
        </a:spcBef>
        <a:spcAft>
          <a:spcPct val="0"/>
        </a:spcAft>
        <a:buChar char="»"/>
        <a:defRPr sz="10500">
          <a:solidFill>
            <a:schemeClr val="tx1"/>
          </a:solidFill>
          <a:latin typeface="+mn-lt"/>
        </a:defRPr>
      </a:lvl5pPr>
      <a:lvl6pPr marL="11505009" indent="-1216224" algn="l" defTabSz="4895255" rtl="0" eaLnBrk="0" fontAlgn="base" hangingPunct="0">
        <a:spcBef>
          <a:spcPct val="20000"/>
        </a:spcBef>
        <a:spcAft>
          <a:spcPct val="0"/>
        </a:spcAft>
        <a:buChar char="»"/>
        <a:defRPr sz="10500">
          <a:solidFill>
            <a:schemeClr val="tx1"/>
          </a:solidFill>
          <a:latin typeface="+mn-lt"/>
        </a:defRPr>
      </a:lvl6pPr>
      <a:lvl7pPr marL="12019359" indent="-1216224" algn="l" defTabSz="4895255" rtl="0" eaLnBrk="0" fontAlgn="base" hangingPunct="0">
        <a:spcBef>
          <a:spcPct val="20000"/>
        </a:spcBef>
        <a:spcAft>
          <a:spcPct val="0"/>
        </a:spcAft>
        <a:buChar char="»"/>
        <a:defRPr sz="10500">
          <a:solidFill>
            <a:schemeClr val="tx1"/>
          </a:solidFill>
          <a:latin typeface="+mn-lt"/>
        </a:defRPr>
      </a:lvl7pPr>
      <a:lvl8pPr marL="12533709" indent="-1216224" algn="l" defTabSz="4895255" rtl="0" eaLnBrk="0" fontAlgn="base" hangingPunct="0">
        <a:spcBef>
          <a:spcPct val="20000"/>
        </a:spcBef>
        <a:spcAft>
          <a:spcPct val="0"/>
        </a:spcAft>
        <a:buChar char="»"/>
        <a:defRPr sz="10500">
          <a:solidFill>
            <a:schemeClr val="tx1"/>
          </a:solidFill>
          <a:latin typeface="+mn-lt"/>
        </a:defRPr>
      </a:lvl8pPr>
      <a:lvl9pPr marL="13048059" indent="-1216224" algn="l" defTabSz="4895255" rtl="0" eaLnBrk="0" fontAlgn="base" hangingPunct="0">
        <a:spcBef>
          <a:spcPct val="20000"/>
        </a:spcBef>
        <a:spcAft>
          <a:spcPct val="0"/>
        </a:spcAft>
        <a:buChar char="»"/>
        <a:defRPr sz="10500">
          <a:solidFill>
            <a:schemeClr val="tx1"/>
          </a:solidFill>
          <a:latin typeface="+mn-lt"/>
        </a:defRPr>
      </a:lvl9pPr>
    </p:bodyStyle>
    <p:otherStyle>
      <a:defPPr>
        <a:defRPr lang="en-US"/>
      </a:defPPr>
      <a:lvl1pPr marL="0" algn="l" defTabSz="1028700" rtl="0" eaLnBrk="1" latinLnBrk="0" hangingPunct="1">
        <a:defRPr sz="2000" kern="1200">
          <a:solidFill>
            <a:schemeClr val="tx1"/>
          </a:solidFill>
          <a:latin typeface="+mn-lt"/>
          <a:ea typeface="+mn-ea"/>
          <a:cs typeface="+mn-cs"/>
        </a:defRPr>
      </a:lvl1pPr>
      <a:lvl2pPr marL="514350" algn="l" defTabSz="1028700" rtl="0" eaLnBrk="1" latinLnBrk="0" hangingPunct="1">
        <a:defRPr sz="2000" kern="1200">
          <a:solidFill>
            <a:schemeClr val="tx1"/>
          </a:solidFill>
          <a:latin typeface="+mn-lt"/>
          <a:ea typeface="+mn-ea"/>
          <a:cs typeface="+mn-cs"/>
        </a:defRPr>
      </a:lvl2pPr>
      <a:lvl3pPr marL="1028700" algn="l" defTabSz="1028700" rtl="0" eaLnBrk="1" latinLnBrk="0" hangingPunct="1">
        <a:defRPr sz="2000" kern="1200">
          <a:solidFill>
            <a:schemeClr val="tx1"/>
          </a:solidFill>
          <a:latin typeface="+mn-lt"/>
          <a:ea typeface="+mn-ea"/>
          <a:cs typeface="+mn-cs"/>
        </a:defRPr>
      </a:lvl3pPr>
      <a:lvl4pPr marL="1543050" algn="l" defTabSz="1028700" rtl="0" eaLnBrk="1" latinLnBrk="0" hangingPunct="1">
        <a:defRPr sz="2000" kern="1200">
          <a:solidFill>
            <a:schemeClr val="tx1"/>
          </a:solidFill>
          <a:latin typeface="+mn-lt"/>
          <a:ea typeface="+mn-ea"/>
          <a:cs typeface="+mn-cs"/>
        </a:defRPr>
      </a:lvl4pPr>
      <a:lvl5pPr marL="2057400" algn="l" defTabSz="1028700" rtl="0" eaLnBrk="1" latinLnBrk="0" hangingPunct="1">
        <a:defRPr sz="2000" kern="1200">
          <a:solidFill>
            <a:schemeClr val="tx1"/>
          </a:solidFill>
          <a:latin typeface="+mn-lt"/>
          <a:ea typeface="+mn-ea"/>
          <a:cs typeface="+mn-cs"/>
        </a:defRPr>
      </a:lvl5pPr>
      <a:lvl6pPr marL="2571750" algn="l" defTabSz="1028700" rtl="0" eaLnBrk="1" latinLnBrk="0" hangingPunct="1">
        <a:defRPr sz="2000" kern="1200">
          <a:solidFill>
            <a:schemeClr val="tx1"/>
          </a:solidFill>
          <a:latin typeface="+mn-lt"/>
          <a:ea typeface="+mn-ea"/>
          <a:cs typeface="+mn-cs"/>
        </a:defRPr>
      </a:lvl6pPr>
      <a:lvl7pPr marL="3086100" algn="l" defTabSz="1028700" rtl="0" eaLnBrk="1" latinLnBrk="0" hangingPunct="1">
        <a:defRPr sz="2000" kern="1200">
          <a:solidFill>
            <a:schemeClr val="tx1"/>
          </a:solidFill>
          <a:latin typeface="+mn-lt"/>
          <a:ea typeface="+mn-ea"/>
          <a:cs typeface="+mn-cs"/>
        </a:defRPr>
      </a:lvl7pPr>
      <a:lvl8pPr marL="3600450" algn="l" defTabSz="1028700" rtl="0" eaLnBrk="1" latinLnBrk="0" hangingPunct="1">
        <a:defRPr sz="2000" kern="1200">
          <a:solidFill>
            <a:schemeClr val="tx1"/>
          </a:solidFill>
          <a:latin typeface="+mn-lt"/>
          <a:ea typeface="+mn-ea"/>
          <a:cs typeface="+mn-cs"/>
        </a:defRPr>
      </a:lvl8pPr>
      <a:lvl9pPr marL="4114800" algn="l" defTabSz="102870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svg"/><Relationship Id="rId11" Type="http://schemas.openxmlformats.org/officeDocument/2006/relationships/image" Target="../media/image4.png"/><Relationship Id="rId10" Type="http://schemas.openxmlformats.org/officeDocument/2006/relationships/hyperlink" Target="http://www.sciencedirect.com/science/article/pii/S1878747923010474" TargetMode="External"/><Relationship Id="rId9" Type="http://schemas.openxmlformats.org/officeDocument/2006/relationships/hyperlink" Target="https://chms-raf.github.i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4838700" y="-435144"/>
            <a:ext cx="34213800" cy="2562240"/>
          </a:xfrm>
          <a:prstGeom prst="rect">
            <a:avLst/>
          </a:prstGeom>
          <a:noFill/>
          <a:ln w="9525">
            <a:noFill/>
            <a:miter lim="800000"/>
            <a:headEnd/>
            <a:tailEnd/>
          </a:ln>
          <a:effectLst/>
        </p:spPr>
        <p:txBody>
          <a:bodyPr wrap="square" lIns="471454" tIns="514350" rIns="471454" bIns="514350" anchor="t">
            <a:spAutoFit/>
          </a:bodyPr>
          <a:lstStyle/>
          <a:p>
            <a:pPr algn="ctr" defTabSz="1021556"/>
            <a:r>
              <a:rPr lang="en-US" sz="9900" dirty="0">
                <a:solidFill>
                  <a:schemeClr val="accent2"/>
                </a:solidFill>
                <a:latin typeface="Calibri"/>
                <a:ea typeface="Calibri"/>
                <a:cs typeface="Calibri"/>
              </a:rPr>
              <a:t>Robotic Assistance Units are giving the Disabled a Helping Hand</a:t>
            </a:r>
          </a:p>
        </p:txBody>
      </p:sp>
      <p:sp>
        <p:nvSpPr>
          <p:cNvPr id="2052" name="Text Box 95"/>
          <p:cNvSpPr txBox="1">
            <a:spLocks noChangeArrowheads="1"/>
          </p:cNvSpPr>
          <p:nvPr/>
        </p:nvSpPr>
        <p:spPr bwMode="auto">
          <a:xfrm>
            <a:off x="98405" y="29236156"/>
            <a:ext cx="13497791" cy="2431687"/>
          </a:xfrm>
          <a:prstGeom prst="rect">
            <a:avLst/>
          </a:prstGeom>
          <a:noFill/>
          <a:ln w="9525">
            <a:noFill/>
            <a:miter lim="800000"/>
            <a:headEnd/>
            <a:tailEnd/>
          </a:ln>
          <a:effectLst/>
        </p:spPr>
        <p:txBody>
          <a:bodyPr lIns="514350" tIns="50925" rIns="514350" bIns="50925" anchor="t">
            <a:spAutoFit/>
          </a:bodyPr>
          <a:lstStyle/>
          <a:p>
            <a:pPr defTabSz="1021556"/>
            <a:r>
              <a:rPr lang="en-US" sz="5400" dirty="0">
                <a:solidFill>
                  <a:schemeClr val="accent2"/>
                </a:solidFill>
                <a:latin typeface="Calibri"/>
                <a:ea typeface="Calibri"/>
                <a:cs typeface="Calibri"/>
              </a:rPr>
              <a:t>Acknowledgments</a:t>
            </a:r>
            <a:endParaRPr lang="en-US" sz="4000">
              <a:solidFill>
                <a:schemeClr val="accent2"/>
              </a:solidFill>
              <a:latin typeface="Calibri"/>
              <a:ea typeface="Calibri"/>
              <a:cs typeface="Calibri"/>
            </a:endParaRPr>
          </a:p>
          <a:p>
            <a:pPr algn="just" defTabSz="1021556">
              <a:spcBef>
                <a:spcPts val="1983"/>
              </a:spcBef>
            </a:pPr>
            <a:r>
              <a:rPr lang="en-US" sz="3200" dirty="0">
                <a:solidFill>
                  <a:srgbClr val="000000"/>
                </a:solidFill>
                <a:latin typeface="Calibri"/>
                <a:ea typeface="Calibri"/>
                <a:cs typeface="Calibri"/>
              </a:rPr>
              <a:t>Eric Micheal Schearer, Ph.D., P.E.</a:t>
            </a:r>
          </a:p>
          <a:p>
            <a:pPr algn="just" defTabSz="1021556">
              <a:spcBef>
                <a:spcPts val="1982"/>
              </a:spcBef>
            </a:pPr>
            <a:r>
              <a:rPr lang="en-US" sz="3200" dirty="0">
                <a:solidFill>
                  <a:srgbClr val="000000"/>
                </a:solidFill>
                <a:latin typeface="Calibri"/>
                <a:ea typeface="Calibri" pitchFamily="34" charset="0"/>
                <a:cs typeface="Calibri"/>
              </a:rPr>
              <a:t>Cleveland State University Associate Professor- Mechanical Engineering</a:t>
            </a:r>
            <a:endParaRPr lang="en-US" sz="3200" dirty="0">
              <a:solidFill>
                <a:srgbClr val="000000"/>
              </a:solidFill>
              <a:latin typeface="Calibri"/>
              <a:ea typeface="Calibri" pitchFamily="34" charset="0"/>
              <a:cs typeface="Calibri" pitchFamily="34" charset="0"/>
            </a:endParaRPr>
          </a:p>
        </p:txBody>
      </p:sp>
      <p:sp>
        <p:nvSpPr>
          <p:cNvPr id="2053" name="Text Box 96"/>
          <p:cNvSpPr txBox="1">
            <a:spLocks noChangeArrowheads="1"/>
          </p:cNvSpPr>
          <p:nvPr/>
        </p:nvSpPr>
        <p:spPr bwMode="auto">
          <a:xfrm>
            <a:off x="15485052" y="1652137"/>
            <a:ext cx="12921096" cy="3796163"/>
          </a:xfrm>
          <a:prstGeom prst="rect">
            <a:avLst/>
          </a:prstGeom>
          <a:noFill/>
          <a:ln w="9525">
            <a:noFill/>
            <a:miter lim="800000"/>
            <a:headEnd/>
            <a:tailEnd/>
          </a:ln>
          <a:effectLst/>
        </p:spPr>
        <p:txBody>
          <a:bodyPr wrap="square" lIns="471454" tIns="50925" rIns="471454" bIns="50925" anchor="t">
            <a:spAutoFit/>
          </a:bodyPr>
          <a:lstStyle/>
          <a:p>
            <a:pPr algn="ctr" defTabSz="1021556"/>
            <a:r>
              <a:rPr lang="en-US" sz="6000" dirty="0">
                <a:solidFill>
                  <a:srgbClr val="000000"/>
                </a:solidFill>
                <a:latin typeface="Calibri"/>
                <a:ea typeface="Calibri"/>
                <a:cs typeface="Calibri"/>
              </a:rPr>
              <a:t>Warren Turner – Electrical Eng. – CSU</a:t>
            </a:r>
          </a:p>
          <a:p>
            <a:pPr algn="ctr" defTabSz="1021556"/>
            <a:r>
              <a:rPr lang="en-US" sz="6000" dirty="0">
                <a:solidFill>
                  <a:srgbClr val="000000"/>
                </a:solidFill>
                <a:latin typeface="Calibri"/>
                <a:ea typeface="Calibri"/>
                <a:cs typeface="Calibri"/>
              </a:rPr>
              <a:t>Brett </a:t>
            </a:r>
            <a:r>
              <a:rPr lang="en-US" sz="6000" dirty="0" err="1">
                <a:solidFill>
                  <a:srgbClr val="000000"/>
                </a:solidFill>
                <a:latin typeface="Calibri"/>
                <a:ea typeface="Calibri"/>
                <a:cs typeface="Calibri"/>
              </a:rPr>
              <a:t>Gucker</a:t>
            </a:r>
            <a:r>
              <a:rPr lang="en-US" sz="6000" dirty="0">
                <a:solidFill>
                  <a:srgbClr val="000000"/>
                </a:solidFill>
                <a:latin typeface="Calibri"/>
                <a:ea typeface="Calibri"/>
                <a:cs typeface="Calibri"/>
              </a:rPr>
              <a:t> – Biomedical Eng. – CSU</a:t>
            </a:r>
          </a:p>
          <a:p>
            <a:pPr algn="ctr" defTabSz="1021556"/>
            <a:r>
              <a:rPr lang="en-US" sz="6000" dirty="0">
                <a:solidFill>
                  <a:srgbClr val="000000"/>
                </a:solidFill>
                <a:latin typeface="Calibri"/>
                <a:ea typeface="Calibri"/>
                <a:cs typeface="Calibri"/>
              </a:rPr>
              <a:t>Jaxon Riley – Mechanical Eng. – CSU</a:t>
            </a:r>
          </a:p>
          <a:p>
            <a:pPr algn="ctr" defTabSz="1021556"/>
            <a:r>
              <a:rPr lang="en-US" sz="6000" dirty="0">
                <a:solidFill>
                  <a:srgbClr val="000000"/>
                </a:solidFill>
                <a:latin typeface="Calibri"/>
                <a:ea typeface="Calibri"/>
                <a:cs typeface="Calibri"/>
              </a:rPr>
              <a:t>Joel Chavez – Biology – CSU</a:t>
            </a:r>
          </a:p>
        </p:txBody>
      </p:sp>
      <p:sp>
        <p:nvSpPr>
          <p:cNvPr id="2054" name="Text Box 3"/>
          <p:cNvSpPr txBox="1">
            <a:spLocks noChangeArrowheads="1"/>
          </p:cNvSpPr>
          <p:nvPr/>
        </p:nvSpPr>
        <p:spPr bwMode="auto">
          <a:xfrm>
            <a:off x="99564" y="2621339"/>
            <a:ext cx="13738514" cy="12983294"/>
          </a:xfrm>
          <a:prstGeom prst="rect">
            <a:avLst/>
          </a:prstGeom>
          <a:noFill/>
          <a:ln w="9525">
            <a:noFill/>
            <a:miter lim="800000"/>
            <a:headEnd/>
            <a:tailEnd/>
          </a:ln>
          <a:effectLst/>
        </p:spPr>
        <p:txBody>
          <a:bodyPr wrap="square" lIns="514350" tIns="50925" rIns="471454" bIns="50925" anchor="t">
            <a:spAutoFit/>
          </a:bodyPr>
          <a:lstStyle/>
          <a:p>
            <a:pPr algn="just" defTabSz="1021556"/>
            <a:endParaRPr lang="en-US" sz="4400" dirty="0">
              <a:solidFill>
                <a:srgbClr val="000000"/>
              </a:solidFill>
              <a:latin typeface="Calibri"/>
              <a:ea typeface="Calibri"/>
              <a:cs typeface="Arial"/>
            </a:endParaRPr>
          </a:p>
          <a:p>
            <a:pPr marL="571500" indent="-571500" algn="just" defTabSz="1021556">
              <a:buFont typeface="Arial"/>
              <a:buChar char="•"/>
            </a:pPr>
            <a:r>
              <a:rPr lang="en-US" sz="4400" dirty="0">
                <a:solidFill>
                  <a:srgbClr val="000000"/>
                </a:solidFill>
                <a:latin typeface="Calibri"/>
                <a:ea typeface="Calibri"/>
                <a:cs typeface="Arial"/>
              </a:rPr>
              <a:t>A lot of people in our world suffer from different types of disabilities that limit their body movement.</a:t>
            </a:r>
            <a:endParaRPr lang="en-US" dirty="0">
              <a:solidFill>
                <a:srgbClr val="000000"/>
              </a:solidFill>
              <a:latin typeface="Calibri"/>
              <a:ea typeface="Calibri"/>
              <a:cs typeface="Arial"/>
            </a:endParaRPr>
          </a:p>
          <a:p>
            <a:pPr marL="571500" indent="-571500" algn="just" defTabSz="1021556">
              <a:buFont typeface="Arial"/>
              <a:buChar char="•"/>
            </a:pPr>
            <a:r>
              <a:rPr lang="en-US" sz="4400" dirty="0">
                <a:solidFill>
                  <a:srgbClr val="000000"/>
                </a:solidFill>
                <a:latin typeface="Calibri"/>
                <a:ea typeface="Calibri"/>
                <a:cs typeface="Arial"/>
              </a:rPr>
              <a:t>These individuals struggle to do normal tasks that able-bodied people often take for granted and rely heavily on the help of others to complete them. </a:t>
            </a:r>
            <a:endParaRPr lang="en-US" dirty="0">
              <a:solidFill>
                <a:srgbClr val="000000"/>
              </a:solidFill>
              <a:latin typeface="Calibri"/>
              <a:ea typeface="Calibri"/>
              <a:cs typeface="Arial"/>
            </a:endParaRPr>
          </a:p>
          <a:p>
            <a:pPr marL="571500" indent="-571500" algn="just" defTabSz="1021556">
              <a:buFont typeface="Arial"/>
              <a:buChar char="•"/>
            </a:pPr>
            <a:r>
              <a:rPr lang="en-US" sz="4400" dirty="0">
                <a:solidFill>
                  <a:srgbClr val="000000"/>
                </a:solidFill>
                <a:latin typeface="Calibri"/>
                <a:ea typeface="Calibri"/>
                <a:cs typeface="Arial"/>
              </a:rPr>
              <a:t>This can cause significant health, psychological, and social consequences related to being confined and needing assistance from others.</a:t>
            </a:r>
            <a:r>
              <a:rPr lang="en-US" sz="4400" baseline="30000" dirty="0">
                <a:solidFill>
                  <a:srgbClr val="000000"/>
                </a:solidFill>
                <a:latin typeface="Calibri"/>
                <a:ea typeface="Calibri"/>
                <a:cs typeface="Arial"/>
              </a:rPr>
              <a:t>1</a:t>
            </a:r>
            <a:r>
              <a:rPr lang="en-US" sz="4400" dirty="0">
                <a:solidFill>
                  <a:srgbClr val="000000"/>
                </a:solidFill>
                <a:latin typeface="Calibri"/>
                <a:ea typeface="Calibri"/>
                <a:cs typeface="Arial"/>
              </a:rPr>
              <a:t> </a:t>
            </a:r>
            <a:endParaRPr lang="en-US" dirty="0">
              <a:solidFill>
                <a:srgbClr val="000000"/>
              </a:solidFill>
              <a:latin typeface="Calibri"/>
              <a:ea typeface="Calibri"/>
              <a:cs typeface="Arial"/>
            </a:endParaRPr>
          </a:p>
          <a:p>
            <a:pPr marL="571500" indent="-571500" algn="just" defTabSz="1021556">
              <a:buFont typeface="Arial"/>
              <a:buChar char="•"/>
            </a:pPr>
            <a:r>
              <a:rPr lang="en-US" sz="4400" dirty="0">
                <a:solidFill>
                  <a:srgbClr val="000000"/>
                </a:solidFill>
                <a:latin typeface="Calibri"/>
                <a:ea typeface="Calibri"/>
                <a:cs typeface="Arial"/>
              </a:rPr>
              <a:t>Modern-day research is trying to give disabled people a chance to regain their independence. </a:t>
            </a:r>
            <a:endParaRPr lang="en-US" dirty="0">
              <a:solidFill>
                <a:srgbClr val="000000"/>
              </a:solidFill>
              <a:latin typeface="Calibri"/>
              <a:ea typeface="Calibri"/>
              <a:cs typeface="Arial"/>
            </a:endParaRPr>
          </a:p>
          <a:p>
            <a:pPr marL="571500" indent="-571500" algn="just" defTabSz="1021556">
              <a:buFont typeface="Arial"/>
              <a:buChar char="•"/>
            </a:pPr>
            <a:r>
              <a:rPr lang="en-US" sz="4400" dirty="0">
                <a:solidFill>
                  <a:srgbClr val="000000"/>
                </a:solidFill>
                <a:latin typeface="Calibri"/>
                <a:ea typeface="Calibri"/>
                <a:cs typeface="Arial"/>
              </a:rPr>
              <a:t>By combining robotics and health, robotic devices that initiate movement for disabled people are being made.</a:t>
            </a:r>
            <a:r>
              <a:rPr lang="en-US" sz="4400" baseline="30000" dirty="0">
                <a:solidFill>
                  <a:srgbClr val="000000"/>
                </a:solidFill>
                <a:latin typeface="Calibri"/>
                <a:ea typeface="Calibri"/>
                <a:cs typeface="Arial"/>
              </a:rPr>
              <a:t>2</a:t>
            </a:r>
            <a:r>
              <a:rPr lang="en-US" sz="4400" dirty="0">
                <a:solidFill>
                  <a:srgbClr val="000000"/>
                </a:solidFill>
                <a:latin typeface="Calibri"/>
                <a:ea typeface="Calibri"/>
                <a:cs typeface="Arial"/>
              </a:rPr>
              <a:t> </a:t>
            </a:r>
            <a:endParaRPr lang="en-US" dirty="0">
              <a:solidFill>
                <a:srgbClr val="000000"/>
              </a:solidFill>
              <a:latin typeface="Calibri"/>
              <a:ea typeface="Calibri"/>
              <a:cs typeface="Arial"/>
            </a:endParaRPr>
          </a:p>
          <a:p>
            <a:pPr marL="571500" indent="-571500" algn="just" defTabSz="1021556">
              <a:buFont typeface="Arial"/>
              <a:buChar char="•"/>
            </a:pPr>
            <a:r>
              <a:rPr lang="en-US" sz="4400" dirty="0">
                <a:solidFill>
                  <a:srgbClr val="000000"/>
                </a:solidFill>
                <a:latin typeface="Calibri"/>
                <a:ea typeface="Calibri"/>
                <a:cs typeface="Arial"/>
              </a:rPr>
              <a:t>By creating these types of robots to help people with disabilities, we hope to give them back something they lost and regain their independence once more.</a:t>
            </a:r>
            <a:endParaRPr lang="en-US" dirty="0">
              <a:solidFill>
                <a:srgbClr val="000000"/>
              </a:solidFill>
              <a:latin typeface="Calibri"/>
              <a:cs typeface="Arial"/>
            </a:endParaRPr>
          </a:p>
          <a:p>
            <a:pPr algn="just" defTabSz="1021556"/>
            <a:endParaRPr lang="en-US" dirty="0">
              <a:solidFill>
                <a:srgbClr val="000000"/>
              </a:solidFill>
            </a:endParaRPr>
          </a:p>
        </p:txBody>
      </p:sp>
      <p:sp>
        <p:nvSpPr>
          <p:cNvPr id="2062" name="Text Box 229"/>
          <p:cNvSpPr txBox="1">
            <a:spLocks noChangeArrowheads="1"/>
          </p:cNvSpPr>
          <p:nvPr/>
        </p:nvSpPr>
        <p:spPr bwMode="auto">
          <a:xfrm>
            <a:off x="17837858" y="35486151"/>
            <a:ext cx="8215485" cy="718398"/>
          </a:xfrm>
          <a:prstGeom prst="rect">
            <a:avLst/>
          </a:prstGeom>
          <a:noFill/>
          <a:ln w="9525">
            <a:noFill/>
            <a:miter lim="800000"/>
            <a:headEnd/>
            <a:tailEnd/>
          </a:ln>
          <a:effectLst/>
        </p:spPr>
        <p:txBody>
          <a:bodyPr wrap="square" lIns="471454" tIns="50925" rIns="471454" bIns="50925" anchor="t">
            <a:spAutoFit/>
          </a:bodyPr>
          <a:lstStyle/>
          <a:p>
            <a:pPr algn="ctr" defTabSz="1021556"/>
            <a:r>
              <a:rPr lang="en-US" sz="4000" dirty="0">
                <a:solidFill>
                  <a:schemeClr val="tx1"/>
                </a:solidFill>
                <a:latin typeface="Calibri"/>
                <a:ea typeface="Calibri"/>
                <a:cs typeface="Calibri"/>
              </a:rPr>
              <a:t>Figure 2. Logical Behavior Diagram</a:t>
            </a:r>
            <a:endParaRPr lang="en-US" sz="4000" dirty="0">
              <a:solidFill>
                <a:schemeClr val="tx1"/>
              </a:solidFill>
              <a:latin typeface="Calibri" pitchFamily="34" charset="0"/>
              <a:ea typeface="Calibri" pitchFamily="34" charset="0"/>
              <a:cs typeface="Calibri" pitchFamily="34" charset="0"/>
            </a:endParaRPr>
          </a:p>
        </p:txBody>
      </p:sp>
      <p:sp>
        <p:nvSpPr>
          <p:cNvPr id="2066" name="Text Box 233"/>
          <p:cNvSpPr txBox="1">
            <a:spLocks noChangeArrowheads="1"/>
          </p:cNvSpPr>
          <p:nvPr/>
        </p:nvSpPr>
        <p:spPr bwMode="auto">
          <a:xfrm>
            <a:off x="30350241" y="2001429"/>
            <a:ext cx="13390418" cy="18877215"/>
          </a:xfrm>
          <a:prstGeom prst="rect">
            <a:avLst/>
          </a:prstGeom>
          <a:noFill/>
          <a:ln w="9525">
            <a:noFill/>
            <a:miter lim="800000"/>
            <a:headEnd/>
            <a:tailEnd/>
          </a:ln>
          <a:effectLst/>
        </p:spPr>
        <p:txBody>
          <a:bodyPr lIns="514350" tIns="50925" rIns="514350" bIns="50925" anchor="t">
            <a:spAutoFit/>
          </a:bodyPr>
          <a:lstStyle/>
          <a:p>
            <a:pPr algn="ctr" defTabSz="1021556"/>
            <a:r>
              <a:rPr lang="en-US" sz="6000" dirty="0">
                <a:solidFill>
                  <a:schemeClr val="accent2"/>
                </a:solidFill>
                <a:latin typeface="Calibri"/>
                <a:ea typeface="Calibri"/>
                <a:cs typeface="Calibri"/>
              </a:rPr>
              <a:t>ANALYSIS</a:t>
            </a:r>
          </a:p>
          <a:p>
            <a:pPr algn="just" defTabSz="1021556"/>
            <a:r>
              <a:rPr lang="en-US" sz="6000" dirty="0">
                <a:solidFill>
                  <a:srgbClr val="000000"/>
                </a:solidFill>
                <a:latin typeface="Calibri"/>
                <a:ea typeface="Calibri"/>
                <a:cs typeface="Calibri"/>
              </a:rPr>
              <a:t> </a:t>
            </a:r>
            <a:r>
              <a:rPr lang="en-US" sz="4400" dirty="0">
                <a:solidFill>
                  <a:srgbClr val="000000"/>
                </a:solidFill>
                <a:latin typeface="Calibri"/>
                <a:ea typeface="Calibri"/>
                <a:cs typeface="Calibri"/>
              </a:rPr>
              <a:t>As we patiently observed our participants reactions and behavior during the show, we noticed some very intriguing trends:</a:t>
            </a:r>
          </a:p>
          <a:p>
            <a:pPr marL="571500" indent="-571500" algn="just" defTabSz="1021556">
              <a:buFont typeface="Arial" panose="020B0604020202020204" pitchFamily="34" charset="0"/>
              <a:buChar char="•"/>
            </a:pPr>
            <a:r>
              <a:rPr lang="en-US" sz="4400" dirty="0">
                <a:solidFill>
                  <a:srgbClr val="000000"/>
                </a:solidFill>
                <a:latin typeface="Calibri"/>
                <a:ea typeface="Calibri"/>
                <a:cs typeface="Calibri"/>
              </a:rPr>
              <a:t>Two out of 12 total participants chose not to eat or drink at all, notably within the 18-20 age range. (it is unclear if this is causation or correlation).</a:t>
            </a:r>
          </a:p>
          <a:p>
            <a:pPr marL="571500" indent="-571500" algn="just" defTabSz="1021556">
              <a:buFont typeface="Arial" panose="020B0604020202020204" pitchFamily="34" charset="0"/>
              <a:buChar char="•"/>
            </a:pPr>
            <a:r>
              <a:rPr lang="en-US" sz="4400" dirty="0">
                <a:solidFill>
                  <a:srgbClr val="000000"/>
                </a:solidFill>
                <a:latin typeface="Calibri"/>
                <a:ea typeface="Calibri"/>
                <a:cs typeface="Calibri"/>
              </a:rPr>
              <a:t>Two more participants only ate a couple of carrots and drank water.</a:t>
            </a:r>
          </a:p>
          <a:p>
            <a:pPr marL="571500" indent="-571500" algn="just" defTabSz="1021556">
              <a:buFont typeface="Arial" panose="020B0604020202020204" pitchFamily="34" charset="0"/>
              <a:buChar char="•"/>
            </a:pPr>
            <a:r>
              <a:rPr lang="en-US" sz="4400" dirty="0">
                <a:solidFill>
                  <a:srgbClr val="000000"/>
                </a:solidFill>
                <a:latin typeface="Calibri"/>
                <a:ea typeface="Calibri"/>
                <a:cs typeface="Calibri"/>
              </a:rPr>
              <a:t>A clear preference for the sweet M&amp;M's was shown among all remaining participants, some leaving the carrots completely untouched.</a:t>
            </a:r>
          </a:p>
          <a:p>
            <a:pPr marL="571500" indent="-571500" algn="just" defTabSz="1021556">
              <a:buFont typeface="Arial" panose="020B0604020202020204" pitchFamily="34" charset="0"/>
              <a:buChar char="•"/>
            </a:pPr>
            <a:r>
              <a:rPr lang="en-US" sz="4400" dirty="0">
                <a:solidFill>
                  <a:srgbClr val="000000"/>
                </a:solidFill>
                <a:latin typeface="Calibri"/>
                <a:ea typeface="Calibri"/>
                <a:cs typeface="Calibri"/>
              </a:rPr>
              <a:t>Many participants drank consistently after taking M&amp;M’s.</a:t>
            </a:r>
          </a:p>
          <a:p>
            <a:pPr algn="just" defTabSz="1021556"/>
            <a:r>
              <a:rPr lang="en-US" sz="4400" dirty="0">
                <a:solidFill>
                  <a:srgbClr val="000000"/>
                </a:solidFill>
                <a:latin typeface="Calibri"/>
                <a:ea typeface="Calibri"/>
                <a:cs typeface="Calibri"/>
              </a:rPr>
              <a:t>Typically, participants would start with a much higher consumption level and slowly taper off throughout the course of the episode, although a few did not eat until later in the episode. While this behavior would be very difficult to account for in code, most robotic systems require an initial input to signal for, in this instance, an M&amp;M to be retrieved. We are simply trying to decipher what should come after words. In addition, a higher sample size and closer analysis possible with an A.I. learning model would be useful for facial recognition and patterns as well as recognizing tricky trends in the data.</a:t>
            </a:r>
          </a:p>
        </p:txBody>
      </p:sp>
      <p:sp>
        <p:nvSpPr>
          <p:cNvPr id="2069" name="Text Box 237"/>
          <p:cNvSpPr txBox="1">
            <a:spLocks noChangeArrowheads="1"/>
          </p:cNvSpPr>
          <p:nvPr/>
        </p:nvSpPr>
        <p:spPr bwMode="auto">
          <a:xfrm>
            <a:off x="30371023" y="21216076"/>
            <a:ext cx="13331536" cy="14568343"/>
          </a:xfrm>
          <a:prstGeom prst="rect">
            <a:avLst/>
          </a:prstGeom>
          <a:noFill/>
          <a:ln w="9525">
            <a:noFill/>
            <a:miter lim="800000"/>
            <a:headEnd/>
            <a:tailEnd/>
          </a:ln>
          <a:effectLst/>
        </p:spPr>
        <p:txBody>
          <a:bodyPr lIns="514350" tIns="50925" rIns="514350" bIns="50925" anchor="t">
            <a:spAutoFit/>
          </a:bodyPr>
          <a:lstStyle/>
          <a:p>
            <a:pPr algn="ctr" defTabSz="1021556"/>
            <a:r>
              <a:rPr lang="en-US" sz="6000" dirty="0">
                <a:solidFill>
                  <a:schemeClr val="accent2"/>
                </a:solidFill>
                <a:latin typeface="Calibri"/>
                <a:ea typeface="Calibri"/>
                <a:cs typeface="Calibri"/>
              </a:rPr>
              <a:t>CONCLUSIONS</a:t>
            </a:r>
            <a:endParaRPr lang="en-US" dirty="0">
              <a:solidFill>
                <a:schemeClr val="accent2"/>
              </a:solidFill>
              <a:ea typeface="Calibri"/>
              <a:cs typeface="Arial" charset="0"/>
            </a:endParaRPr>
          </a:p>
          <a:p>
            <a:pPr algn="just" defTabSz="1021556"/>
            <a:r>
              <a:rPr lang="en-US" sz="4400" dirty="0">
                <a:solidFill>
                  <a:srgbClr val="000000"/>
                </a:solidFill>
                <a:latin typeface="Calibri"/>
                <a:ea typeface="Calibri"/>
                <a:cs typeface="Calibri"/>
              </a:rPr>
              <a:t> After completing our research, our findings provide useful information on the average habits of what people will decide to consume given a couple snacks and a drink. With this information, a robotic arm could be programmed to automatically give its user a certain food or drink without the user having to manually signal the robot to retrieve it; making this system more convenient and easier to use. This method can be the baseline of how the robot will function when it is first used, but also have a program on top of it to adapt to the user’s manual inputs to further improve ease of operation and reduce the need for any manual inputs. A possible input would be to select a food and use A.I. to recognize a desire for more through facial expression and nonverbal/hand signals depending on the affliction of the user. We believe an A.I. model capable of learning from footage such as this is truly the next step in this battle for independence and robotics.</a:t>
            </a:r>
          </a:p>
        </p:txBody>
      </p:sp>
      <p:sp>
        <p:nvSpPr>
          <p:cNvPr id="2071" name="Text Box 239"/>
          <p:cNvSpPr txBox="1">
            <a:spLocks noChangeArrowheads="1"/>
          </p:cNvSpPr>
          <p:nvPr/>
        </p:nvSpPr>
        <p:spPr bwMode="auto">
          <a:xfrm>
            <a:off x="-20287" y="14947151"/>
            <a:ext cx="13754100" cy="15245452"/>
          </a:xfrm>
          <a:prstGeom prst="rect">
            <a:avLst/>
          </a:prstGeom>
          <a:noFill/>
          <a:ln w="9525">
            <a:noFill/>
            <a:miter lim="800000"/>
            <a:headEnd/>
            <a:tailEnd/>
          </a:ln>
          <a:effectLst/>
        </p:spPr>
        <p:txBody>
          <a:bodyPr lIns="514350" tIns="50925" rIns="514350" bIns="50925" anchor="t">
            <a:spAutoFit/>
          </a:bodyPr>
          <a:lstStyle/>
          <a:p>
            <a:pPr algn="ctr" defTabSz="1021556"/>
            <a:r>
              <a:rPr lang="en-US" sz="6000" dirty="0">
                <a:solidFill>
                  <a:schemeClr val="accent2"/>
                </a:solidFill>
                <a:latin typeface="Calibri"/>
                <a:ea typeface="Calibri"/>
                <a:cs typeface="Calibri"/>
              </a:rPr>
              <a:t>INTRODUCTION/OBJECTIVES</a:t>
            </a:r>
            <a:endParaRPr lang="en-US" dirty="0">
              <a:solidFill>
                <a:schemeClr val="accent2"/>
              </a:solidFill>
              <a:cs typeface="Arial"/>
            </a:endParaRPr>
          </a:p>
          <a:p>
            <a:pPr marL="285750" indent="-285750" algn="just" defTabSz="1021556">
              <a:buFont typeface="Arial"/>
              <a:buChar char="•"/>
            </a:pPr>
            <a:r>
              <a:rPr lang="en-US" sz="4400" dirty="0">
                <a:solidFill>
                  <a:srgbClr val="000000"/>
                </a:solidFill>
                <a:latin typeface="Calibri"/>
                <a:ea typeface="Calibri"/>
                <a:cs typeface="Times New Roman"/>
              </a:rPr>
              <a:t>Leading research in assistive robotics and artificial intelligence seeks to fill this exact space in the life of diagnosed paraplegics. </a:t>
            </a:r>
            <a:endParaRPr lang="en-US" sz="4400" dirty="0">
              <a:latin typeface="Calibri"/>
              <a:ea typeface="Calibri"/>
              <a:cs typeface="Arial"/>
            </a:endParaRPr>
          </a:p>
          <a:p>
            <a:pPr marL="285750" indent="-285750" algn="just" defTabSz="1021556">
              <a:buFont typeface="Arial"/>
              <a:buChar char="•"/>
            </a:pPr>
            <a:r>
              <a:rPr lang="en-US" sz="4400" dirty="0">
                <a:solidFill>
                  <a:srgbClr val="000000"/>
                </a:solidFill>
                <a:latin typeface="Calibri"/>
                <a:ea typeface="Calibri"/>
                <a:cs typeface="Times New Roman"/>
              </a:rPr>
              <a:t>With further research into human behavior, robotics can be used to be assistive in a way that is not intrusive or overbearing. </a:t>
            </a:r>
            <a:endParaRPr lang="en-US" sz="4400" dirty="0">
              <a:latin typeface="Calibri"/>
              <a:ea typeface="Calibri"/>
              <a:cs typeface="Arial"/>
            </a:endParaRPr>
          </a:p>
          <a:p>
            <a:pPr marL="285750" indent="-285750" algn="just" defTabSz="1021556">
              <a:buFont typeface="Arial"/>
              <a:buChar char="•"/>
            </a:pPr>
            <a:r>
              <a:rPr lang="en-US" sz="4400" dirty="0">
                <a:solidFill>
                  <a:srgbClr val="000000"/>
                </a:solidFill>
                <a:latin typeface="Calibri"/>
                <a:ea typeface="Calibri"/>
                <a:cs typeface="Times New Roman"/>
              </a:rPr>
              <a:t>Our research seeks to study the habits of able-bodied people and answer questions like the following:</a:t>
            </a:r>
            <a:endParaRPr lang="en-US" sz="4400" dirty="0">
              <a:latin typeface="Calibri"/>
              <a:ea typeface="Calibri"/>
              <a:cs typeface="Arial"/>
            </a:endParaRPr>
          </a:p>
          <a:p>
            <a:pPr marL="1085850" lvl="1" indent="-571500" algn="just" defTabSz="1021556">
              <a:buFont typeface="Courier New"/>
              <a:buChar char="o"/>
            </a:pPr>
            <a:r>
              <a:rPr lang="en-US" sz="4400" dirty="0">
                <a:solidFill>
                  <a:srgbClr val="000000"/>
                </a:solidFill>
                <a:latin typeface="Calibri"/>
                <a:ea typeface="Calibri"/>
                <a:cs typeface="Times New Roman"/>
              </a:rPr>
              <a:t>How often will a person get a snack? </a:t>
            </a:r>
            <a:endParaRPr lang="en-US" sz="4400" dirty="0">
              <a:latin typeface="Calibri"/>
              <a:ea typeface="Calibri"/>
              <a:cs typeface="Arial"/>
            </a:endParaRPr>
          </a:p>
          <a:p>
            <a:pPr marL="1085850" lvl="1" indent="-571500" algn="just" defTabSz="1021556">
              <a:buFont typeface="Courier New"/>
              <a:buChar char="o"/>
            </a:pPr>
            <a:r>
              <a:rPr lang="en-US" sz="4400" dirty="0">
                <a:solidFill>
                  <a:srgbClr val="000000"/>
                </a:solidFill>
                <a:latin typeface="Calibri"/>
                <a:ea typeface="Calibri"/>
                <a:cs typeface="Times New Roman"/>
              </a:rPr>
              <a:t>How much of it? </a:t>
            </a:r>
            <a:endParaRPr lang="en-US" sz="4400" dirty="0">
              <a:latin typeface="Calibri"/>
              <a:ea typeface="Calibri"/>
              <a:cs typeface="Arial"/>
            </a:endParaRPr>
          </a:p>
          <a:p>
            <a:pPr marL="1085850" lvl="1" indent="-571500" algn="just" defTabSz="1021556">
              <a:buFont typeface="Courier New"/>
              <a:buChar char="o"/>
            </a:pPr>
            <a:r>
              <a:rPr lang="en-US" sz="4400" dirty="0">
                <a:solidFill>
                  <a:srgbClr val="000000"/>
                </a:solidFill>
                <a:latin typeface="Calibri"/>
                <a:ea typeface="Calibri"/>
                <a:cs typeface="Times New Roman"/>
              </a:rPr>
              <a:t>When will they get a drink? </a:t>
            </a:r>
            <a:endParaRPr lang="en-US" sz="4400" dirty="0">
              <a:latin typeface="Calibri"/>
              <a:ea typeface="Calibri"/>
              <a:cs typeface="Arial"/>
            </a:endParaRPr>
          </a:p>
          <a:p>
            <a:pPr marL="1085850" lvl="1" indent="-571500" algn="just" defTabSz="1021556">
              <a:buFont typeface="Courier New"/>
              <a:buChar char="o"/>
            </a:pPr>
            <a:r>
              <a:rPr lang="en-US" sz="4400" dirty="0">
                <a:solidFill>
                  <a:srgbClr val="000000"/>
                </a:solidFill>
                <a:latin typeface="Calibri"/>
                <a:ea typeface="Calibri"/>
                <a:cs typeface="Times New Roman"/>
              </a:rPr>
              <a:t>What will they choose to consume? </a:t>
            </a:r>
            <a:endParaRPr lang="en-US" sz="4400" dirty="0">
              <a:latin typeface="Calibri"/>
              <a:ea typeface="Calibri"/>
              <a:cs typeface="Arial"/>
            </a:endParaRPr>
          </a:p>
          <a:p>
            <a:pPr marL="285750" indent="-285750" algn="just" defTabSz="1021556">
              <a:buFont typeface="Arial"/>
              <a:buChar char="•"/>
            </a:pPr>
            <a:r>
              <a:rPr lang="en-US" sz="4400" dirty="0">
                <a:solidFill>
                  <a:srgbClr val="000000"/>
                </a:solidFill>
                <a:latin typeface="Calibri"/>
                <a:ea typeface="Calibri"/>
                <a:cs typeface="Times New Roman"/>
              </a:rPr>
              <a:t>These are the questions we seek to learn more about human behavior and the complexities of it.</a:t>
            </a:r>
            <a:endParaRPr lang="en-US" sz="4400" dirty="0">
              <a:latin typeface="Calibri"/>
              <a:ea typeface="Calibri"/>
              <a:cs typeface="Arial"/>
            </a:endParaRPr>
          </a:p>
          <a:p>
            <a:pPr marL="285750" indent="-285750" algn="just" defTabSz="1021556">
              <a:buFont typeface="Arial"/>
              <a:buChar char="•"/>
            </a:pPr>
            <a:r>
              <a:rPr lang="en-US" sz="4400" dirty="0">
                <a:solidFill>
                  <a:srgbClr val="000000"/>
                </a:solidFill>
                <a:latin typeface="Calibri"/>
                <a:ea typeface="Calibri"/>
                <a:cs typeface="Times New Roman"/>
              </a:rPr>
              <a:t>The diverse areas of study each member has allows us to show that this experiment encompasses different fields. </a:t>
            </a:r>
            <a:endParaRPr lang="en-US" sz="4400" dirty="0">
              <a:latin typeface="Calibri"/>
              <a:ea typeface="Calibri"/>
              <a:cs typeface="Arial"/>
            </a:endParaRPr>
          </a:p>
          <a:p>
            <a:pPr marL="285750" indent="-285750" algn="just" defTabSz="1021556">
              <a:buFont typeface="Arial"/>
              <a:buChar char="•"/>
            </a:pPr>
            <a:r>
              <a:rPr lang="en-US" sz="4400" dirty="0">
                <a:solidFill>
                  <a:srgbClr val="000000"/>
                </a:solidFill>
                <a:latin typeface="Calibri"/>
                <a:ea typeface="Calibri"/>
                <a:cs typeface="Times New Roman"/>
              </a:rPr>
              <a:t>This also allows us to bring different knowledge that contributes to the experiment as a whole, allowing us to see the impact it has on different levels.</a:t>
            </a:r>
          </a:p>
          <a:p>
            <a:pPr algn="just" defTabSz="1021556"/>
            <a:endParaRPr lang="en-US" sz="4400" dirty="0">
              <a:solidFill>
                <a:srgbClr val="000000"/>
              </a:solidFill>
              <a:latin typeface="Calibri"/>
              <a:ea typeface="Calibri"/>
              <a:cs typeface="Times New Roman"/>
            </a:endParaRPr>
          </a:p>
        </p:txBody>
      </p:sp>
      <p:sp>
        <p:nvSpPr>
          <p:cNvPr id="25" name="Text Box 239"/>
          <p:cNvSpPr txBox="1">
            <a:spLocks noChangeArrowheads="1"/>
          </p:cNvSpPr>
          <p:nvPr/>
        </p:nvSpPr>
        <p:spPr bwMode="auto">
          <a:xfrm>
            <a:off x="15068550" y="5124741"/>
            <a:ext cx="13754100" cy="11629077"/>
          </a:xfrm>
          <a:prstGeom prst="rect">
            <a:avLst/>
          </a:prstGeom>
          <a:noFill/>
          <a:ln w="9525">
            <a:noFill/>
            <a:miter lim="800000"/>
            <a:headEnd/>
            <a:tailEnd/>
          </a:ln>
          <a:effectLst/>
        </p:spPr>
        <p:txBody>
          <a:bodyPr lIns="514350" tIns="50925" rIns="514350" bIns="50925" anchor="t">
            <a:spAutoFit/>
          </a:bodyPr>
          <a:lstStyle/>
          <a:p>
            <a:pPr algn="just" defTabSz="1021556"/>
            <a:endParaRPr lang="en-US" dirty="0">
              <a:solidFill>
                <a:srgbClr val="000000"/>
              </a:solidFill>
              <a:latin typeface="Calibri"/>
              <a:ea typeface="Calibri"/>
              <a:cs typeface="Calibri"/>
            </a:endParaRPr>
          </a:p>
          <a:p>
            <a:pPr algn="just" defTabSz="1021556"/>
            <a:endParaRPr lang="en-US" sz="4400" dirty="0">
              <a:solidFill>
                <a:srgbClr val="000000"/>
              </a:solidFill>
              <a:latin typeface="Calibri" pitchFamily="34" charset="0"/>
              <a:ea typeface="Calibri" pitchFamily="34" charset="0"/>
              <a:cs typeface="Calibri" pitchFamily="34" charset="0"/>
            </a:endParaRPr>
          </a:p>
          <a:p>
            <a:pPr marL="571500" indent="-571500" algn="just" defTabSz="1021556">
              <a:buFont typeface="Arial" panose="020B0604020202020204" pitchFamily="34" charset="0"/>
              <a:buChar char="•"/>
            </a:pPr>
            <a:r>
              <a:rPr lang="en-US" sz="4400" dirty="0">
                <a:solidFill>
                  <a:srgbClr val="000000"/>
                </a:solidFill>
                <a:latin typeface="Calibri"/>
                <a:ea typeface="Calibri"/>
                <a:cs typeface="Calibri"/>
              </a:rPr>
              <a:t>Each participant was given identical bowls of M&amp;M's and carrots. They were also given a bottle of water. (See figure 1)</a:t>
            </a:r>
          </a:p>
          <a:p>
            <a:pPr marL="571500" indent="-571500" algn="just" defTabSz="1021556">
              <a:buFont typeface="Arial" panose="020B0604020202020204" pitchFamily="34" charset="0"/>
              <a:buChar char="•"/>
            </a:pPr>
            <a:r>
              <a:rPr lang="en-US" sz="4400" dirty="0">
                <a:solidFill>
                  <a:srgbClr val="000000"/>
                </a:solidFill>
                <a:latin typeface="Calibri"/>
                <a:ea typeface="Calibri"/>
                <a:cs typeface="Calibri"/>
              </a:rPr>
              <a:t>The same episode of the show "Seinfeld", season one episode one, was presented and participants were told to snack at their leisure.</a:t>
            </a:r>
          </a:p>
          <a:p>
            <a:pPr marL="571500" indent="-571500" algn="just" defTabSz="1021556">
              <a:buFont typeface="Arial" panose="020B0604020202020204" pitchFamily="34" charset="0"/>
              <a:buChar char="•"/>
            </a:pPr>
            <a:r>
              <a:rPr lang="en-US" sz="4400" dirty="0">
                <a:solidFill>
                  <a:srgbClr val="000000"/>
                </a:solidFill>
                <a:latin typeface="Calibri"/>
                <a:ea typeface="Calibri"/>
                <a:cs typeface="Calibri"/>
              </a:rPr>
              <a:t>They were then left alone for the entirety of the episode and recorded via webcam or GoPro.</a:t>
            </a:r>
          </a:p>
          <a:p>
            <a:pPr marL="571500" indent="-571500" algn="just" defTabSz="1021556">
              <a:buFont typeface="Arial" panose="020B0604020202020204" pitchFamily="34" charset="0"/>
              <a:buChar char="•"/>
            </a:pPr>
            <a:r>
              <a:rPr lang="en-US" sz="4400" dirty="0">
                <a:solidFill>
                  <a:srgbClr val="000000"/>
                </a:solidFill>
                <a:latin typeface="Calibri"/>
                <a:ea typeface="Calibri"/>
                <a:cs typeface="Calibri"/>
              </a:rPr>
              <a:t>12 people total were a part of this study, each conducted individually.</a:t>
            </a:r>
          </a:p>
          <a:p>
            <a:pPr marL="571500" indent="-571500" algn="just" defTabSz="1021556">
              <a:buFont typeface="Arial" panose="020B0604020202020204" pitchFamily="34" charset="0"/>
              <a:buChar char="•"/>
            </a:pPr>
            <a:r>
              <a:rPr lang="en-US" sz="4400" dirty="0">
                <a:solidFill>
                  <a:srgbClr val="000000"/>
                </a:solidFill>
                <a:latin typeface="Calibri"/>
                <a:ea typeface="Calibri"/>
                <a:cs typeface="Calibri"/>
              </a:rPr>
              <a:t>After the conclusion of testing, the footage was rewatched by us and a logical behavior diagram was created. (See figure 2)</a:t>
            </a:r>
          </a:p>
          <a:p>
            <a:pPr marL="571500" indent="-571500" algn="just" defTabSz="1021556">
              <a:buFont typeface="Arial" panose="020B0604020202020204" pitchFamily="34" charset="0"/>
              <a:buChar char="•"/>
            </a:pPr>
            <a:endParaRPr lang="en-US" sz="4400" dirty="0">
              <a:solidFill>
                <a:srgbClr val="000000"/>
              </a:solidFill>
              <a:latin typeface="Calibri"/>
              <a:ea typeface="Calibri"/>
              <a:cs typeface="Calibri"/>
            </a:endParaRPr>
          </a:p>
          <a:p>
            <a:pPr marL="571500" indent="-571500" algn="just" defTabSz="1021556">
              <a:buFont typeface="Arial" panose="020B0604020202020204" pitchFamily="34" charset="0"/>
              <a:buChar char="•"/>
            </a:pPr>
            <a:endParaRPr lang="en-US" sz="4400" dirty="0">
              <a:solidFill>
                <a:srgbClr val="000000"/>
              </a:solidFill>
              <a:latin typeface="Calibri"/>
              <a:ea typeface="Calibri"/>
              <a:cs typeface="Calibri"/>
            </a:endParaRPr>
          </a:p>
        </p:txBody>
      </p:sp>
      <p:pic>
        <p:nvPicPr>
          <p:cNvPr id="2" name="Picture 1">
            <a:extLst>
              <a:ext uri="{FF2B5EF4-FFF2-40B4-BE49-F238E27FC236}">
                <a16:creationId xmlns:a16="http://schemas.microsoft.com/office/drawing/2014/main" id="{99EA1D81-E305-65F3-618C-6A25FBC479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a:stretch/>
        </p:blipFill>
        <p:spPr>
          <a:xfrm>
            <a:off x="15773400" y="26145213"/>
            <a:ext cx="12344400" cy="9258300"/>
          </a:xfrm>
          <a:prstGeom prst="rect">
            <a:avLst/>
          </a:prstGeom>
        </p:spPr>
      </p:pic>
      <p:pic>
        <p:nvPicPr>
          <p:cNvPr id="5" name="Picture 4" descr="A red and blue outline of a state with a black background&#10;&#10;Description automatically generated">
            <a:extLst>
              <a:ext uri="{FF2B5EF4-FFF2-40B4-BE49-F238E27FC236}">
                <a16:creationId xmlns:a16="http://schemas.microsoft.com/office/drawing/2014/main" id="{7D6AD087-4B6A-61B8-4E99-25B39851D91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6700" y="336459"/>
            <a:ext cx="3284507" cy="2636520"/>
          </a:xfrm>
          <a:prstGeom prst="rect">
            <a:avLst/>
          </a:prstGeom>
        </p:spPr>
      </p:pic>
      <p:sp>
        <p:nvSpPr>
          <p:cNvPr id="3" name="Text Box 3">
            <a:extLst>
              <a:ext uri="{FF2B5EF4-FFF2-40B4-BE49-F238E27FC236}">
                <a16:creationId xmlns:a16="http://schemas.microsoft.com/office/drawing/2014/main" id="{32ED48D2-408C-A3E1-1928-EBE507E3501A}"/>
              </a:ext>
            </a:extLst>
          </p:cNvPr>
          <p:cNvSpPr txBox="1">
            <a:spLocks noChangeArrowheads="1"/>
          </p:cNvSpPr>
          <p:nvPr/>
        </p:nvSpPr>
        <p:spPr bwMode="auto">
          <a:xfrm>
            <a:off x="-5050" y="2108720"/>
            <a:ext cx="13738514" cy="2395780"/>
          </a:xfrm>
          <a:prstGeom prst="rect">
            <a:avLst/>
          </a:prstGeom>
          <a:noFill/>
          <a:ln w="9525">
            <a:noFill/>
            <a:miter lim="800000"/>
            <a:headEnd/>
            <a:tailEnd/>
          </a:ln>
          <a:effectLst/>
        </p:spPr>
        <p:txBody>
          <a:bodyPr wrap="square" lIns="514350" tIns="50925" rIns="471454" bIns="50925" anchor="t">
            <a:spAutoFit/>
          </a:bodyPr>
          <a:lstStyle/>
          <a:p>
            <a:pPr algn="ctr" defTabSz="1021556"/>
            <a:r>
              <a:rPr lang="en-US" sz="6000" dirty="0">
                <a:solidFill>
                  <a:schemeClr val="accent2"/>
                </a:solidFill>
                <a:latin typeface="Calibri"/>
                <a:ea typeface="Calibri"/>
                <a:cs typeface="Calibri"/>
              </a:rPr>
              <a:t>ABSTRACT</a:t>
            </a:r>
            <a:endParaRPr lang="en-US" sz="6000" dirty="0">
              <a:solidFill>
                <a:schemeClr val="accent2"/>
              </a:solidFill>
              <a:latin typeface="Calibri" pitchFamily="34" charset="0"/>
              <a:ea typeface="Calibri" pitchFamily="34" charset="0"/>
              <a:cs typeface="Calibri" pitchFamily="34" charset="0"/>
            </a:endParaRPr>
          </a:p>
          <a:p>
            <a:pPr algn="just" defTabSz="1021556"/>
            <a:r>
              <a:rPr lang="en-US" sz="4400" dirty="0">
                <a:solidFill>
                  <a:schemeClr val="bg1"/>
                </a:solidFill>
                <a:latin typeface="Calibri"/>
                <a:ea typeface="Calibri"/>
                <a:cs typeface="Calibri"/>
              </a:rPr>
              <a:t>	</a:t>
            </a:r>
            <a:r>
              <a:rPr lang="en-US" dirty="0"/>
              <a:t/>
            </a:r>
            <a:br>
              <a:rPr lang="en-US" dirty="0"/>
            </a:br>
            <a:endParaRPr lang="en-US" dirty="0">
              <a:cs typeface="Arial"/>
            </a:endParaRPr>
          </a:p>
        </p:txBody>
      </p:sp>
      <p:sp>
        <p:nvSpPr>
          <p:cNvPr id="4" name="Text Box 239">
            <a:extLst>
              <a:ext uri="{FF2B5EF4-FFF2-40B4-BE49-F238E27FC236}">
                <a16:creationId xmlns:a16="http://schemas.microsoft.com/office/drawing/2014/main" id="{56A5633A-A04B-672D-C4A8-3B6001CA4F19}"/>
              </a:ext>
            </a:extLst>
          </p:cNvPr>
          <p:cNvSpPr txBox="1">
            <a:spLocks noChangeArrowheads="1"/>
          </p:cNvSpPr>
          <p:nvPr/>
        </p:nvSpPr>
        <p:spPr bwMode="auto">
          <a:xfrm>
            <a:off x="15075205" y="5574313"/>
            <a:ext cx="13754100" cy="2380391"/>
          </a:xfrm>
          <a:prstGeom prst="rect">
            <a:avLst/>
          </a:prstGeom>
          <a:noFill/>
          <a:ln w="9525">
            <a:noFill/>
            <a:miter lim="800000"/>
            <a:headEnd/>
            <a:tailEnd/>
          </a:ln>
          <a:effectLst/>
        </p:spPr>
        <p:txBody>
          <a:bodyPr lIns="514350" tIns="50925" rIns="514350" bIns="50925" anchor="t">
            <a:spAutoFit/>
          </a:bodyPr>
          <a:lstStyle/>
          <a:p>
            <a:pPr algn="ctr" defTabSz="1021556"/>
            <a:r>
              <a:rPr lang="en-US" sz="6000" dirty="0">
                <a:solidFill>
                  <a:schemeClr val="accent2"/>
                </a:solidFill>
                <a:latin typeface="Calibri"/>
                <a:ea typeface="Calibri"/>
                <a:cs typeface="Calibri"/>
              </a:rPr>
              <a:t>PROCEDURE </a:t>
            </a:r>
            <a:endParaRPr lang="en-US">
              <a:solidFill>
                <a:schemeClr val="accent2"/>
              </a:solidFill>
              <a:latin typeface="Calibri"/>
              <a:ea typeface="Calibri"/>
              <a:cs typeface="Calibri"/>
            </a:endParaRPr>
          </a:p>
          <a:p>
            <a:pPr algn="just" defTabSz="1021556"/>
            <a:endParaRPr lang="en-US" sz="4400">
              <a:solidFill>
                <a:schemeClr val="tx1"/>
              </a:solidFill>
              <a:latin typeface="Calibri" pitchFamily="34" charset="0"/>
              <a:ea typeface="Calibri" pitchFamily="34" charset="0"/>
              <a:cs typeface="Calibri" pitchFamily="34" charset="0"/>
            </a:endParaRPr>
          </a:p>
          <a:p>
            <a:pPr algn="just" defTabSz="1021556"/>
            <a:endParaRPr lang="en-US" sz="4400">
              <a:solidFill>
                <a:schemeClr val="bg1"/>
              </a:solidFill>
              <a:latin typeface="Calibri"/>
              <a:ea typeface="Calibri"/>
              <a:cs typeface="Calibri"/>
            </a:endParaRPr>
          </a:p>
        </p:txBody>
      </p:sp>
      <p:sp>
        <p:nvSpPr>
          <p:cNvPr id="7" name="Text Box 229">
            <a:extLst>
              <a:ext uri="{FF2B5EF4-FFF2-40B4-BE49-F238E27FC236}">
                <a16:creationId xmlns:a16="http://schemas.microsoft.com/office/drawing/2014/main" id="{9514D053-AFCD-29E5-6910-1D84DB663EBD}"/>
              </a:ext>
            </a:extLst>
          </p:cNvPr>
          <p:cNvSpPr txBox="1">
            <a:spLocks noChangeArrowheads="1"/>
          </p:cNvSpPr>
          <p:nvPr/>
        </p:nvSpPr>
        <p:spPr bwMode="auto">
          <a:xfrm>
            <a:off x="17837858" y="24546322"/>
            <a:ext cx="8215485" cy="1333951"/>
          </a:xfrm>
          <a:prstGeom prst="rect">
            <a:avLst/>
          </a:prstGeom>
          <a:noFill/>
          <a:ln w="9525">
            <a:noFill/>
            <a:miter lim="800000"/>
            <a:headEnd/>
            <a:tailEnd/>
          </a:ln>
          <a:effectLst/>
        </p:spPr>
        <p:txBody>
          <a:bodyPr wrap="square" lIns="471454" tIns="50925" rIns="471454" bIns="50925" anchor="t">
            <a:spAutoFit/>
          </a:bodyPr>
          <a:lstStyle/>
          <a:p>
            <a:pPr algn="ctr" defTabSz="1021556"/>
            <a:r>
              <a:rPr lang="en-US" sz="4000" dirty="0">
                <a:solidFill>
                  <a:schemeClr val="tx1"/>
                </a:solidFill>
                <a:latin typeface="Calibri"/>
                <a:ea typeface="Calibri"/>
                <a:cs typeface="Calibri"/>
              </a:rPr>
              <a:t>Figure 1. Experiment materials</a:t>
            </a:r>
            <a:endParaRPr lang="en-US" sz="4000" dirty="0">
              <a:solidFill>
                <a:schemeClr val="tx1"/>
              </a:solidFill>
              <a:latin typeface="Calibri" pitchFamily="34" charset="0"/>
              <a:ea typeface="Calibri" pitchFamily="34" charset="0"/>
              <a:cs typeface="Calibri" pitchFamily="34" charset="0"/>
            </a:endParaRPr>
          </a:p>
          <a:p>
            <a:pPr algn="ctr" defTabSz="1021556"/>
            <a:endParaRPr lang="en-US" sz="4000" dirty="0">
              <a:solidFill>
                <a:schemeClr val="tx1"/>
              </a:solidFill>
              <a:latin typeface="Calibri" pitchFamily="34" charset="0"/>
              <a:ea typeface="Calibri" pitchFamily="34" charset="0"/>
              <a:cs typeface="Calibri" pitchFamily="34" charset="0"/>
            </a:endParaRPr>
          </a:p>
        </p:txBody>
      </p:sp>
      <p:pic>
        <p:nvPicPr>
          <p:cNvPr id="9" name="Picture 8" descr="Food on plates with a computer and a camera&#10;&#10;Description automatically generated">
            <a:extLst>
              <a:ext uri="{FF2B5EF4-FFF2-40B4-BE49-F238E27FC236}">
                <a16:creationId xmlns:a16="http://schemas.microsoft.com/office/drawing/2014/main" id="{B468F17A-1BFA-3E8A-4BF7-22CCCC134135}"/>
              </a:ext>
            </a:extLst>
          </p:cNvPr>
          <p:cNvPicPr>
            <a:picLocks noChangeAspect="1"/>
          </p:cNvPicPr>
          <p:nvPr/>
        </p:nvPicPr>
        <p:blipFill>
          <a:blip r:embed="rId8"/>
          <a:stretch>
            <a:fillRect/>
          </a:stretch>
        </p:blipFill>
        <p:spPr>
          <a:xfrm>
            <a:off x="15773400" y="15937398"/>
            <a:ext cx="12344400" cy="8518024"/>
          </a:xfrm>
          <a:prstGeom prst="rect">
            <a:avLst/>
          </a:prstGeom>
        </p:spPr>
      </p:pic>
      <p:sp>
        <p:nvSpPr>
          <p:cNvPr id="6" name="Text Box 95">
            <a:extLst>
              <a:ext uri="{FF2B5EF4-FFF2-40B4-BE49-F238E27FC236}">
                <a16:creationId xmlns:a16="http://schemas.microsoft.com/office/drawing/2014/main" id="{8578108A-2A72-CE07-BE5A-582AED46FE6F}"/>
              </a:ext>
            </a:extLst>
          </p:cNvPr>
          <p:cNvSpPr txBox="1">
            <a:spLocks noChangeArrowheads="1"/>
          </p:cNvSpPr>
          <p:nvPr/>
        </p:nvSpPr>
        <p:spPr bwMode="auto">
          <a:xfrm>
            <a:off x="98406" y="31644603"/>
            <a:ext cx="14305603" cy="7704926"/>
          </a:xfrm>
          <a:prstGeom prst="rect">
            <a:avLst/>
          </a:prstGeom>
          <a:noFill/>
          <a:ln w="9525">
            <a:noFill/>
            <a:miter lim="800000"/>
            <a:headEnd/>
            <a:tailEnd/>
          </a:ln>
          <a:effectLst/>
        </p:spPr>
        <p:txBody>
          <a:bodyPr wrap="square" lIns="514350" tIns="50925" rIns="514350" bIns="50925" anchor="t">
            <a:spAutoFit/>
          </a:bodyPr>
          <a:lstStyle/>
          <a:p>
            <a:pPr defTabSz="1021556"/>
            <a:r>
              <a:rPr lang="en-US" sz="5400" dirty="0">
                <a:solidFill>
                  <a:schemeClr val="accent2"/>
                </a:solidFill>
                <a:latin typeface="Calibri"/>
                <a:ea typeface="Calibri"/>
                <a:cs typeface="Calibri"/>
              </a:rPr>
              <a:t>References</a:t>
            </a:r>
          </a:p>
          <a:p>
            <a:pPr marL="457200" indent="-457200" algn="just" defTabSz="1021556">
              <a:spcBef>
                <a:spcPts val="1983"/>
              </a:spcBef>
              <a:buFont typeface="Arial" panose="020B0604020202020204" pitchFamily="34" charset="0"/>
              <a:buChar char="•"/>
            </a:pPr>
            <a:r>
              <a:rPr lang="en-US" sz="3200" dirty="0" err="1">
                <a:solidFill>
                  <a:srgbClr val="000000"/>
                </a:solidFill>
                <a:latin typeface="Calibri"/>
                <a:ea typeface="Calibri"/>
                <a:cs typeface="Calibri"/>
              </a:rPr>
              <a:t>Schrearer</a:t>
            </a:r>
            <a:r>
              <a:rPr lang="en-US" sz="3200" dirty="0">
                <a:solidFill>
                  <a:srgbClr val="000000"/>
                </a:solidFill>
                <a:latin typeface="Calibri"/>
                <a:ea typeface="Calibri"/>
                <a:cs typeface="Calibri"/>
              </a:rPr>
              <a:t>, Eric. “A Robotic Assistance Platform for Self-Feeding.” 2022, </a:t>
            </a:r>
            <a:r>
              <a:rPr lang="en-US" sz="3200" dirty="0">
                <a:solidFill>
                  <a:srgbClr val="000000"/>
                </a:solidFill>
                <a:latin typeface="Calibri"/>
                <a:ea typeface="Calibri"/>
                <a:cs typeface="Calibri"/>
                <a:hlinkClick r:id="rId9">
                  <a:extLst>
                    <a:ext uri="{A12FA001-AC4F-418D-AE19-62706E023703}">
                      <ahyp:hlinkClr xmlns="" xmlns:ahyp="http://schemas.microsoft.com/office/drawing/2018/hyperlinkcolor" val="tx"/>
                    </a:ext>
                  </a:extLst>
                </a:hlinkClick>
              </a:rPr>
              <a:t>https://chms-raf.github.io/</a:t>
            </a:r>
            <a:endParaRPr lang="en-US" sz="3200" dirty="0">
              <a:solidFill>
                <a:srgbClr val="000000"/>
              </a:solidFill>
              <a:latin typeface="Calibri" pitchFamily="34" charset="0"/>
              <a:ea typeface="Calibri" pitchFamily="34" charset="0"/>
              <a:cs typeface="Calibri"/>
              <a:hlinkClick r:id="rId9">
                <a:extLst>
                  <a:ext uri="{A12FA001-AC4F-418D-AE19-62706E023703}">
                    <ahyp:hlinkClr xmlns="" xmlns:ahyp="http://schemas.microsoft.com/office/drawing/2018/hyperlinkcolor" val="tx"/>
                  </a:ext>
                </a:extLst>
              </a:hlinkClick>
            </a:endParaRPr>
          </a:p>
          <a:p>
            <a:pPr marL="457200" indent="-457200" algn="just" defTabSz="1021556">
              <a:spcBef>
                <a:spcPts val="1982"/>
              </a:spcBef>
              <a:buFont typeface="Arial"/>
              <a:buChar char="•"/>
            </a:pPr>
            <a:r>
              <a:rPr lang="en-US" sz="3200" baseline="30000" dirty="0">
                <a:solidFill>
                  <a:srgbClr val="000000"/>
                </a:solidFill>
                <a:latin typeface="Calibri"/>
                <a:ea typeface="Calibri"/>
                <a:cs typeface="Calibri"/>
              </a:rPr>
              <a:t>1</a:t>
            </a:r>
            <a:r>
              <a:rPr lang="en-US" sz="3200" dirty="0">
                <a:solidFill>
                  <a:srgbClr val="000000"/>
                </a:solidFill>
                <a:latin typeface="Calibri"/>
                <a:ea typeface="Calibri"/>
                <a:cs typeface="Calibri"/>
              </a:rPr>
              <a:t> </a:t>
            </a:r>
            <a:r>
              <a:rPr lang="en-US" sz="3200" dirty="0">
                <a:solidFill>
                  <a:srgbClr val="000000"/>
                </a:solidFill>
                <a:latin typeface="Calibri"/>
                <a:ea typeface="Calibri"/>
                <a:cs typeface="Arial"/>
              </a:rPr>
              <a:t>P. D. Neuhaus, J. H. Noorden, T. J. Craig, T. Torres, J. Kirschbaum and J. E. Pratt, "Design and evaluation of Mina: A robotic orthosis for paraplegics," 2011 IEEE International Conference on Rehabilitation Robotics, Zurich, Switzerland, 2011, pp. 1-8, </a:t>
            </a:r>
            <a:r>
              <a:rPr lang="en-US" sz="3200" dirty="0" err="1">
                <a:solidFill>
                  <a:srgbClr val="000000"/>
                </a:solidFill>
                <a:latin typeface="Calibri"/>
                <a:ea typeface="Calibri"/>
                <a:cs typeface="Arial"/>
              </a:rPr>
              <a:t>doi</a:t>
            </a:r>
            <a:r>
              <a:rPr lang="en-US" sz="3200" dirty="0">
                <a:solidFill>
                  <a:srgbClr val="000000"/>
                </a:solidFill>
                <a:latin typeface="Calibri"/>
                <a:ea typeface="Calibri"/>
                <a:cs typeface="Arial"/>
              </a:rPr>
              <a:t>: 10.1109/ICORR.2011.5975468.</a:t>
            </a:r>
            <a:endParaRPr lang="en-US" sz="2000" dirty="0">
              <a:solidFill>
                <a:srgbClr val="000000"/>
              </a:solidFill>
              <a:latin typeface="Calibri" pitchFamily="34" charset="0"/>
              <a:ea typeface="Calibri" pitchFamily="34" charset="0"/>
              <a:cs typeface="Arial"/>
            </a:endParaRPr>
          </a:p>
          <a:p>
            <a:pPr marL="457200" indent="-457200" algn="just" defTabSz="1021556">
              <a:spcBef>
                <a:spcPts val="1982"/>
              </a:spcBef>
              <a:buFont typeface="Arial"/>
              <a:buChar char="•"/>
            </a:pPr>
            <a:r>
              <a:rPr lang="en-US" sz="3200" baseline="30000" dirty="0">
                <a:solidFill>
                  <a:srgbClr val="000000"/>
                </a:solidFill>
                <a:latin typeface="Calibri"/>
                <a:ea typeface="Calibri"/>
                <a:cs typeface="Arial"/>
              </a:rPr>
              <a:t>2</a:t>
            </a:r>
            <a:r>
              <a:rPr lang="en-US" sz="3200" dirty="0">
                <a:solidFill>
                  <a:srgbClr val="000000"/>
                </a:solidFill>
                <a:latin typeface="Calibri"/>
                <a:ea typeface="Calibri"/>
                <a:cs typeface="Arial"/>
              </a:rPr>
              <a:t>  Mekki , Marwa, et al. “Robotic Rehabilitation and Spinal Cord Injury: A Narrative Review.” Neurotherapeutics, Elsevier, 9 July 2018, </a:t>
            </a:r>
            <a:r>
              <a:rPr lang="en-US" sz="3200" dirty="0">
                <a:solidFill>
                  <a:srgbClr val="000000"/>
                </a:solidFill>
                <a:latin typeface="Calibri"/>
                <a:ea typeface="Calibri"/>
                <a:cs typeface="Arial"/>
                <a:hlinkClick r:id="rId10">
                  <a:extLst>
                    <a:ext uri="{A12FA001-AC4F-418D-AE19-62706E023703}">
                      <ahyp:hlinkClr xmlns="" xmlns:ahyp="http://schemas.microsoft.com/office/drawing/2018/hyperlinkcolor" val="tx"/>
                    </a:ext>
                  </a:extLst>
                </a:hlinkClick>
              </a:rPr>
              <a:t>www.sciencedirect.com/science/article/pii/S1878747923010474</a:t>
            </a:r>
            <a:r>
              <a:rPr lang="en-US" sz="2000" dirty="0">
                <a:solidFill>
                  <a:srgbClr val="000000"/>
                </a:solidFill>
                <a:latin typeface="Calibri"/>
                <a:ea typeface="Calibri"/>
                <a:cs typeface="Arial"/>
              </a:rPr>
              <a:t>. </a:t>
            </a:r>
            <a:endParaRPr lang="en-US" sz="2000" dirty="0">
              <a:solidFill>
                <a:srgbClr val="000000"/>
              </a:solidFill>
              <a:latin typeface="Calibri" pitchFamily="34" charset="0"/>
              <a:ea typeface="Calibri" pitchFamily="34" charset="0"/>
              <a:cs typeface="Arial"/>
            </a:endParaRPr>
          </a:p>
          <a:p>
            <a:pPr marL="457200" indent="-457200" algn="just" defTabSz="1021556">
              <a:spcBef>
                <a:spcPts val="1982"/>
              </a:spcBef>
              <a:buFont typeface="Arial"/>
              <a:buChar char="•"/>
            </a:pPr>
            <a:endParaRPr lang="en-US" sz="2000" dirty="0">
              <a:solidFill>
                <a:srgbClr val="000000"/>
              </a:solidFill>
              <a:latin typeface="Calibri"/>
              <a:ea typeface="Calibri" pitchFamily="34" charset="0"/>
              <a:cs typeface="Arial"/>
            </a:endParaRPr>
          </a:p>
          <a:p>
            <a:pPr algn="just" defTabSz="1021556">
              <a:spcBef>
                <a:spcPts val="1982"/>
              </a:spcBef>
            </a:pPr>
            <a:endParaRPr lang="en-US" sz="3200" dirty="0">
              <a:solidFill>
                <a:srgbClr val="000000"/>
              </a:solidFill>
              <a:latin typeface="Calibri" pitchFamily="34" charset="0"/>
              <a:ea typeface="Calibri" pitchFamily="34" charset="0"/>
              <a:cs typeface="Calibri"/>
            </a:endParaRPr>
          </a:p>
        </p:txBody>
      </p:sp>
      <p:pic>
        <p:nvPicPr>
          <p:cNvPr id="10" name="Picture 9"/>
          <p:cNvPicPr>
            <a:picLocks noChangeAspect="1"/>
          </p:cNvPicPr>
          <p:nvPr/>
        </p:nvPicPr>
        <p:blipFill>
          <a:blip r:embed="rId11"/>
          <a:stretch>
            <a:fillRect/>
          </a:stretch>
        </p:blipFill>
        <p:spPr>
          <a:xfrm>
            <a:off x="40580091" y="301141"/>
            <a:ext cx="2641028" cy="2126846"/>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FA3F280FF32943B867EB038B9B2B56" ma:contentTypeVersion="17" ma:contentTypeDescription="Create a new document." ma:contentTypeScope="" ma:versionID="a0e647fa2908f4ddbe79103c56836cbc">
  <xsd:schema xmlns:xsd="http://www.w3.org/2001/XMLSchema" xmlns:xs="http://www.w3.org/2001/XMLSchema" xmlns:p="http://schemas.microsoft.com/office/2006/metadata/properties" xmlns:ns3="3140e1df-cd3d-491c-bd79-3221b54dee77" xmlns:ns4="2dacbbab-8cc9-413f-923f-d6d60ddfb5cd" targetNamespace="http://schemas.microsoft.com/office/2006/metadata/properties" ma:root="true" ma:fieldsID="6b36f8a4b2374a0687165b50a34aa27b" ns3:_="" ns4:_="">
    <xsd:import namespace="3140e1df-cd3d-491c-bd79-3221b54dee77"/>
    <xsd:import namespace="2dacbbab-8cc9-413f-923f-d6d60ddfb5c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40e1df-cd3d-491c-bd79-3221b54dee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dacbbab-8cc9-413f-923f-d6d60ddfb5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3140e1df-cd3d-491c-bd79-3221b54dee77" xsi:nil="true"/>
  </documentManagement>
</p:properties>
</file>

<file path=customXml/itemProps1.xml><?xml version="1.0" encoding="utf-8"?>
<ds:datastoreItem xmlns:ds="http://schemas.openxmlformats.org/officeDocument/2006/customXml" ds:itemID="{56B36BF2-B496-4EF9-A6DF-2F2D1F7FA175}">
  <ds:schemaRefs>
    <ds:schemaRef ds:uri="http://schemas.microsoft.com/sharepoint/v3/contenttype/forms"/>
  </ds:schemaRefs>
</ds:datastoreItem>
</file>

<file path=customXml/itemProps2.xml><?xml version="1.0" encoding="utf-8"?>
<ds:datastoreItem xmlns:ds="http://schemas.openxmlformats.org/officeDocument/2006/customXml" ds:itemID="{18884EB4-778C-4613-87A4-41D631608DDD}">
  <ds:schemaRefs>
    <ds:schemaRef ds:uri="2dacbbab-8cc9-413f-923f-d6d60ddfb5cd"/>
    <ds:schemaRef ds:uri="3140e1df-cd3d-491c-bd79-3221b54dee7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D5A9656-5B55-4C10-AF5A-D3BFD1EEF25E}">
  <ds:schemaRefs>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http://purl.org/dc/dcmitype/"/>
    <ds:schemaRef ds:uri="3140e1df-cd3d-491c-bd79-3221b54dee77"/>
    <ds:schemaRef ds:uri="http://schemas.microsoft.com/office/2006/metadata/properties"/>
    <ds:schemaRef ds:uri="http://purl.org/dc/elements/1.1/"/>
    <ds:schemaRef ds:uri="2dacbbab-8cc9-413f-923f-d6d60ddfb5c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339</TotalTime>
  <Words>995</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Courier New</vt:lpstr>
      <vt:lpstr>Times New Roman</vt:lpstr>
      <vt:lpstr>Blank Presentation</vt:lpstr>
      <vt:lpstr>PowerPoint Presentation</vt:lpstr>
    </vt:vector>
  </TitlesOfParts>
  <Company>Mechanical Engineering VT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Michael Alley</dc:creator>
  <cp:lastModifiedBy>Sandra K Vasenda</cp:lastModifiedBy>
  <cp:revision>141</cp:revision>
  <cp:lastPrinted>2003-04-18T14:25:05Z</cp:lastPrinted>
  <dcterms:created xsi:type="dcterms:W3CDTF">2003-04-11T15:30:44Z</dcterms:created>
  <dcterms:modified xsi:type="dcterms:W3CDTF">2024-03-29T15:35:55Z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0x010100AAFA3F280FF32943B867EB038B9B2B56</vt:lpwstr>
  </property>
</Properties>
</file>