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2831" y="135612"/>
            <a:ext cx="259715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950" spc="-21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22891" y="135612"/>
            <a:ext cx="259715" cy="3219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950" spc="-22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5426" y="135612"/>
            <a:ext cx="3773170" cy="321945"/>
          </a:xfrm>
          <a:prstGeom prst="rect">
            <a:avLst/>
          </a:prstGeom>
        </p:spPr>
        <p:txBody>
          <a:bodyPr wrap="square" lIns="0" tIns="25907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39"/>
              </a:spcBef>
            </a:pPr>
            <a:r>
              <a:rPr dirty="0" sz="1950" spc="-186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76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39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4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5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3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58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6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8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2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41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35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6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2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91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38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72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7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3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5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66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8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4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92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2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6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2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76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8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5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3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950" spc="-142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6506" y="1043838"/>
            <a:ext cx="0" cy="6729730"/>
          </a:xfrm>
          <a:custGeom>
            <a:avLst/>
            <a:gdLst/>
            <a:ahLst/>
            <a:cxnLst/>
            <a:rect l="l" t="t" r="r" b="b"/>
            <a:pathLst>
              <a:path w="0" h="6729730">
                <a:moveTo>
                  <a:pt x="0" y="0"/>
                </a:moveTo>
                <a:lnTo>
                  <a:pt x="0" y="6729526"/>
                </a:lnTo>
              </a:path>
            </a:pathLst>
          </a:custGeom>
          <a:ln w="3175">
            <a:solidFill>
              <a:srgbClr val="F8F8F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69180" y="362696"/>
            <a:ext cx="6210935" cy="543560"/>
          </a:xfrm>
          <a:prstGeom prst="rect">
            <a:avLst/>
          </a:prstGeom>
        </p:spPr>
        <p:txBody>
          <a:bodyPr wrap="square" lIns="0" tIns="240665" rIns="0" bIns="0" rtlCol="0" vert="horz">
            <a:spAutoFit/>
          </a:bodyPr>
          <a:lstStyle/>
          <a:p>
            <a:pPr algn="ctr" marL="1429385">
              <a:lnSpc>
                <a:spcPct val="100000"/>
              </a:lnSpc>
              <a:spcBef>
                <a:spcPts val="1895"/>
              </a:spcBef>
            </a:pPr>
            <a:r>
              <a:rPr dirty="0" sz="1200" spc="-94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0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5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1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6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56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155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dirty="0" sz="1200" spc="-88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0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15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dirty="0" sz="1200" spc="-5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0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0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3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0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15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5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2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4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39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5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1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6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15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56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 </a:t>
            </a:r>
            <a:r>
              <a:rPr dirty="0" sz="1200" spc="-4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6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0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4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35"/>
              </a:spcBef>
            </a:pPr>
            <a:r>
              <a:rPr dirty="0" sz="1200" spc="-73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9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1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41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9180" y="888168"/>
            <a:ext cx="13081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0142" y="888168"/>
            <a:ext cx="15748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2955" y="888168"/>
            <a:ext cx="20955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169" y="888168"/>
            <a:ext cx="10541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-75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4057" y="888168"/>
            <a:ext cx="10541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1794" y="888168"/>
            <a:ext cx="18859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91683" y="888168"/>
            <a:ext cx="113601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 </a:t>
            </a:r>
            <a:r>
              <a:rPr dirty="0" sz="700" spc="-5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78244" y="888168"/>
            <a:ext cx="10541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35982" y="888168"/>
            <a:ext cx="45021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9180" y="997983"/>
            <a:ext cx="105410" cy="1365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1125" y="997983"/>
            <a:ext cx="18288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06033" y="997983"/>
            <a:ext cx="13652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61960" y="997983"/>
            <a:ext cx="15748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44738" y="997983"/>
            <a:ext cx="18288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73720" y="997983"/>
            <a:ext cx="105410" cy="1365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29646" y="997983"/>
            <a:ext cx="119761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37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6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69839" y="997983"/>
            <a:ext cx="15748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3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46876" y="997983"/>
            <a:ext cx="28067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74100" y="997983"/>
            <a:ext cx="16129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1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81971" y="997983"/>
            <a:ext cx="37147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9180" y="1109925"/>
            <a:ext cx="177927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175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34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79567" y="1109925"/>
            <a:ext cx="36195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31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787780" y="1109925"/>
            <a:ext cx="45402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0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69180" y="1219741"/>
            <a:ext cx="240029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67700" y="1219741"/>
            <a:ext cx="146748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114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465">
                <a:latin typeface="Times New Roman"/>
                <a:cs typeface="Times New Roman"/>
              </a:rPr>
              <a:t>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481413" y="1219741"/>
            <a:ext cx="37147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99100" y="1219741"/>
            <a:ext cx="39814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22528" y="1219741"/>
            <a:ext cx="27114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79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9180" y="1331659"/>
            <a:ext cx="186245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3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81996" y="1331659"/>
            <a:ext cx="35242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05661" y="1331659"/>
            <a:ext cx="32702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69180" y="1443471"/>
            <a:ext cx="13652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55879" y="1443471"/>
            <a:ext cx="14224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923240" y="1443471"/>
            <a:ext cx="16129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31128" y="1443471"/>
            <a:ext cx="10541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-82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92752" y="1443471"/>
            <a:ext cx="10541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44753" y="1443471"/>
            <a:ext cx="23431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6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29717" y="1443471"/>
            <a:ext cx="116903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445239" y="1443471"/>
            <a:ext cx="40957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38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36264" y="1443471"/>
            <a:ext cx="105410" cy="1365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11397" y="1443471"/>
            <a:ext cx="429259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69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69180" y="1553283"/>
            <a:ext cx="13081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50199" y="1553283"/>
            <a:ext cx="21907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21682" y="1553283"/>
            <a:ext cx="105410" cy="1365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00" spc="-79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73626" y="1553283"/>
            <a:ext cx="22479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44924" y="1553283"/>
            <a:ext cx="127444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29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5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</a:t>
            </a:r>
            <a:r>
              <a:rPr dirty="0" sz="700" spc="-44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469931" y="1553283"/>
            <a:ext cx="105410" cy="1365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700" spc="-85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550950" y="1553283"/>
            <a:ext cx="39433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91786" y="1553283"/>
            <a:ext cx="31940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69180" y="1665225"/>
            <a:ext cx="176022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37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472258" y="1665225"/>
            <a:ext cx="38481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37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805545" y="1665225"/>
            <a:ext cx="45974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51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69180" y="1775040"/>
            <a:ext cx="177546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29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491042" y="1775040"/>
            <a:ext cx="56388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18380" y="1998703"/>
            <a:ext cx="5598795" cy="91376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830"/>
              </a:spcBef>
            </a:pPr>
            <a:r>
              <a:rPr dirty="0" baseline="71428" sz="1050" spc="-130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sz="700" spc="-520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967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-67460" sz="1050" spc="-967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baseline="71428" sz="1050" spc="-1057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sz="700" spc="-660"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192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-67460" sz="1050" spc="-1237">
                <a:latin typeface="Times New Roman"/>
                <a:cs typeface="Times New Roman"/>
              </a:rPr>
              <a:t> </a:t>
            </a:r>
            <a:r>
              <a:rPr dirty="0" baseline="71428" sz="1050" spc="-900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192">
                <a:latin typeface="Times New Roman"/>
                <a:cs typeface="Times New Roman"/>
              </a:rPr>
              <a:t> </a:t>
            </a:r>
            <a:r>
              <a:rPr dirty="0" baseline="71428" sz="1050" spc="-900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690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67460" sz="1050" spc="-1057">
                <a:latin typeface="Times New Roman"/>
                <a:cs typeface="Times New Roman"/>
              </a:rPr>
              <a:t> </a:t>
            </a:r>
            <a:r>
              <a:rPr dirty="0" baseline="71428" sz="1050" spc="-1057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baseline="-67460" sz="1050" spc="-1170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67460" sz="1050" spc="-922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sz="700" spc="-730">
                <a:latin typeface="Times New Roman"/>
                <a:cs typeface="Times New Roman"/>
              </a:rPr>
              <a:t> </a:t>
            </a:r>
            <a:r>
              <a:rPr dirty="0" baseline="-67460" sz="1050" spc="-115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71428" sz="1050" spc="-1192">
                <a:latin typeface="Times New Roman"/>
                <a:cs typeface="Times New Roman"/>
              </a:rPr>
              <a:t> </a:t>
            </a:r>
            <a:r>
              <a:rPr dirty="0" sz="700" spc="-520">
                <a:latin typeface="Times New Roman"/>
                <a:cs typeface="Times New Roman"/>
              </a:rPr>
              <a:t> </a:t>
            </a:r>
            <a:r>
              <a:rPr dirty="0" baseline="-67460" sz="1050" spc="-922">
                <a:latin typeface="Times New Roman"/>
                <a:cs typeface="Times New Roman"/>
              </a:rPr>
              <a:t> </a:t>
            </a:r>
            <a:r>
              <a:rPr dirty="0" sz="700" spc="-685">
                <a:latin typeface="Times New Roman"/>
                <a:cs typeface="Times New Roman"/>
              </a:rPr>
              <a:t> </a:t>
            </a:r>
            <a:r>
              <a:rPr dirty="0" baseline="-67460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944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latin typeface="Times New Roman"/>
                <a:cs typeface="Times New Roman"/>
              </a:rPr>
              <a:t> </a:t>
            </a:r>
            <a:r>
              <a:rPr dirty="0" baseline="-67460" sz="1050" spc="-1237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505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787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71428" sz="1050" spc="-622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baseline="-67460" sz="1050" spc="-1057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877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baseline="71428" sz="1050" spc="-1147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baseline="71428" sz="1050" spc="-1057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67460" sz="1050" spc="-1289">
                <a:latin typeface="Times New Roman"/>
                <a:cs typeface="Times New Roman"/>
              </a:rPr>
              <a:t> </a:t>
            </a:r>
            <a:r>
              <a:rPr dirty="0" baseline="71428" sz="1050" spc="-82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71428" sz="1050" spc="-1192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baseline="71428" sz="1050" spc="-1192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71428" sz="1050" spc="-1072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71428" sz="1050" spc="-1005">
                <a:latin typeface="Times New Roman"/>
                <a:cs typeface="Times New Roman"/>
              </a:rPr>
              <a:t> </a:t>
            </a:r>
            <a:r>
              <a:rPr dirty="0" baseline="-67460" sz="1050" spc="-989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-67460" sz="1050" spc="-900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-67460" sz="1050" spc="-1289">
                <a:latin typeface="Times New Roman"/>
                <a:cs typeface="Times New Roman"/>
              </a:rPr>
              <a:t> </a:t>
            </a:r>
            <a:r>
              <a:rPr dirty="0" baseline="71428" sz="1050" spc="-944">
                <a:latin typeface="Times New Roman"/>
                <a:cs typeface="Times New Roman"/>
              </a:rPr>
              <a:t> </a:t>
            </a:r>
            <a:r>
              <a:rPr dirty="0" baseline="71428" sz="1050" spc="-1282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latin typeface="Times New Roman"/>
                <a:cs typeface="Times New Roman"/>
              </a:rPr>
              <a:t> </a:t>
            </a:r>
            <a:r>
              <a:rPr dirty="0" sz="700" spc="-520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baseline="71428" sz="1050" spc="-1057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baseline="-67460" sz="1050" spc="-900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1170">
                <a:latin typeface="Times New Roman"/>
                <a:cs typeface="Times New Roman"/>
              </a:rPr>
              <a:t> </a:t>
            </a:r>
            <a:r>
              <a:rPr dirty="0" baseline="71428" sz="1050" spc="-855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67460" sz="1050" spc="-922">
                <a:latin typeface="Times New Roman"/>
                <a:cs typeface="Times New Roman"/>
              </a:rPr>
              <a:t> </a:t>
            </a:r>
            <a:r>
              <a:rPr dirty="0" baseline="71428" sz="1050" spc="-1147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67460" sz="1050" spc="-719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832">
                <a:latin typeface="Times New Roman"/>
                <a:cs typeface="Times New Roman"/>
              </a:rPr>
              <a:t> </a:t>
            </a:r>
            <a:r>
              <a:rPr dirty="0" baseline="71428" sz="1050" spc="-855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1192"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latin typeface="Times New Roman"/>
                <a:cs typeface="Times New Roman"/>
              </a:rPr>
              <a:t> </a:t>
            </a:r>
            <a:r>
              <a:rPr dirty="0" baseline="71428" sz="1050" spc="-1155">
                <a:latin typeface="Times New Roman"/>
                <a:cs typeface="Times New Roman"/>
              </a:rPr>
              <a:t> </a:t>
            </a:r>
            <a:endParaRPr baseline="71428" sz="10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2610"/>
              </a:spcBef>
            </a:pP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60">
                <a:latin typeface="Times New Roman"/>
                <a:cs typeface="Times New Roman"/>
              </a:rPr>
              <a:t> </a:t>
            </a:r>
            <a:r>
              <a:rPr dirty="0" baseline="67460" sz="1050" spc="-126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baseline="67460" sz="1050" spc="-989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67460" sz="1050" spc="-877">
                <a:latin typeface="Times New Roman"/>
                <a:cs typeface="Times New Roman"/>
              </a:rPr>
              <a:t> </a:t>
            </a:r>
            <a:r>
              <a:rPr dirty="0" baseline="67460" sz="1050" spc="-1012">
                <a:latin typeface="Times New Roman"/>
                <a:cs typeface="Times New Roman"/>
              </a:rPr>
              <a:t> </a:t>
            </a:r>
            <a:r>
              <a:rPr dirty="0" baseline="67460" sz="1050" spc="-117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baseline="67460" sz="1050" spc="-1282">
                <a:latin typeface="Times New Roman"/>
                <a:cs typeface="Times New Roman"/>
              </a:rPr>
              <a:t> </a:t>
            </a:r>
            <a:r>
              <a:rPr dirty="0" sz="700" spc="-645">
                <a:latin typeface="Times New Roman"/>
                <a:cs typeface="Times New Roman"/>
              </a:rPr>
              <a:t> </a:t>
            </a:r>
            <a:r>
              <a:rPr dirty="0" baseline="67460" sz="1050" spc="-742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baseline="67460" sz="1050" spc="-944">
                <a:latin typeface="Times New Roman"/>
                <a:cs typeface="Times New Roman"/>
              </a:rPr>
              <a:t> </a:t>
            </a:r>
            <a:r>
              <a:rPr dirty="0" baseline="67460" sz="1050" spc="-1057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67460" sz="1050" spc="-944">
                <a:latin typeface="Times New Roman"/>
                <a:cs typeface="Times New Roman"/>
              </a:rPr>
              <a:t> </a:t>
            </a:r>
            <a:r>
              <a:rPr dirty="0" baseline="67460" sz="1050" spc="-112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67460" sz="1050" spc="-877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67460" sz="1050" spc="-690">
                <a:latin typeface="Times New Roman"/>
                <a:cs typeface="Times New Roman"/>
              </a:rPr>
              <a:t> </a:t>
            </a:r>
            <a:r>
              <a:rPr dirty="0" baseline="67460" sz="1050" spc="-644">
                <a:latin typeface="Times New Roman"/>
                <a:cs typeface="Times New Roman"/>
              </a:rPr>
              <a:t> </a:t>
            </a:r>
            <a:r>
              <a:rPr dirty="0" baseline="67460" sz="1050" spc="-1192">
                <a:latin typeface="Times New Roman"/>
                <a:cs typeface="Times New Roman"/>
              </a:rPr>
              <a:t> </a:t>
            </a:r>
            <a:r>
              <a:rPr dirty="0" sz="700" spc="-505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67460" sz="1050" spc="-1012">
                <a:latin typeface="Times New Roman"/>
                <a:cs typeface="Times New Roman"/>
              </a:rPr>
              <a:t> </a:t>
            </a:r>
            <a:r>
              <a:rPr dirty="0" baseline="67460" sz="1050" spc="-787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67460" sz="1050" spc="-787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67460" sz="1050" spc="-787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67460" sz="1050" spc="-832">
                <a:latin typeface="Times New Roman"/>
                <a:cs typeface="Times New Roman"/>
              </a:rPr>
              <a:t> </a:t>
            </a:r>
            <a:r>
              <a:rPr dirty="0" sz="700" spc="-595">
                <a:latin typeface="Times New Roman"/>
                <a:cs typeface="Times New Roman"/>
              </a:rPr>
              <a:t> </a:t>
            </a:r>
            <a:r>
              <a:rPr dirty="0" baseline="67460" sz="1050" spc="-742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67460" sz="1050" spc="-787">
                <a:latin typeface="Times New Roman"/>
                <a:cs typeface="Times New Roman"/>
              </a:rPr>
              <a:t> </a:t>
            </a:r>
            <a:r>
              <a:rPr dirty="0" sz="700" spc="-760">
                <a:latin typeface="Times New Roman"/>
                <a:cs typeface="Times New Roman"/>
              </a:rPr>
              <a:t> </a:t>
            </a:r>
            <a:r>
              <a:rPr dirty="0" baseline="67460" sz="1050" spc="-1102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67460" sz="1050" spc="-1170">
                <a:latin typeface="Times New Roman"/>
                <a:cs typeface="Times New Roman"/>
              </a:rPr>
              <a:t> </a:t>
            </a:r>
            <a:r>
              <a:rPr dirty="0" sz="700" spc="-520">
                <a:latin typeface="Times New Roman"/>
                <a:cs typeface="Times New Roman"/>
              </a:rPr>
              <a:t> </a:t>
            </a:r>
            <a:r>
              <a:rPr dirty="0" baseline="67460" sz="1050" spc="-1222">
                <a:latin typeface="Times New Roman"/>
                <a:cs typeface="Times New Roman"/>
              </a:rPr>
              <a:t> </a:t>
            </a:r>
            <a:r>
              <a:rPr dirty="0" sz="700" spc="-320">
                <a:latin typeface="Times New Roman"/>
                <a:cs typeface="Times New Roman"/>
              </a:rPr>
              <a:t> </a:t>
            </a:r>
            <a:r>
              <a:rPr dirty="0" baseline="67460" sz="1050" spc="-1245">
                <a:latin typeface="Times New Roman"/>
                <a:cs typeface="Times New Roman"/>
              </a:rPr>
              <a:t> </a:t>
            </a:r>
            <a:r>
              <a:rPr dirty="0" sz="700" spc="-505">
                <a:latin typeface="Times New Roman"/>
                <a:cs typeface="Times New Roman"/>
              </a:rPr>
              <a:t> </a:t>
            </a:r>
            <a:r>
              <a:rPr dirty="0" baseline="67460" sz="1050" spc="-1245">
                <a:latin typeface="Times New Roman"/>
                <a:cs typeface="Times New Roman"/>
              </a:rPr>
              <a:t> </a:t>
            </a:r>
            <a:r>
              <a:rPr dirty="0" sz="700" spc="-670">
                <a:latin typeface="Times New Roman"/>
                <a:cs typeface="Times New Roman"/>
              </a:rPr>
              <a:t> </a:t>
            </a:r>
            <a:r>
              <a:rPr dirty="0" baseline="67460" sz="1050" spc="-944">
                <a:latin typeface="Times New Roman"/>
                <a:cs typeface="Times New Roman"/>
              </a:rPr>
              <a:t> </a:t>
            </a:r>
            <a:r>
              <a:rPr dirty="0" baseline="67460" sz="1050" spc="-1012">
                <a:latin typeface="Times New Roman"/>
                <a:cs typeface="Times New Roman"/>
              </a:rPr>
              <a:t> </a:t>
            </a:r>
            <a:r>
              <a:rPr dirty="0" sz="700" spc="-655">
                <a:latin typeface="Times New Roman"/>
                <a:cs typeface="Times New Roman"/>
              </a:rPr>
              <a:t> </a:t>
            </a:r>
            <a:r>
              <a:rPr dirty="0" baseline="67460" sz="1050" spc="-1267">
                <a:latin typeface="Times New Roman"/>
                <a:cs typeface="Times New Roman"/>
              </a:rPr>
              <a:t> </a:t>
            </a:r>
            <a:r>
              <a:rPr dirty="0" sz="700" spc="-490">
                <a:latin typeface="Times New Roman"/>
                <a:cs typeface="Times New Roman"/>
              </a:rPr>
              <a:t> </a:t>
            </a:r>
            <a:r>
              <a:rPr dirty="0" baseline="67460" sz="1050" spc="-1222">
                <a:latin typeface="Times New Roman"/>
                <a:cs typeface="Times New Roman"/>
              </a:rPr>
              <a:t> </a:t>
            </a:r>
            <a:r>
              <a:rPr dirty="0" sz="700" spc="-685">
                <a:latin typeface="Times New Roman"/>
                <a:cs typeface="Times New Roman"/>
              </a:rPr>
              <a:t> </a:t>
            </a:r>
            <a:r>
              <a:rPr dirty="0" baseline="67460" sz="1050" spc="-652">
                <a:latin typeface="Times New Roman"/>
                <a:cs typeface="Times New Roman"/>
              </a:rPr>
              <a:t> </a:t>
            </a:r>
            <a:r>
              <a:rPr dirty="0" sz="700" spc="-715">
                <a:latin typeface="Times New Roman"/>
                <a:cs typeface="Times New Roman"/>
              </a:rPr>
              <a:t> </a:t>
            </a:r>
            <a:r>
              <a:rPr dirty="0" baseline="67460" sz="1050" spc="-877">
                <a:latin typeface="Times New Roman"/>
                <a:cs typeface="Times New Roman"/>
              </a:rPr>
              <a:t> </a:t>
            </a:r>
            <a:r>
              <a:rPr dirty="0" sz="700" spc="-715">
                <a:latin typeface="Times New Roman"/>
                <a:cs typeface="Times New Roman"/>
              </a:rPr>
              <a:t> </a:t>
            </a:r>
            <a:r>
              <a:rPr dirty="0" baseline="67460" sz="1050" spc="-877">
                <a:latin typeface="Times New Roman"/>
                <a:cs typeface="Times New Roman"/>
              </a:rPr>
              <a:t> </a:t>
            </a:r>
            <a:r>
              <a:rPr dirty="0" sz="700" spc="-700">
                <a:latin typeface="Times New Roman"/>
                <a:cs typeface="Times New Roman"/>
              </a:rPr>
              <a:t> </a:t>
            </a:r>
            <a:r>
              <a:rPr dirty="0" baseline="67460" sz="1050" spc="-1267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67460" sz="1050" spc="-697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67460" sz="1050" spc="-98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25">
                <a:latin typeface="Times New Roman"/>
                <a:cs typeface="Times New Roman"/>
              </a:rPr>
              <a:t> </a:t>
            </a:r>
            <a:r>
              <a:rPr dirty="0" baseline="67460" sz="1050" spc="-1057">
                <a:latin typeface="Times New Roman"/>
                <a:cs typeface="Times New Roman"/>
              </a:rPr>
              <a:t> </a:t>
            </a:r>
            <a:r>
              <a:rPr dirty="0" sz="700" spc="-625">
                <a:latin typeface="Times New Roman"/>
                <a:cs typeface="Times New Roman"/>
              </a:rPr>
              <a:t> </a:t>
            </a:r>
            <a:r>
              <a:rPr dirty="0" baseline="67460" sz="1050" spc="-765">
                <a:latin typeface="Times New Roman"/>
                <a:cs typeface="Times New Roman"/>
              </a:rPr>
              <a:t> </a:t>
            </a:r>
            <a:r>
              <a:rPr dirty="0" sz="700" spc="-775">
                <a:latin typeface="Times New Roman"/>
                <a:cs typeface="Times New Roman"/>
              </a:rPr>
              <a:t> </a:t>
            </a:r>
            <a:r>
              <a:rPr dirty="0" baseline="67460" sz="1050" spc="-944">
                <a:latin typeface="Times New Roman"/>
                <a:cs typeface="Times New Roman"/>
              </a:rPr>
              <a:t> </a:t>
            </a:r>
            <a:r>
              <a:rPr dirty="0" baseline="67460" sz="1050" spc="-1155">
                <a:latin typeface="Times New Roman"/>
                <a:cs typeface="Times New Roman"/>
              </a:rPr>
              <a:t> </a:t>
            </a:r>
            <a:r>
              <a:rPr dirty="0" sz="700" spc="-535">
                <a:latin typeface="Times New Roman"/>
                <a:cs typeface="Times New Roman"/>
              </a:rPr>
              <a:t> </a:t>
            </a:r>
            <a:r>
              <a:rPr dirty="0" baseline="67460" sz="1050" spc="-1132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19">
                <a:latin typeface="Times New Roman"/>
                <a:cs typeface="Times New Roman"/>
              </a:rPr>
              <a:t> </a:t>
            </a:r>
            <a:r>
              <a:rPr dirty="0" baseline="67460" sz="1050" spc="-719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67460" sz="1050" spc="-1035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880"/>
              </a:spcBef>
            </a:pP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9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 </a:t>
            </a:r>
            <a:r>
              <a:rPr dirty="0" sz="700" spc="-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 </a:t>
            </a:r>
            <a:r>
              <a:rPr dirty="0" sz="700" spc="-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86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880"/>
              </a:spcBef>
              <a:tabLst>
                <a:tab pos="3011805" algn="l"/>
              </a:tabLst>
            </a:pP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67460" sz="1050" spc="-690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sz="700" spc="-660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712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147">
                <a:latin typeface="Times New Roman"/>
                <a:cs typeface="Times New Roman"/>
              </a:rPr>
              <a:t> </a:t>
            </a:r>
            <a:r>
              <a:rPr dirty="0" sz="700" spc="-540">
                <a:latin typeface="Times New Roman"/>
                <a:cs typeface="Times New Roman"/>
              </a:rPr>
              <a:t> </a:t>
            </a:r>
            <a:r>
              <a:rPr dirty="0" baseline="-67460" sz="1050" spc="-1192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67460" sz="1050" spc="-855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832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sz="700" spc="-600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baseline="-67460" sz="1050" spc="-1214">
                <a:latin typeface="Times New Roman"/>
                <a:cs typeface="Times New Roman"/>
              </a:rPr>
              <a:t> </a:t>
            </a:r>
            <a:r>
              <a:rPr dirty="0" sz="700" spc="-490">
                <a:latin typeface="Times New Roman"/>
                <a:cs typeface="Times New Roman"/>
              </a:rPr>
              <a:t> </a:t>
            </a:r>
            <a:r>
              <a:rPr dirty="0" baseline="-67460" sz="1050" spc="-1214">
                <a:latin typeface="Times New Roman"/>
                <a:cs typeface="Times New Roman"/>
              </a:rPr>
              <a:t> </a:t>
            </a:r>
            <a:r>
              <a:rPr dirty="0" sz="700" spc="-520">
                <a:latin typeface="Times New Roman"/>
                <a:cs typeface="Times New Roman"/>
              </a:rPr>
              <a:t> </a:t>
            </a:r>
            <a:r>
              <a:rPr dirty="0" baseline="-67460" sz="1050" spc="-1222">
                <a:latin typeface="Times New Roman"/>
                <a:cs typeface="Times New Roman"/>
              </a:rPr>
              <a:t> </a:t>
            </a:r>
            <a:r>
              <a:rPr dirty="0" sz="700" spc="-685">
                <a:latin typeface="Times New Roman"/>
                <a:cs typeface="Times New Roman"/>
              </a:rPr>
              <a:t> </a:t>
            </a:r>
            <a:r>
              <a:rPr dirty="0" baseline="-67460" sz="1050" spc="-1147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sz="700" spc="-610">
                <a:latin typeface="Times New Roman"/>
                <a:cs typeface="Times New Roman"/>
              </a:rPr>
              <a:t> </a:t>
            </a:r>
            <a:r>
              <a:rPr dirty="0" baseline="-67460" sz="1050" spc="-1035">
                <a:latin typeface="Times New Roman"/>
                <a:cs typeface="Times New Roman"/>
              </a:rPr>
              <a:t> </a:t>
            </a:r>
            <a:r>
              <a:rPr dirty="0" sz="700" spc="-640">
                <a:latin typeface="Times New Roman"/>
                <a:cs typeface="Times New Roman"/>
              </a:rPr>
              <a:t> </a:t>
            </a:r>
            <a:r>
              <a:rPr dirty="0" baseline="-67460" sz="1050" spc="-1214">
                <a:latin typeface="Times New Roman"/>
                <a:cs typeface="Times New Roman"/>
              </a:rPr>
              <a:t> </a:t>
            </a:r>
            <a:r>
              <a:rPr dirty="0" sz="700" spc="-340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sz="700" spc="-505">
                <a:latin typeface="Times New Roman"/>
                <a:cs typeface="Times New Roman"/>
              </a:rPr>
              <a:t> </a:t>
            </a:r>
            <a:r>
              <a:rPr dirty="0" baseline="-67460" sz="1050" spc="-922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644">
                <a:latin typeface="Times New Roman"/>
                <a:cs typeface="Times New Roman"/>
              </a:rPr>
              <a:t> </a:t>
            </a:r>
            <a:r>
              <a:rPr dirty="0" baseline="-67460" sz="1050" spc="-1289">
                <a:latin typeface="Times New Roman"/>
                <a:cs typeface="Times New Roman"/>
              </a:rPr>
              <a:t> </a:t>
            </a:r>
            <a:r>
              <a:rPr dirty="0" sz="700" spc="-685">
                <a:latin typeface="Times New Roman"/>
                <a:cs typeface="Times New Roman"/>
              </a:rPr>
              <a:t> </a:t>
            </a:r>
            <a:r>
              <a:rPr dirty="0" baseline="-67460" sz="1050" spc="-128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baseline="-67460" sz="1050" spc="-989">
                <a:latin typeface="Times New Roman"/>
                <a:cs typeface="Times New Roman"/>
              </a:rPr>
              <a:t> </a:t>
            </a:r>
            <a:r>
              <a:rPr dirty="0" sz="700" spc="-670">
                <a:latin typeface="Times New Roman"/>
                <a:cs typeface="Times New Roman"/>
              </a:rPr>
              <a:t> </a:t>
            </a:r>
            <a:r>
              <a:rPr dirty="0" baseline="-67460" sz="1050" spc="-1170">
                <a:latin typeface="Times New Roman"/>
                <a:cs typeface="Times New Roman"/>
              </a:rPr>
              <a:t> </a:t>
            </a:r>
            <a:r>
              <a:rPr dirty="0" sz="700" spc="-565">
                <a:latin typeface="Times New Roman"/>
                <a:cs typeface="Times New Roman"/>
              </a:rPr>
              <a:t> </a:t>
            </a:r>
            <a:r>
              <a:rPr dirty="0" baseline="-67460" sz="1050" spc="-1155">
                <a:latin typeface="Times New Roman"/>
                <a:cs typeface="Times New Roman"/>
              </a:rPr>
              <a:t> </a:t>
            </a:r>
            <a:r>
              <a:rPr dirty="0" sz="700" spc="-730">
                <a:latin typeface="Times New Roman"/>
                <a:cs typeface="Times New Roman"/>
              </a:rPr>
              <a:t> </a:t>
            </a:r>
            <a:r>
              <a:rPr dirty="0" baseline="-67460" sz="1050" spc="-1155">
                <a:latin typeface="Times New Roman"/>
                <a:cs typeface="Times New Roman"/>
              </a:rPr>
              <a:t> </a:t>
            </a:r>
            <a:r>
              <a:rPr dirty="0" sz="700" spc="-565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sz="700" spc="-595">
                <a:latin typeface="Times New Roman"/>
                <a:cs typeface="Times New Roman"/>
              </a:rPr>
              <a:t> </a:t>
            </a:r>
            <a:r>
              <a:rPr dirty="0" baseline="-67460" sz="1050" spc="-1289">
                <a:latin typeface="Times New Roman"/>
                <a:cs typeface="Times New Roman"/>
              </a:rPr>
              <a:t> </a:t>
            </a:r>
            <a:r>
              <a:rPr dirty="0" sz="700" spc="-64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035">
                <a:latin typeface="Times New Roman"/>
                <a:cs typeface="Times New Roman"/>
              </a:rPr>
              <a:t> </a:t>
            </a:r>
            <a:r>
              <a:rPr dirty="0" sz="700" spc="-610">
                <a:latin typeface="Times New Roman"/>
                <a:cs typeface="Times New Roman"/>
              </a:rPr>
              <a:t> </a:t>
            </a:r>
            <a:r>
              <a:rPr dirty="0" baseline="-67460" sz="1050" spc="-1267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67460" sz="1050" spc="-697">
                <a:latin typeface="Times New Roman"/>
                <a:cs typeface="Times New Roman"/>
              </a:rPr>
              <a:t> </a:t>
            </a:r>
            <a:r>
              <a:rPr dirty="0" sz="700" spc="-700">
                <a:latin typeface="Times New Roman"/>
                <a:cs typeface="Times New Roman"/>
              </a:rPr>
              <a:t> </a:t>
            </a:r>
            <a:r>
              <a:rPr dirty="0" baseline="-67460" sz="1050" spc="-1267">
                <a:latin typeface="Times New Roman"/>
                <a:cs typeface="Times New Roman"/>
              </a:rPr>
              <a:t> </a:t>
            </a:r>
            <a:r>
              <a:rPr dirty="0" sz="700" spc="-490">
                <a:latin typeface="Times New Roman"/>
                <a:cs typeface="Times New Roman"/>
              </a:rPr>
              <a:t> </a:t>
            </a:r>
            <a:r>
              <a:rPr dirty="0" baseline="-67460" sz="1050" spc="-1267">
                <a:latin typeface="Times New Roman"/>
                <a:cs typeface="Times New Roman"/>
              </a:rPr>
              <a:t> </a:t>
            </a:r>
            <a:r>
              <a:rPr dirty="0" sz="700" spc="-455">
                <a:latin typeface="Times New Roman"/>
                <a:cs typeface="Times New Roman"/>
              </a:rPr>
              <a:t> </a:t>
            </a:r>
            <a:r>
              <a:rPr dirty="0" baseline="-67460" sz="1050" spc="-787">
                <a:latin typeface="Times New Roman"/>
                <a:cs typeface="Times New Roman"/>
              </a:rPr>
              <a:t> </a:t>
            </a:r>
            <a:r>
              <a:rPr dirty="0" sz="700" spc="-580">
                <a:latin typeface="Times New Roman"/>
                <a:cs typeface="Times New Roman"/>
              </a:rPr>
              <a:t> </a:t>
            </a:r>
            <a:r>
              <a:rPr dirty="0" baseline="-67460" sz="1050" spc="-1087">
                <a:latin typeface="Times New Roman"/>
                <a:cs typeface="Times New Roman"/>
              </a:rPr>
              <a:t> </a:t>
            </a:r>
            <a:r>
              <a:rPr dirty="0" sz="700" spc="-775">
                <a:latin typeface="Times New Roman"/>
                <a:cs typeface="Times New Roman"/>
              </a:rPr>
              <a:t> </a:t>
            </a:r>
            <a:r>
              <a:rPr dirty="0" baseline="-67460" sz="1050" spc="-839">
                <a:latin typeface="Times New Roman"/>
                <a:cs typeface="Times New Roman"/>
              </a:rPr>
              <a:t> </a:t>
            </a:r>
            <a:r>
              <a:rPr dirty="0" sz="700" spc="-745">
                <a:latin typeface="Times New Roman"/>
                <a:cs typeface="Times New Roman"/>
              </a:rPr>
              <a:t> </a:t>
            </a:r>
            <a:r>
              <a:rPr dirty="0" baseline="-67460" sz="1050" spc="-1200">
                <a:latin typeface="Times New Roman"/>
                <a:cs typeface="Times New Roman"/>
              </a:rPr>
              <a:t> </a:t>
            </a:r>
            <a:r>
              <a:rPr dirty="0" sz="700" spc="-500">
                <a:latin typeface="Times New Roman"/>
                <a:cs typeface="Times New Roman"/>
              </a:rPr>
              <a:t> </a:t>
            </a:r>
            <a:r>
              <a:rPr dirty="0" baseline="-67460" sz="1050" spc="-1200">
                <a:latin typeface="Times New Roman"/>
                <a:cs typeface="Times New Roman"/>
              </a:rPr>
              <a:t> </a:t>
            </a:r>
            <a:r>
              <a:rPr dirty="0" sz="700" spc="-505">
                <a:latin typeface="Times New Roman"/>
                <a:cs typeface="Times New Roman"/>
              </a:rPr>
              <a:t> </a:t>
            </a:r>
            <a:r>
              <a:rPr dirty="0" baseline="-67460" sz="1050" spc="-88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baseline="47619" sz="1050" spc="-1305">
                <a:latin typeface="Times New Roman"/>
                <a:cs typeface="Times New Roman"/>
              </a:rPr>
              <a:t> </a:t>
            </a:r>
            <a:r>
              <a:rPr dirty="0" baseline="-19841" sz="1050" spc="-944">
                <a:latin typeface="Times New Roman"/>
                <a:cs typeface="Times New Roman"/>
              </a:rPr>
              <a:t> </a:t>
            </a:r>
            <a:r>
              <a:rPr dirty="0" baseline="-19841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1237">
                <a:latin typeface="Times New Roman"/>
                <a:cs typeface="Times New Roman"/>
              </a:rPr>
              <a:t> </a:t>
            </a:r>
            <a:r>
              <a:rPr dirty="0" baseline="-19841" sz="1050" spc="-712">
                <a:latin typeface="Times New Roman"/>
                <a:cs typeface="Times New Roman"/>
              </a:rPr>
              <a:t> </a:t>
            </a:r>
            <a:r>
              <a:rPr dirty="0" baseline="47619" sz="1050" spc="-1170">
                <a:latin typeface="Times New Roman"/>
                <a:cs typeface="Times New Roman"/>
              </a:rPr>
              <a:t> </a:t>
            </a:r>
            <a:r>
              <a:rPr dirty="0" baseline="-19841" sz="1050" spc="-780">
                <a:latin typeface="Times New Roman"/>
                <a:cs typeface="Times New Roman"/>
              </a:rPr>
              <a:t> </a:t>
            </a:r>
            <a:r>
              <a:rPr dirty="0" baseline="47619" sz="1050" spc="-1222">
                <a:latin typeface="Times New Roman"/>
                <a:cs typeface="Times New Roman"/>
              </a:rPr>
              <a:t> </a:t>
            </a:r>
            <a:r>
              <a:rPr dirty="0" baseline="-19841" sz="1050" spc="-960">
                <a:latin typeface="Times New Roman"/>
                <a:cs typeface="Times New Roman"/>
              </a:rPr>
              <a:t> </a:t>
            </a:r>
            <a:r>
              <a:rPr dirty="0" baseline="47619" sz="1050" spc="-989">
                <a:latin typeface="Times New Roman"/>
                <a:cs typeface="Times New Roman"/>
              </a:rPr>
              <a:t> </a:t>
            </a:r>
            <a:r>
              <a:rPr dirty="0" baseline="-19841" sz="1050" spc="-690">
                <a:latin typeface="Times New Roman"/>
                <a:cs typeface="Times New Roman"/>
              </a:rPr>
              <a:t> </a:t>
            </a:r>
            <a:r>
              <a:rPr dirty="0" baseline="47619" sz="1050" spc="-944">
                <a:latin typeface="Times New Roman"/>
                <a:cs typeface="Times New Roman"/>
              </a:rPr>
              <a:t> </a:t>
            </a:r>
            <a:r>
              <a:rPr dirty="0" baseline="-19841" sz="1050" spc="-1057">
                <a:latin typeface="Times New Roman"/>
                <a:cs typeface="Times New Roman"/>
              </a:rPr>
              <a:t> </a:t>
            </a:r>
            <a:r>
              <a:rPr dirty="0" baseline="47619" sz="1050" spc="-735">
                <a:latin typeface="Times New Roman"/>
                <a:cs typeface="Times New Roman"/>
              </a:rPr>
              <a:t> </a:t>
            </a:r>
            <a:r>
              <a:rPr dirty="0" baseline="47619" sz="1050" spc="-1147">
                <a:latin typeface="Times New Roman"/>
                <a:cs typeface="Times New Roman"/>
              </a:rPr>
              <a:t> </a:t>
            </a:r>
            <a:r>
              <a:rPr dirty="0" baseline="-19841" sz="1050" spc="-644">
                <a:latin typeface="Times New Roman"/>
                <a:cs typeface="Times New Roman"/>
              </a:rPr>
              <a:t> </a:t>
            </a:r>
            <a:r>
              <a:rPr dirty="0" baseline="-19841" sz="1050" spc="-1080">
                <a:latin typeface="Times New Roman"/>
                <a:cs typeface="Times New Roman"/>
              </a:rPr>
              <a:t> </a:t>
            </a:r>
            <a:r>
              <a:rPr dirty="0" baseline="47619" sz="1050" spc="-877">
                <a:latin typeface="Times New Roman"/>
                <a:cs typeface="Times New Roman"/>
              </a:rPr>
              <a:t> </a:t>
            </a:r>
            <a:r>
              <a:rPr dirty="0" baseline="47619" sz="1050" spc="-989">
                <a:latin typeface="Times New Roman"/>
                <a:cs typeface="Times New Roman"/>
              </a:rPr>
              <a:t> </a:t>
            </a:r>
            <a:r>
              <a:rPr dirty="0" baseline="-19841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989">
                <a:latin typeface="Times New Roman"/>
                <a:cs typeface="Times New Roman"/>
              </a:rPr>
              <a:t> </a:t>
            </a:r>
            <a:r>
              <a:rPr dirty="0" baseline="-19841" sz="1050" spc="-967">
                <a:latin typeface="Times New Roman"/>
                <a:cs typeface="Times New Roman"/>
              </a:rPr>
              <a:t> </a:t>
            </a:r>
            <a:r>
              <a:rPr dirty="0" baseline="47619" sz="1050" spc="-989">
                <a:latin typeface="Times New Roman"/>
                <a:cs typeface="Times New Roman"/>
              </a:rPr>
              <a:t> </a:t>
            </a:r>
            <a:r>
              <a:rPr dirty="0" baseline="-19841" sz="1050" spc="-967">
                <a:latin typeface="Times New Roman"/>
                <a:cs typeface="Times New Roman"/>
              </a:rPr>
              <a:t> </a:t>
            </a:r>
            <a:r>
              <a:rPr dirty="0" baseline="47619" sz="1050" spc="-1035">
                <a:latin typeface="Times New Roman"/>
                <a:cs typeface="Times New Roman"/>
              </a:rPr>
              <a:t> </a:t>
            </a:r>
            <a:r>
              <a:rPr dirty="0" baseline="-19841" sz="1050" spc="-1282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-19841" sz="1050" spc="-1305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-19841" sz="1050" spc="-690">
                <a:latin typeface="Times New Roman"/>
                <a:cs typeface="Times New Roman"/>
              </a:rPr>
              <a:t> </a:t>
            </a:r>
            <a:r>
              <a:rPr dirty="0" baseline="-19841" sz="1050" spc="-1282">
                <a:latin typeface="Times New Roman"/>
                <a:cs typeface="Times New Roman"/>
              </a:rPr>
              <a:t> </a:t>
            </a:r>
            <a:r>
              <a:rPr dirty="0" baseline="47619" sz="1050" spc="-712">
                <a:latin typeface="Times New Roman"/>
                <a:cs typeface="Times New Roman"/>
              </a:rPr>
              <a:t> </a:t>
            </a:r>
            <a:r>
              <a:rPr dirty="0" baseline="-19841" sz="1050" spc="-735">
                <a:latin typeface="Times New Roman"/>
                <a:cs typeface="Times New Roman"/>
              </a:rPr>
              <a:t> </a:t>
            </a:r>
            <a:r>
              <a:rPr dirty="0" baseline="-19841" sz="1050" spc="-1192">
                <a:latin typeface="Times New Roman"/>
                <a:cs typeface="Times New Roman"/>
              </a:rPr>
              <a:t> </a:t>
            </a:r>
            <a:r>
              <a:rPr dirty="0" baseline="47619" sz="1050" spc="-944">
                <a:latin typeface="Times New Roman"/>
                <a:cs typeface="Times New Roman"/>
              </a:rPr>
              <a:t> </a:t>
            </a:r>
            <a:r>
              <a:rPr dirty="0" baseline="47619" sz="1050" spc="-1170">
                <a:latin typeface="Times New Roman"/>
                <a:cs typeface="Times New Roman"/>
              </a:rPr>
              <a:t> </a:t>
            </a:r>
            <a:r>
              <a:rPr dirty="0" baseline="-19841" sz="1050" spc="-1080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1214">
                <a:latin typeface="Times New Roman"/>
                <a:cs typeface="Times New Roman"/>
              </a:rPr>
              <a:t> </a:t>
            </a:r>
            <a:r>
              <a:rPr dirty="0" baseline="-19841" sz="1050" spc="-944">
                <a:latin typeface="Times New Roman"/>
                <a:cs typeface="Times New Roman"/>
              </a:rPr>
              <a:t> </a:t>
            </a:r>
            <a:r>
              <a:rPr dirty="0" baseline="-19841" sz="1050" spc="-1102">
                <a:latin typeface="Times New Roman"/>
                <a:cs typeface="Times New Roman"/>
              </a:rPr>
              <a:t> </a:t>
            </a:r>
            <a:r>
              <a:rPr dirty="0" baseline="47619" sz="1050" spc="-900">
                <a:latin typeface="Times New Roman"/>
                <a:cs typeface="Times New Roman"/>
              </a:rPr>
              <a:t> </a:t>
            </a:r>
            <a:r>
              <a:rPr dirty="0" baseline="-19841" sz="1050" spc="-930">
                <a:latin typeface="Times New Roman"/>
                <a:cs typeface="Times New Roman"/>
              </a:rPr>
              <a:t> </a:t>
            </a:r>
            <a:r>
              <a:rPr dirty="0" baseline="-19841" sz="1050" spc="-1117">
                <a:latin typeface="Times New Roman"/>
                <a:cs typeface="Times New Roman"/>
              </a:rPr>
              <a:t> </a:t>
            </a:r>
            <a:r>
              <a:rPr dirty="0" baseline="47619" sz="1050" spc="-697">
                <a:latin typeface="Times New Roman"/>
                <a:cs typeface="Times New Roman"/>
              </a:rPr>
              <a:t> </a:t>
            </a:r>
            <a:r>
              <a:rPr dirty="0" baseline="47619" sz="1050" spc="-1267">
                <a:latin typeface="Times New Roman"/>
                <a:cs typeface="Times New Roman"/>
              </a:rPr>
              <a:t> </a:t>
            </a:r>
            <a:r>
              <a:rPr dirty="0" baseline="-19841" sz="1050" spc="-944">
                <a:latin typeface="Times New Roman"/>
                <a:cs typeface="Times New Roman"/>
              </a:rPr>
              <a:t> </a:t>
            </a:r>
            <a:r>
              <a:rPr dirty="0" baseline="-19841" sz="1050" spc="-1042">
                <a:latin typeface="Times New Roman"/>
                <a:cs typeface="Times New Roman"/>
              </a:rPr>
              <a:t> </a:t>
            </a:r>
            <a:r>
              <a:rPr dirty="0" baseline="47619" sz="1050" spc="-952">
                <a:latin typeface="Times New Roman"/>
                <a:cs typeface="Times New Roman"/>
              </a:rPr>
              <a:t> </a:t>
            </a:r>
            <a:r>
              <a:rPr dirty="0" baseline="-19841" sz="1050" spc="-690">
                <a:latin typeface="Times New Roman"/>
                <a:cs typeface="Times New Roman"/>
              </a:rPr>
              <a:t> </a:t>
            </a:r>
            <a:r>
              <a:rPr dirty="0" baseline="-19841" sz="1050" spc="-1297">
                <a:latin typeface="Times New Roman"/>
                <a:cs typeface="Times New Roman"/>
              </a:rPr>
              <a:t> </a:t>
            </a:r>
            <a:r>
              <a:rPr dirty="0" baseline="47619" sz="1050" spc="-952">
                <a:latin typeface="Times New Roman"/>
                <a:cs typeface="Times New Roman"/>
              </a:rPr>
              <a:t> </a:t>
            </a:r>
            <a:r>
              <a:rPr dirty="0" baseline="-19841" sz="1050" spc="-690">
                <a:latin typeface="Times New Roman"/>
                <a:cs typeface="Times New Roman"/>
              </a:rPr>
              <a:t> </a:t>
            </a:r>
            <a:r>
              <a:rPr dirty="0" baseline="-19841" sz="1050" spc="-952">
                <a:latin typeface="Times New Roman"/>
                <a:cs typeface="Times New Roman"/>
              </a:rPr>
              <a:t> </a:t>
            </a:r>
            <a:r>
              <a:rPr dirty="0" baseline="47619" sz="1050" spc="-1087">
                <a:latin typeface="Times New Roman"/>
                <a:cs typeface="Times New Roman"/>
              </a:rPr>
              <a:t> </a:t>
            </a:r>
            <a:r>
              <a:rPr dirty="0" baseline="-19841" sz="1050" spc="-862">
                <a:latin typeface="Times New Roman"/>
                <a:cs typeface="Times New Roman"/>
              </a:rPr>
              <a:t> </a:t>
            </a:r>
            <a:r>
              <a:rPr dirty="0" baseline="47619" sz="1050" spc="-1132">
                <a:latin typeface="Times New Roman"/>
                <a:cs typeface="Times New Roman"/>
              </a:rPr>
              <a:t> </a:t>
            </a:r>
            <a:r>
              <a:rPr dirty="0" baseline="-19841" sz="1050" spc="-817">
                <a:latin typeface="Times New Roman"/>
                <a:cs typeface="Times New Roman"/>
              </a:rPr>
              <a:t> </a:t>
            </a:r>
            <a:r>
              <a:rPr dirty="0" baseline="47619" sz="1050" spc="-1132">
                <a:latin typeface="Times New Roman"/>
                <a:cs typeface="Times New Roman"/>
              </a:rPr>
              <a:t> </a:t>
            </a:r>
            <a:r>
              <a:rPr dirty="0" baseline="-19841" sz="1050" spc="-817">
                <a:latin typeface="Times New Roman"/>
                <a:cs typeface="Times New Roman"/>
              </a:rPr>
              <a:t> </a:t>
            </a:r>
            <a:r>
              <a:rPr dirty="0" baseline="47619" sz="1050" spc="-1177">
                <a:latin typeface="Times New Roman"/>
                <a:cs typeface="Times New Roman"/>
              </a:rPr>
              <a:t> </a:t>
            </a:r>
            <a:r>
              <a:rPr dirty="0" baseline="-19841" sz="1050" spc="-487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697">
                <a:latin typeface="Times New Roman"/>
                <a:cs typeface="Times New Roman"/>
              </a:rPr>
              <a:t>   </a:t>
            </a:r>
            <a:r>
              <a:rPr dirty="0" baseline="47619" sz="1050" spc="-330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330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944">
                <a:latin typeface="Times New Roman"/>
                <a:cs typeface="Times New Roman"/>
              </a:rPr>
              <a:t> </a:t>
            </a:r>
            <a:r>
              <a:rPr dirty="0" baseline="47619" sz="1050" spc="-397">
                <a:latin typeface="Times New Roman"/>
                <a:cs typeface="Times New Roman"/>
              </a:rPr>
              <a:t> </a:t>
            </a:r>
            <a:r>
              <a:rPr dirty="0" baseline="47619" sz="1050" spc="-697">
                <a:latin typeface="Times New Roman"/>
                <a:cs typeface="Times New Roman"/>
              </a:rPr>
              <a:t>  </a:t>
            </a:r>
            <a:r>
              <a:rPr dirty="0" baseline="47619" sz="1050" spc="-209">
                <a:latin typeface="Times New Roman"/>
                <a:cs typeface="Times New Roman"/>
              </a:rPr>
              <a:t> </a:t>
            </a:r>
            <a:endParaRPr baseline="47619" sz="10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745"/>
              </a:spcBef>
              <a:tabLst>
                <a:tab pos="3011805" algn="l"/>
              </a:tabLst>
            </a:pPr>
            <a:r>
              <a:rPr dirty="0" sz="700" spc="-430">
                <a:latin typeface="Times New Roman"/>
                <a:cs typeface="Times New Roman"/>
              </a:rPr>
              <a:t>  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baseline="47619" sz="1050" spc="-644">
                <a:latin typeface="Times New Roman"/>
                <a:cs typeface="Times New Roman"/>
              </a:rPr>
              <a:t> 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375">
                <a:latin typeface="Times New Roman"/>
                <a:cs typeface="Times New Roman"/>
              </a:rPr>
              <a:t>  </a:t>
            </a:r>
            <a:r>
              <a:rPr dirty="0" baseline="47619" sz="1050" spc="-697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 </a:t>
            </a:r>
            <a:r>
              <a:rPr dirty="0" baseline="47619" sz="1050" spc="-697">
                <a:latin typeface="Times New Roman"/>
                <a:cs typeface="Times New Roman"/>
              </a:rPr>
              <a:t> </a:t>
            </a:r>
            <a:r>
              <a:rPr dirty="0" baseline="47619" sz="1050" spc="-487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</a:t>
            </a:r>
            <a:r>
              <a:rPr dirty="0" baseline="47619" sz="1050" spc="-697">
                <a:latin typeface="Times New Roman"/>
                <a:cs typeface="Times New Roman"/>
              </a:rPr>
              <a:t> </a:t>
            </a:r>
            <a:r>
              <a:rPr dirty="0" baseline="47619" sz="1050" spc="-877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</a:t>
            </a:r>
            <a:r>
              <a:rPr dirty="0" baseline="47619" sz="1050" spc="-697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 </a:t>
            </a:r>
            <a:r>
              <a:rPr dirty="0" baseline="47619" sz="1050" spc="-697">
                <a:latin typeface="Times New Roman"/>
                <a:cs typeface="Times New Roman"/>
              </a:rPr>
              <a:t> </a:t>
            </a:r>
            <a:r>
              <a:rPr dirty="0" baseline="47619" sz="1050" spc="-757">
                <a:latin typeface="Times New Roman"/>
                <a:cs typeface="Times New Roman"/>
              </a:rPr>
              <a:t> </a:t>
            </a:r>
            <a:r>
              <a:rPr dirty="0" baseline="47619" sz="1050" spc="-1005">
                <a:latin typeface="Times New Roman"/>
                <a:cs typeface="Times New Roman"/>
              </a:rPr>
              <a:t> </a:t>
            </a:r>
            <a:r>
              <a:rPr dirty="0" baseline="47619" sz="1050" spc="-555">
                <a:latin typeface="Times New Roman"/>
                <a:cs typeface="Times New Roman"/>
              </a:rPr>
              <a:t> </a:t>
            </a:r>
            <a:r>
              <a:rPr dirty="0" baseline="47619" sz="1050" spc="-1012">
                <a:latin typeface="Times New Roman"/>
                <a:cs typeface="Times New Roman"/>
              </a:rPr>
              <a:t> </a:t>
            </a:r>
            <a:r>
              <a:rPr dirty="0" baseline="47619" sz="1050" spc="-690">
                <a:latin typeface="Times New Roman"/>
                <a:cs typeface="Times New Roman"/>
              </a:rPr>
              <a:t> </a:t>
            </a:r>
            <a:r>
              <a:rPr dirty="0" baseline="47619" sz="1050" spc="-330">
                <a:latin typeface="Times New Roman"/>
                <a:cs typeface="Times New Roman"/>
              </a:rPr>
              <a:t> </a:t>
            </a:r>
            <a:r>
              <a:rPr dirty="0" baseline="47619" sz="1050" spc="-352">
                <a:latin typeface="Times New Roman"/>
                <a:cs typeface="Times New Roman"/>
              </a:rPr>
              <a:t> </a:t>
            </a:r>
            <a:r>
              <a:rPr dirty="0" baseline="47619" sz="1050" spc="-577">
                <a:latin typeface="Times New Roman"/>
                <a:cs typeface="Times New Roman"/>
              </a:rPr>
              <a:t> </a:t>
            </a:r>
            <a:r>
              <a:rPr dirty="0" baseline="47619" sz="1050" spc="-944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</a:t>
            </a:r>
            <a:r>
              <a:rPr dirty="0" baseline="47619" sz="1050" spc="-690">
                <a:latin typeface="Times New Roman"/>
                <a:cs typeface="Times New Roman"/>
              </a:rPr>
              <a:t> </a:t>
            </a:r>
            <a:r>
              <a:rPr dirty="0" baseline="47619" sz="1050" spc="-397">
                <a:latin typeface="Times New Roman"/>
                <a:cs typeface="Times New Roman"/>
              </a:rPr>
              <a:t> </a:t>
            </a:r>
            <a:r>
              <a:rPr dirty="0" baseline="47619" sz="1050" spc="-577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 </a:t>
            </a:r>
            <a:r>
              <a:rPr dirty="0" baseline="47619" sz="1050" spc="-944">
                <a:latin typeface="Times New Roman"/>
                <a:cs typeface="Times New Roman"/>
              </a:rPr>
              <a:t> </a:t>
            </a:r>
            <a:r>
              <a:rPr dirty="0" baseline="47619" sz="1050" spc="-644">
                <a:latin typeface="Times New Roman"/>
                <a:cs typeface="Times New Roman"/>
              </a:rPr>
              <a:t> </a:t>
            </a:r>
            <a:r>
              <a:rPr dirty="0" baseline="47619" sz="1050" spc="-832">
                <a:latin typeface="Times New Roman"/>
                <a:cs typeface="Times New Roman"/>
              </a:rPr>
              <a:t> </a:t>
            </a:r>
            <a:endParaRPr baseline="47619" sz="10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642172" y="980501"/>
            <a:ext cx="1895475" cy="210820"/>
          </a:xfrm>
          <a:prstGeom prst="rect">
            <a:avLst/>
          </a:prstGeom>
        </p:spPr>
        <p:txBody>
          <a:bodyPr wrap="square" lIns="0" tIns="1670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15"/>
              </a:spcBef>
            </a:pPr>
            <a:r>
              <a:rPr dirty="0" sz="1200" spc="-7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14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8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1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8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8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14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5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9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8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58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36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6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7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sz="1200" spc="-138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873544" y="1265944"/>
            <a:ext cx="28448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7108566" y="1265944"/>
            <a:ext cx="117538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2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114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114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6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234581" y="1265944"/>
            <a:ext cx="975994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 </a:t>
            </a:r>
            <a:r>
              <a:rPr dirty="0" sz="700" spc="-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10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17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642172" y="1385392"/>
            <a:ext cx="31559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75">
                <a:latin typeface="Times New Roman"/>
                <a:cs typeface="Times New Roman"/>
              </a:rPr>
              <a:t>  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908285" y="1385392"/>
            <a:ext cx="77470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691141" y="1385392"/>
            <a:ext cx="147447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28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2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642172" y="1497318"/>
            <a:ext cx="32131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185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914029" y="1497318"/>
            <a:ext cx="228028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18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1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19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1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3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229">
                <a:latin typeface="Times New Roman"/>
                <a:cs typeface="Times New Roman"/>
              </a:rPr>
              <a:t> </a:t>
            </a:r>
            <a:r>
              <a:rPr dirty="0" sz="700" spc="-29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642172" y="1609054"/>
            <a:ext cx="37909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 spc="2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998692" y="1609054"/>
            <a:ext cx="46037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438528" y="1609054"/>
            <a:ext cx="35814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742790" y="1609054"/>
            <a:ext cx="454659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 </a:t>
            </a:r>
            <a:r>
              <a:rPr dirty="0" sz="700" spc="-229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178894" y="1609054"/>
            <a:ext cx="996315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23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35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642172" y="1719075"/>
            <a:ext cx="1364615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25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37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1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21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2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4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986082" y="1719075"/>
            <a:ext cx="1211580" cy="13652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60">
                <a:latin typeface="Times New Roman"/>
                <a:cs typeface="Times New Roman"/>
              </a:rPr>
              <a:t> </a:t>
            </a:r>
            <a:r>
              <a:rPr dirty="0" sz="700" spc="-21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20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604072" y="1830819"/>
            <a:ext cx="2670175" cy="3587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830"/>
              </a:spcBef>
            </a:pPr>
            <a:r>
              <a:rPr dirty="0" baseline="-67460" sz="1050" spc="-1305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baseline="-67460" sz="1050" spc="-1237">
                <a:latin typeface="Times New Roman"/>
                <a:cs typeface="Times New Roman"/>
              </a:rPr>
              <a:t> </a:t>
            </a:r>
            <a:r>
              <a:rPr dirty="0" sz="700" spc="-325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baseline="-67460" sz="1050" spc="-1125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baseline="-67460" sz="1050" spc="-780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147">
                <a:latin typeface="Times New Roman"/>
                <a:cs typeface="Times New Roman"/>
              </a:rPr>
              <a:t> </a:t>
            </a:r>
            <a:r>
              <a:rPr dirty="0" sz="700" spc="-570">
                <a:latin typeface="Times New Roman"/>
                <a:cs typeface="Times New Roman"/>
              </a:rPr>
              <a:t> </a:t>
            </a:r>
            <a:r>
              <a:rPr dirty="0" baseline="-67460" sz="1050" spc="-1147" b="1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baseline="-67460" sz="1050" spc="-1057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baseline="-67460" sz="1050" spc="-1035">
                <a:latin typeface="Times New Roman"/>
                <a:cs typeface="Times New Roman"/>
              </a:rPr>
              <a:t> </a:t>
            </a:r>
            <a:r>
              <a:rPr dirty="0" sz="700" spc="-615">
                <a:latin typeface="Times New Roman"/>
                <a:cs typeface="Times New Roman"/>
              </a:rPr>
              <a:t> </a:t>
            </a:r>
            <a:r>
              <a:rPr dirty="0" baseline="-67460" sz="1050" spc="-892">
                <a:latin typeface="Times New Roman"/>
                <a:cs typeface="Times New Roman"/>
              </a:rPr>
              <a:t> </a:t>
            </a:r>
            <a:r>
              <a:rPr dirty="0" sz="700" spc="-310">
                <a:latin typeface="Times New Roman"/>
                <a:cs typeface="Times New Roman"/>
              </a:rPr>
              <a:t> </a:t>
            </a:r>
            <a:r>
              <a:rPr dirty="0" baseline="-67460" sz="1050" spc="-1192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67460" sz="1050" spc="-765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67460" sz="1050" spc="-810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sz="700" spc="-565">
                <a:latin typeface="Times New Roman"/>
                <a:cs typeface="Times New Roman"/>
              </a:rPr>
              <a:t> </a:t>
            </a:r>
            <a:r>
              <a:rPr dirty="0" baseline="-67460" sz="1050" spc="-1147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sz="700" spc="-65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sz="700" spc="-62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67460" sz="1050" spc="-719">
                <a:latin typeface="Times New Roman"/>
                <a:cs typeface="Times New Roman"/>
              </a:rPr>
              <a:t> </a:t>
            </a:r>
            <a:r>
              <a:rPr dirty="0" sz="700" spc="-455">
                <a:latin typeface="Times New Roman"/>
                <a:cs typeface="Times New Roman"/>
              </a:rPr>
              <a:t> </a:t>
            </a:r>
            <a:r>
              <a:rPr dirty="0" baseline="-67460" sz="1050" spc="-922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-67460" sz="1050" spc="-352">
                <a:latin typeface="Times New Roman"/>
                <a:cs typeface="Times New Roman"/>
              </a:rPr>
              <a:t> </a:t>
            </a:r>
            <a:r>
              <a:rPr dirty="0" baseline="-67460" sz="1050" spc="-21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95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282">
                <a:latin typeface="Times New Roman"/>
                <a:cs typeface="Times New Roman"/>
              </a:rPr>
              <a:t> </a:t>
            </a:r>
            <a:r>
              <a:rPr dirty="0" sz="700" spc="-445">
                <a:latin typeface="Times New Roman"/>
                <a:cs typeface="Times New Roman"/>
              </a:rPr>
              <a:t> </a:t>
            </a:r>
            <a:r>
              <a:rPr dirty="0" baseline="-67460" sz="1050" spc="-1282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67460" sz="1050" spc="-277">
                <a:latin typeface="Times New Roman"/>
                <a:cs typeface="Times New Roman"/>
              </a:rPr>
              <a:t> </a:t>
            </a:r>
            <a:r>
              <a:rPr dirty="0" baseline="-67460" sz="1050" spc="-1829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65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-67460" sz="1050" spc="-967">
                <a:latin typeface="Times New Roman"/>
                <a:cs typeface="Times New Roman"/>
              </a:rPr>
              <a:t> </a:t>
            </a:r>
            <a:r>
              <a:rPr dirty="0" sz="700" spc="-655">
                <a:latin typeface="Times New Roman"/>
                <a:cs typeface="Times New Roman"/>
              </a:rPr>
              <a:t> </a:t>
            </a:r>
            <a:r>
              <a:rPr dirty="0" baseline="-67460" sz="1050" spc="-1267">
                <a:latin typeface="Times New Roman"/>
                <a:cs typeface="Times New Roman"/>
              </a:rPr>
              <a:t> </a:t>
            </a:r>
            <a:r>
              <a:rPr dirty="0" sz="700" spc="-65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282">
                <a:latin typeface="Times New Roman"/>
                <a:cs typeface="Times New Roman"/>
              </a:rPr>
              <a:t> </a:t>
            </a:r>
            <a:r>
              <a:rPr dirty="0" sz="700" spc="-450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sz="700" spc="-570">
                <a:latin typeface="Times New Roman"/>
                <a:cs typeface="Times New Roman"/>
              </a:rPr>
              <a:t> </a:t>
            </a:r>
            <a:r>
              <a:rPr dirty="0" baseline="-67460" sz="1050" spc="-802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147">
                <a:latin typeface="Times New Roman"/>
                <a:cs typeface="Times New Roman"/>
              </a:rPr>
              <a:t> </a:t>
            </a:r>
            <a:r>
              <a:rPr dirty="0" sz="700" spc="-204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787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735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sz="700" spc="-645">
                <a:latin typeface="Times New Roman"/>
                <a:cs typeface="Times New Roman"/>
              </a:rPr>
              <a:t> </a:t>
            </a:r>
            <a:r>
              <a:rPr dirty="0" baseline="-67460" sz="1050" spc="-1035">
                <a:latin typeface="Times New Roman"/>
                <a:cs typeface="Times New Roman"/>
              </a:rPr>
              <a:t> </a:t>
            </a:r>
            <a:r>
              <a:rPr dirty="0" sz="700" spc="-645">
                <a:latin typeface="Times New Roman"/>
                <a:cs typeface="Times New Roman"/>
              </a:rPr>
              <a:t> </a:t>
            </a:r>
            <a:r>
              <a:rPr dirty="0" baseline="-67460" sz="1050" spc="-209">
                <a:latin typeface="Times New Roman"/>
                <a:cs typeface="Times New Roman"/>
              </a:rPr>
              <a:t> </a:t>
            </a:r>
            <a:endParaRPr baseline="-67460" sz="10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745"/>
              </a:spcBef>
            </a:pP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3780" y="3157637"/>
            <a:ext cx="8350884" cy="210820"/>
          </a:xfrm>
          <a:prstGeom prst="rect">
            <a:avLst/>
          </a:prstGeom>
        </p:spPr>
        <p:txBody>
          <a:bodyPr wrap="square" lIns="0" tIns="1670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15"/>
              </a:spcBef>
              <a:tabLst>
                <a:tab pos="2991485" algn="l"/>
                <a:tab pos="5984875" algn="l"/>
              </a:tabLst>
            </a:pP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877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12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baseline="-345238" sz="1050" spc="-112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37">
                <a:latin typeface="Times New Roman"/>
                <a:cs typeface="Times New Roman"/>
              </a:rPr>
              <a:t> </a:t>
            </a:r>
            <a:r>
              <a:rPr dirty="0" baseline="-138888" sz="1050" spc="-1080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-345238" sz="1050" spc="-1125">
                <a:latin typeface="Times New Roman"/>
                <a:cs typeface="Times New Roman"/>
              </a:rPr>
              <a:t> </a:t>
            </a:r>
            <a:r>
              <a:rPr dirty="0" baseline="-71428" sz="1050" spc="-1214">
                <a:latin typeface="Times New Roman"/>
                <a:cs typeface="Times New Roman"/>
              </a:rPr>
              <a:t> </a:t>
            </a:r>
            <a:r>
              <a:rPr dirty="0" baseline="-138888" sz="1050" spc="-110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baseline="-345238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277777" sz="1050" spc="-1214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-345238" sz="1050" spc="-117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035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282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-345238" sz="1050" spc="-1192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210317" sz="1050" spc="-1214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210317" sz="1050" spc="-1245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-277777" sz="1050" spc="-1260">
                <a:latin typeface="Times New Roman"/>
                <a:cs typeface="Times New Roman"/>
              </a:rPr>
              <a:t> </a:t>
            </a:r>
            <a:r>
              <a:rPr dirty="0" baseline="-210317" sz="1050" spc="-1192">
                <a:latin typeface="Times New Roman"/>
                <a:cs typeface="Times New Roman"/>
              </a:rPr>
              <a:t> </a:t>
            </a:r>
            <a:r>
              <a:rPr dirty="0" baseline="-345238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210317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057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289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-345238" sz="1050" spc="-1170">
                <a:latin typeface="Times New Roman"/>
                <a:cs typeface="Times New Roman"/>
              </a:rPr>
              <a:t> </a:t>
            </a:r>
            <a:r>
              <a:rPr dirty="0" baseline="-277777" sz="1050" spc="-1260">
                <a:latin typeface="Times New Roman"/>
                <a:cs typeface="Times New Roman"/>
              </a:rPr>
              <a:t> </a:t>
            </a:r>
            <a:r>
              <a:rPr dirty="0" baseline="-210317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baseline="-345238" sz="1050" spc="-1282">
                <a:latin typeface="Times New Roman"/>
                <a:cs typeface="Times New Roman"/>
              </a:rPr>
              <a:t> </a:t>
            </a:r>
            <a:r>
              <a:rPr dirty="0" baseline="210317" sz="1050" spc="-1214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02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214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277777" sz="1050" spc="-105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sz="700" spc="-730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277777" sz="1050" spc="-1057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210317" sz="1050" spc="-1095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057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-210317" sz="1050" spc="-1125">
                <a:latin typeface="Times New Roman"/>
                <a:cs typeface="Times New Roman"/>
              </a:rPr>
              <a:t> </a:t>
            </a:r>
            <a:r>
              <a:rPr dirty="0" baseline="67460" sz="1050" spc="-1282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-210317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125">
                <a:latin typeface="Times New Roman"/>
                <a:cs typeface="Times New Roman"/>
              </a:rPr>
              <a:t> </a:t>
            </a:r>
            <a:r>
              <a:rPr dirty="0" baseline="-34523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47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-210317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345238" sz="1050" spc="-1267">
                <a:latin typeface="Times New Roman"/>
                <a:cs typeface="Times New Roman"/>
              </a:rPr>
              <a:t> </a:t>
            </a:r>
            <a:r>
              <a:rPr dirty="0" baseline="210317" sz="1050" spc="-1057">
                <a:latin typeface="Times New Roman"/>
                <a:cs typeface="Times New Roman"/>
              </a:rPr>
              <a:t> </a:t>
            </a:r>
            <a:r>
              <a:rPr dirty="0" baseline="-210317" sz="1050" spc="-1170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-277777" sz="1050" spc="-124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-345238" sz="1050" spc="-1282">
                <a:latin typeface="Times New Roman"/>
                <a:cs typeface="Times New Roman"/>
              </a:rPr>
              <a:t> </a:t>
            </a:r>
            <a:r>
              <a:rPr dirty="0" baseline="-210317" sz="1050" spc="-1147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345238" sz="1050" spc="-1289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-138888" sz="1050" spc="-1214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214">
                <a:latin typeface="Times New Roman"/>
                <a:cs typeface="Times New Roman"/>
              </a:rPr>
              <a:t> </a:t>
            </a:r>
            <a:r>
              <a:rPr dirty="0" baseline="-210317" sz="1050" spc="-1170">
                <a:latin typeface="Times New Roman"/>
                <a:cs typeface="Times New Roman"/>
              </a:rPr>
              <a:t> </a:t>
            </a:r>
            <a:r>
              <a:rPr dirty="0" baseline="-138888" sz="1050" spc="-1207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sz="700" spc="-815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-345238" sz="1050" spc="-1260">
                <a:latin typeface="Times New Roman"/>
                <a:cs typeface="Times New Roman"/>
              </a:rPr>
              <a:t> </a:t>
            </a:r>
            <a:r>
              <a:rPr dirty="0" baseline="-210317" sz="1050" spc="-1282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155">
                <a:latin typeface="Times New Roman"/>
                <a:cs typeface="Times New Roman"/>
              </a:rPr>
              <a:t> </a:t>
            </a:r>
            <a:r>
              <a:rPr dirty="0" baseline="-210317" sz="1050" spc="-1282">
                <a:latin typeface="Times New Roman"/>
                <a:cs typeface="Times New Roman"/>
              </a:rPr>
              <a:t> </a:t>
            </a:r>
            <a:r>
              <a:rPr dirty="0" baseline="-138888" sz="1050" spc="-1185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345238" sz="1050" spc="-1170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277777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sz="700" spc="-815">
                <a:latin typeface="Times New Roman"/>
                <a:cs typeface="Times New Roman"/>
              </a:rPr>
              <a:t> </a:t>
            </a:r>
            <a:r>
              <a:rPr dirty="0" baseline="-138888" sz="1050" spc="-1125">
                <a:latin typeface="Times New Roman"/>
                <a:cs typeface="Times New Roman"/>
              </a:rPr>
              <a:t> </a:t>
            </a:r>
            <a:r>
              <a:rPr dirty="0" baseline="-277777" sz="1050" spc="-1260">
                <a:latin typeface="Times New Roman"/>
                <a:cs typeface="Times New Roman"/>
              </a:rPr>
              <a:t> </a:t>
            </a:r>
            <a:r>
              <a:rPr dirty="0" baseline="-345238" sz="1050" spc="-1245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sz="700" spc="-785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20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baseline="-210317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67460" sz="1050" spc="-1214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00">
                <a:latin typeface="Times New Roman"/>
                <a:cs typeface="Times New Roman"/>
              </a:rPr>
              <a:t> </a:t>
            </a:r>
            <a:r>
              <a:rPr dirty="0" baseline="210317" sz="1050" spc="-1297">
                <a:latin typeface="Times New Roman"/>
                <a:cs typeface="Times New Roman"/>
              </a:rPr>
              <a:t> </a:t>
            </a:r>
            <a:r>
              <a:rPr dirty="0" baseline="-71428" sz="1050" spc="-1177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345238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67460" sz="1050" spc="-1170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latin typeface="Times New Roman"/>
                <a:cs typeface="Times New Roman"/>
              </a:rPr>
              <a:t> </a:t>
            </a:r>
            <a:r>
              <a:rPr dirty="0" baseline="138888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214">
                <a:latin typeface="Times New Roman"/>
                <a:cs typeface="Times New Roman"/>
              </a:rPr>
              <a:t> </a:t>
            </a:r>
            <a:r>
              <a:rPr dirty="0" baseline="-210317" sz="1050" spc="-1214">
                <a:latin typeface="Times New Roman"/>
                <a:cs typeface="Times New Roman"/>
              </a:rPr>
              <a:t> </a:t>
            </a:r>
            <a:r>
              <a:rPr dirty="0" baseline="-277777" sz="1050" spc="-1185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-345238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125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13888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345238" sz="1050" spc="-967">
                <a:latin typeface="Times New Roman"/>
                <a:cs typeface="Times New Roman"/>
              </a:rPr>
              <a:t> </a:t>
            </a:r>
            <a:r>
              <a:rPr dirty="0" baseline="-71428" sz="1050" spc="-1222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r>
              <a:rPr dirty="0" baseline="-13888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00">
                <a:latin typeface="Times New Roman"/>
                <a:cs typeface="Times New Roman"/>
              </a:rPr>
              <a:t> </a:t>
            </a:r>
            <a:r>
              <a:rPr dirty="0" baseline="-277777" sz="1050" spc="-1117">
                <a:latin typeface="Times New Roman"/>
                <a:cs typeface="Times New Roman"/>
              </a:rPr>
              <a:t> </a:t>
            </a:r>
            <a:r>
              <a:rPr dirty="0" baseline="-345238" sz="1050" spc="-1177">
                <a:latin typeface="Times New Roman"/>
                <a:cs typeface="Times New Roman"/>
              </a:rPr>
              <a:t> </a:t>
            </a:r>
            <a:r>
              <a:rPr dirty="0" baseline="67460" sz="1050" spc="-1282">
                <a:latin typeface="Times New Roman"/>
                <a:cs typeface="Times New Roman"/>
              </a:rPr>
              <a:t> </a:t>
            </a:r>
            <a:r>
              <a:rPr dirty="0" baseline="-138888" sz="1050" spc="-1275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170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185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45">
                <a:latin typeface="Times New Roman"/>
                <a:cs typeface="Times New Roman"/>
              </a:rPr>
              <a:t> </a:t>
            </a:r>
            <a:r>
              <a:rPr dirty="0" baseline="-138888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282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210317" sz="1050" spc="-1245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138888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260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-210317" sz="1050" spc="-1125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080">
                <a:latin typeface="Times New Roman"/>
                <a:cs typeface="Times New Roman"/>
              </a:rPr>
              <a:t> </a:t>
            </a:r>
            <a:r>
              <a:rPr dirty="0" baseline="-210317" sz="1050" spc="-1237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-345238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125">
                <a:latin typeface="Times New Roman"/>
                <a:cs typeface="Times New Roman"/>
              </a:rPr>
              <a:t> </a:t>
            </a:r>
            <a:r>
              <a:rPr dirty="0" baseline="-345238" sz="1050" spc="-1245">
                <a:latin typeface="Times New Roman"/>
                <a:cs typeface="Times New Roman"/>
              </a:rPr>
              <a:t> </a:t>
            </a:r>
            <a:r>
              <a:rPr dirty="0" baseline="-277777" sz="1050" spc="-1297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237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32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12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210317" sz="1050" spc="-1289">
                <a:latin typeface="Times New Roman"/>
                <a:cs typeface="Times New Roman"/>
              </a:rPr>
              <a:t> </a:t>
            </a:r>
            <a:r>
              <a:rPr dirty="0" baseline="-138888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60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71428" sz="1050" spc="-1237">
                <a:latin typeface="Times New Roman"/>
                <a:cs typeface="Times New Roman"/>
              </a:rPr>
              <a:t> </a:t>
            </a:r>
            <a:r>
              <a:rPr dirty="0" baseline="-210317" sz="1050" spc="-1237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-277777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245">
                <a:latin typeface="Times New Roman"/>
                <a:cs typeface="Times New Roman"/>
              </a:rPr>
              <a:t> </a:t>
            </a:r>
            <a:r>
              <a:rPr dirty="0" baseline="210317" sz="1050" spc="-1057">
                <a:latin typeface="Times New Roman"/>
                <a:cs typeface="Times New Roman"/>
              </a:rPr>
              <a:t> </a:t>
            </a:r>
            <a:r>
              <a:rPr dirty="0" baseline="-277777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14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14">
                <a:latin typeface="Times New Roman"/>
                <a:cs typeface="Times New Roman"/>
              </a:rPr>
              <a:t> </a:t>
            </a:r>
            <a:r>
              <a:rPr dirty="0" baseline="138888" sz="1050" spc="-1147">
                <a:latin typeface="Times New Roman"/>
                <a:cs typeface="Times New Roman"/>
              </a:rPr>
              <a:t> </a:t>
            </a:r>
            <a:r>
              <a:rPr dirty="0" baseline="-345238" sz="1050" spc="-1245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770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162">
                <a:latin typeface="Times New Roman"/>
                <a:cs typeface="Times New Roman"/>
              </a:rPr>
              <a:t> </a:t>
            </a:r>
            <a:r>
              <a:rPr dirty="0" sz="700" spc="-79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45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138888" sz="1050" spc="-1230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-277777" sz="1050" spc="-1192">
                <a:latin typeface="Times New Roman"/>
                <a:cs typeface="Times New Roman"/>
              </a:rPr>
              <a:t> </a:t>
            </a:r>
            <a:r>
              <a:rPr dirty="0" baseline="210317" sz="1050" spc="-1057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00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-277777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132">
                <a:latin typeface="Times New Roman"/>
                <a:cs typeface="Times New Roman"/>
              </a:rPr>
              <a:t> </a:t>
            </a:r>
            <a:r>
              <a:rPr dirty="0" baseline="67460" sz="1050" spc="-1260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125">
                <a:latin typeface="Times New Roman"/>
                <a:cs typeface="Times New Roman"/>
              </a:rPr>
              <a:t> </a:t>
            </a:r>
            <a:r>
              <a:rPr dirty="0" baseline="210317" sz="1050" spc="-1170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-21031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125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170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-345238" sz="1050" spc="-1080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-277777" sz="1050" spc="-1282">
                <a:latin typeface="Times New Roman"/>
                <a:cs typeface="Times New Roman"/>
              </a:rPr>
              <a:t> </a:t>
            </a:r>
            <a:r>
              <a:rPr dirty="0" baseline="-210317" sz="1050" spc="-1139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-277777" sz="1050" spc="-1305">
                <a:latin typeface="Times New Roman"/>
                <a:cs typeface="Times New Roman"/>
              </a:rPr>
              <a:t> </a:t>
            </a:r>
            <a:r>
              <a:rPr dirty="0" baseline="-34523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latin typeface="Times New Roman"/>
                <a:cs typeface="Times New Roman"/>
              </a:rPr>
              <a:t> </a:t>
            </a:r>
            <a:r>
              <a:rPr dirty="0" baseline="-210317" sz="1050" spc="-1214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-277777" sz="1050" spc="-1260">
                <a:latin typeface="Times New Roman"/>
                <a:cs typeface="Times New Roman"/>
              </a:rPr>
              <a:t> </a:t>
            </a:r>
            <a:r>
              <a:rPr dirty="0" baseline="-345238" sz="1050" spc="-1289">
                <a:latin typeface="Times New Roman"/>
                <a:cs typeface="Times New Roman"/>
              </a:rPr>
              <a:t> </a:t>
            </a:r>
            <a:r>
              <a:rPr dirty="0" baseline="67460" sz="1050" spc="-1230">
                <a:latin typeface="Times New Roman"/>
                <a:cs typeface="Times New Roman"/>
              </a:rPr>
              <a:t> </a:t>
            </a:r>
            <a:r>
              <a:rPr dirty="0" baseline="-210317" sz="1050" spc="-1192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210317" sz="1050" spc="-1125">
                <a:latin typeface="Times New Roman"/>
                <a:cs typeface="Times New Roman"/>
              </a:rPr>
              <a:t> </a:t>
            </a:r>
            <a:r>
              <a:rPr dirty="0" baseline="-71428" sz="1050" spc="-1237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138888" sz="1050" spc="-1222">
                <a:latin typeface="Times New Roman"/>
                <a:cs typeface="Times New Roman"/>
              </a:rPr>
              <a:t> </a:t>
            </a:r>
            <a:r>
              <a:rPr dirty="0" baseline="67460" sz="1050" spc="-1185">
                <a:latin typeface="Times New Roman"/>
                <a:cs typeface="Times New Roman"/>
              </a:rPr>
              <a:t> </a:t>
            </a:r>
            <a:r>
              <a:rPr dirty="0" baseline="-210317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210317" sz="1050" spc="-1117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138888" sz="1050" spc="-1177">
                <a:latin typeface="Times New Roman"/>
                <a:cs typeface="Times New Roman"/>
              </a:rPr>
              <a:t> </a:t>
            </a:r>
            <a:r>
              <a:rPr dirty="0" baseline="67460" sz="1050" spc="-1207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-71428" sz="1050" spc="-101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latin typeface="Times New Roman"/>
                <a:cs typeface="Times New Roman"/>
              </a:rPr>
              <a:t> </a:t>
            </a:r>
            <a:r>
              <a:rPr dirty="0" baseline="138888" sz="1050" spc="-1027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baseline="25462" sz="1800" spc="-218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305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178571" sz="1050" spc="-922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1080">
                <a:latin typeface="Times New Roman"/>
                <a:cs typeface="Times New Roman"/>
              </a:rPr>
              <a:t> </a:t>
            </a:r>
            <a:r>
              <a:rPr dirty="0" baseline="-39682" sz="1050" spc="-1080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178571" sz="1050" spc="-1214">
                <a:latin typeface="Times New Roman"/>
                <a:cs typeface="Times New Roman"/>
              </a:rPr>
              <a:t> </a:t>
            </a:r>
            <a:r>
              <a:rPr dirty="0" baseline="-317460" sz="1050" spc="-1260">
                <a:latin typeface="Times New Roman"/>
                <a:cs typeface="Times New Roman"/>
              </a:rPr>
              <a:t> </a:t>
            </a:r>
            <a:r>
              <a:rPr dirty="0" baseline="25462" sz="1800" spc="-21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1260">
                <a:latin typeface="Times New Roman"/>
                <a:cs typeface="Times New Roman"/>
              </a:rPr>
              <a:t> </a:t>
            </a:r>
            <a:r>
              <a:rPr dirty="0" baseline="-39682" sz="1050" spc="-1214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17460" sz="1050" spc="-1080">
                <a:latin typeface="Times New Roman"/>
                <a:cs typeface="Times New Roman"/>
              </a:rPr>
              <a:t> </a:t>
            </a:r>
            <a:r>
              <a:rPr dirty="0" baseline="-178571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214">
                <a:latin typeface="Times New Roman"/>
                <a:cs typeface="Times New Roman"/>
              </a:rPr>
              <a:t> </a:t>
            </a:r>
            <a:r>
              <a:rPr dirty="0" baseline="-39682" sz="1050" spc="-1170">
                <a:latin typeface="Times New Roman"/>
                <a:cs typeface="Times New Roman"/>
              </a:rPr>
              <a:t> </a:t>
            </a:r>
            <a:r>
              <a:rPr dirty="0" baseline="25462" sz="1800" spc="-21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78571" sz="1050" spc="-102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17460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17460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192">
                <a:latin typeface="Times New Roman"/>
                <a:cs typeface="Times New Roman"/>
              </a:rPr>
              <a:t> </a:t>
            </a:r>
            <a:r>
              <a:rPr dirty="0" baseline="25462" sz="1800" spc="-213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78571" sz="1050" spc="-1170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39682" sz="1050" spc="-1170">
                <a:latin typeface="Times New Roman"/>
                <a:cs typeface="Times New Roman"/>
              </a:rPr>
              <a:t> </a:t>
            </a:r>
            <a:r>
              <a:rPr dirty="0" baseline="-178571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005">
                <a:latin typeface="Times New Roman"/>
                <a:cs typeface="Times New Roman"/>
              </a:rPr>
              <a:t> </a:t>
            </a:r>
            <a:r>
              <a:rPr dirty="0" baseline="-107142" sz="1050" spc="-1170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214">
                <a:latin typeface="Times New Roman"/>
                <a:cs typeface="Times New Roman"/>
              </a:rPr>
              <a:t> </a:t>
            </a:r>
            <a:r>
              <a:rPr dirty="0" baseline="-39682" sz="1050" spc="-1170">
                <a:latin typeface="Times New Roman"/>
                <a:cs typeface="Times New Roman"/>
              </a:rPr>
              <a:t> </a:t>
            </a:r>
            <a:r>
              <a:rPr dirty="0" baseline="-17857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25462" sz="1800" spc="-21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46031" sz="1050" spc="-1192">
                <a:latin typeface="Times New Roman"/>
                <a:cs typeface="Times New Roman"/>
              </a:rPr>
              <a:t> </a:t>
            </a:r>
            <a:r>
              <a:rPr dirty="0" baseline="-317460" sz="1050" spc="-1192">
                <a:latin typeface="Times New Roman"/>
                <a:cs typeface="Times New Roman"/>
              </a:rPr>
              <a:t> </a:t>
            </a:r>
            <a:r>
              <a:rPr dirty="0" baseline="-384920" sz="1050" spc="-1237">
                <a:latin typeface="Times New Roman"/>
                <a:cs typeface="Times New Roman"/>
              </a:rPr>
              <a:t> </a:t>
            </a:r>
            <a:r>
              <a:rPr dirty="0" baseline="-456349" sz="1050" spc="-1214">
                <a:latin typeface="Times New Roman"/>
                <a:cs typeface="Times New Roman"/>
              </a:rPr>
              <a:t> </a:t>
            </a:r>
            <a:r>
              <a:rPr dirty="0" baseline="-39682" sz="1050" spc="-1214">
                <a:latin typeface="Times New Roman"/>
                <a:cs typeface="Times New Roman"/>
              </a:rPr>
              <a:t> </a:t>
            </a:r>
            <a:r>
              <a:rPr dirty="0" baseline="-317460" sz="1050" spc="-1260">
                <a:latin typeface="Times New Roman"/>
                <a:cs typeface="Times New Roman"/>
              </a:rPr>
              <a:t> </a:t>
            </a:r>
            <a:r>
              <a:rPr dirty="0" baseline="-17857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25462" sz="1800" spc="-195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080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178571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080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25462" sz="1800" spc="-213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384920" sz="1050" spc="-1147">
                <a:latin typeface="Times New Roman"/>
                <a:cs typeface="Times New Roman"/>
              </a:rPr>
              <a:t> </a:t>
            </a:r>
            <a:r>
              <a:rPr dirty="0" baseline="-39682" sz="1050" spc="-1282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-178571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1125">
                <a:latin typeface="Times New Roman"/>
                <a:cs typeface="Times New Roman"/>
              </a:rPr>
              <a:t> </a:t>
            </a:r>
            <a:r>
              <a:rPr dirty="0" baseline="-317460" sz="1050" spc="-1260">
                <a:latin typeface="Times New Roman"/>
                <a:cs typeface="Times New Roman"/>
              </a:rPr>
              <a:t> </a:t>
            </a:r>
            <a:r>
              <a:rPr dirty="0" baseline="-39682" sz="1050" spc="-989">
                <a:latin typeface="Times New Roman"/>
                <a:cs typeface="Times New Roman"/>
              </a:rPr>
              <a:t> </a:t>
            </a:r>
            <a:r>
              <a:rPr dirty="0" baseline="-317460" sz="1050" spc="-1057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37">
                <a:latin typeface="Times New Roman"/>
                <a:cs typeface="Times New Roman"/>
              </a:rPr>
              <a:t> </a:t>
            </a:r>
            <a:r>
              <a:rPr dirty="0" baseline="-456349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17460" sz="1050" spc="-1245">
                <a:latin typeface="Times New Roman"/>
                <a:cs typeface="Times New Roman"/>
              </a:rPr>
              <a:t> </a:t>
            </a:r>
            <a:r>
              <a:rPr dirty="0" baseline="-39682" sz="1050" spc="-112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456349" sz="1050" spc="-1192">
                <a:latin typeface="Times New Roman"/>
                <a:cs typeface="Times New Roman"/>
              </a:rPr>
              <a:t> </a:t>
            </a:r>
            <a:r>
              <a:rPr dirty="0" baseline="-246031" sz="1050" spc="-1192">
                <a:latin typeface="Times New Roman"/>
                <a:cs typeface="Times New Roman"/>
              </a:rPr>
              <a:t> </a:t>
            </a:r>
            <a:r>
              <a:rPr dirty="0" baseline="-317460" sz="1050" spc="-1289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39682" sz="1050" spc="-1260">
                <a:latin typeface="Times New Roman"/>
                <a:cs typeface="Times New Roman"/>
              </a:rPr>
              <a:t> </a:t>
            </a:r>
            <a:r>
              <a:rPr dirty="0" baseline="-456349" sz="1050" spc="-1192"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-317460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967">
                <a:latin typeface="Times New Roman"/>
                <a:cs typeface="Times New Roman"/>
              </a:rPr>
              <a:t> </a:t>
            </a:r>
            <a:r>
              <a:rPr dirty="0" baseline="-317460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192">
                <a:latin typeface="Times New Roman"/>
                <a:cs typeface="Times New Roman"/>
              </a:rPr>
              <a:t> </a:t>
            </a:r>
            <a:r>
              <a:rPr dirty="0" baseline="-317460" sz="1050" spc="-1170">
                <a:latin typeface="Times New Roman"/>
                <a:cs typeface="Times New Roman"/>
              </a:rPr>
              <a:t> </a:t>
            </a:r>
            <a:r>
              <a:rPr dirty="0" baseline="-456349" sz="1050" spc="-1245">
                <a:latin typeface="Times New Roman"/>
                <a:cs typeface="Times New Roman"/>
              </a:rPr>
              <a:t> </a:t>
            </a:r>
            <a:r>
              <a:rPr dirty="0" baseline="-39682" sz="1050" spc="-1125">
                <a:latin typeface="Times New Roman"/>
                <a:cs typeface="Times New Roman"/>
              </a:rPr>
              <a:t> </a:t>
            </a:r>
            <a:r>
              <a:rPr dirty="0" baseline="-384920" sz="1050" spc="-1237">
                <a:latin typeface="Times New Roman"/>
                <a:cs typeface="Times New Roman"/>
              </a:rPr>
              <a:t> </a:t>
            </a:r>
            <a:r>
              <a:rPr dirty="0" baseline="-107142" sz="1050" spc="-1177">
                <a:latin typeface="Times New Roman"/>
                <a:cs typeface="Times New Roman"/>
              </a:rPr>
              <a:t> </a:t>
            </a:r>
            <a:r>
              <a:rPr dirty="0" baseline="-246031" sz="1050" spc="-1230">
                <a:latin typeface="Times New Roman"/>
                <a:cs typeface="Times New Roman"/>
              </a:rPr>
              <a:t> </a:t>
            </a:r>
            <a:r>
              <a:rPr dirty="0" baseline="-317460" sz="1050" spc="-1214">
                <a:latin typeface="Times New Roman"/>
                <a:cs typeface="Times New Roman"/>
              </a:rPr>
              <a:t> </a:t>
            </a:r>
            <a:r>
              <a:rPr dirty="0" baseline="-456349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147">
                <a:latin typeface="Times New Roman"/>
                <a:cs typeface="Times New Roman"/>
              </a:rPr>
              <a:t> </a:t>
            </a:r>
            <a:r>
              <a:rPr dirty="0" baseline="-384920" sz="1050" spc="-1245">
                <a:latin typeface="Times New Roman"/>
                <a:cs typeface="Times New Roman"/>
              </a:rPr>
              <a:t> </a:t>
            </a:r>
            <a:r>
              <a:rPr dirty="0" baseline="-39682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289">
                <a:latin typeface="Times New Roman"/>
                <a:cs typeface="Times New Roman"/>
              </a:rPr>
              <a:t> </a:t>
            </a:r>
            <a:r>
              <a:rPr dirty="0" baseline="-246031" sz="1050" spc="-1035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317460" sz="1050" spc="-1260">
                <a:latin typeface="Times New Roman"/>
                <a:cs typeface="Times New Roman"/>
              </a:rPr>
              <a:t> </a:t>
            </a:r>
            <a:r>
              <a:rPr dirty="0" baseline="-456349" sz="1050" spc="-1087">
                <a:latin typeface="Times New Roman"/>
                <a:cs typeface="Times New Roman"/>
              </a:rPr>
              <a:t> </a:t>
            </a:r>
            <a:r>
              <a:rPr dirty="0" baseline="-246031" sz="1050" spc="-1214">
                <a:latin typeface="Times New Roman"/>
                <a:cs typeface="Times New Roman"/>
              </a:rPr>
              <a:t> </a:t>
            </a:r>
            <a:r>
              <a:rPr dirty="0" baseline="-384920" sz="1050" spc="-1170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-246031" sz="1050" spc="-1207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384920" sz="1050" spc="-1170">
                <a:latin typeface="Times New Roman"/>
                <a:cs typeface="Times New Roman"/>
              </a:rPr>
              <a:t> </a:t>
            </a:r>
            <a:r>
              <a:rPr dirty="0" baseline="-39682" sz="1050" spc="-1147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1260">
                <a:latin typeface="Times New Roman"/>
                <a:cs typeface="Times New Roman"/>
              </a:rPr>
              <a:t> </a:t>
            </a:r>
            <a:r>
              <a:rPr dirty="0" baseline="-317460" sz="1050" spc="-1222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-246031" sz="1050" spc="-1207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644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245">
                <a:latin typeface="Times New Roman"/>
                <a:cs typeface="Times New Roman"/>
              </a:rPr>
              <a:t> </a:t>
            </a:r>
            <a:r>
              <a:rPr dirty="0" baseline="-107142" sz="1050" spc="-1155">
                <a:latin typeface="Times New Roman"/>
                <a:cs typeface="Times New Roman"/>
              </a:rPr>
              <a:t> </a:t>
            </a:r>
            <a:r>
              <a:rPr dirty="0" baseline="-246031" sz="1050" spc="-1207">
                <a:latin typeface="Times New Roman"/>
                <a:cs typeface="Times New Roman"/>
              </a:rPr>
              <a:t> </a:t>
            </a:r>
            <a:r>
              <a:rPr dirty="0" baseline="-456349" sz="1050" spc="-1192">
                <a:latin typeface="Times New Roman"/>
                <a:cs typeface="Times New Roman"/>
              </a:rPr>
              <a:t> </a:t>
            </a:r>
            <a:r>
              <a:rPr dirty="0" baseline="-107142" sz="1050" spc="-1072">
                <a:latin typeface="Times New Roman"/>
                <a:cs typeface="Times New Roman"/>
              </a:rPr>
              <a:t> </a:t>
            </a:r>
            <a:r>
              <a:rPr dirty="0" baseline="-317460" sz="1050" spc="-1087">
                <a:latin typeface="Times New Roman"/>
                <a:cs typeface="Times New Roman"/>
              </a:rPr>
              <a:t> </a:t>
            </a:r>
            <a:r>
              <a:rPr dirty="0" baseline="-246031" sz="1050" spc="-1297">
                <a:latin typeface="Times New Roman"/>
                <a:cs typeface="Times New Roman"/>
              </a:rPr>
              <a:t> </a:t>
            </a:r>
            <a:r>
              <a:rPr dirty="0" baseline="-384920" sz="1050" spc="-1289">
                <a:latin typeface="Times New Roman"/>
                <a:cs typeface="Times New Roman"/>
              </a:rPr>
              <a:t> </a:t>
            </a:r>
            <a:r>
              <a:rPr dirty="0" baseline="-39682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147">
                <a:latin typeface="Times New Roman"/>
                <a:cs typeface="Times New Roman"/>
              </a:rPr>
              <a:t> </a:t>
            </a:r>
            <a:r>
              <a:rPr dirty="0" baseline="-107142" sz="1050" spc="-1072">
                <a:latin typeface="Times New Roman"/>
                <a:cs typeface="Times New Roman"/>
              </a:rPr>
              <a:t> </a:t>
            </a:r>
            <a:r>
              <a:rPr dirty="0" baseline="-317460" sz="1050" spc="-1087">
                <a:latin typeface="Times New Roman"/>
                <a:cs typeface="Times New Roman"/>
              </a:rPr>
              <a:t> </a:t>
            </a:r>
            <a:r>
              <a:rPr dirty="0" baseline="-246031" sz="1050" spc="-1252">
                <a:latin typeface="Times New Roman"/>
                <a:cs typeface="Times New Roman"/>
              </a:rPr>
              <a:t> </a:t>
            </a:r>
            <a:r>
              <a:rPr dirty="0" baseline="-456349" sz="1050" spc="-1192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89">
                <a:latin typeface="Times New Roman"/>
                <a:cs typeface="Times New Roman"/>
              </a:rPr>
              <a:t> </a:t>
            </a:r>
            <a:r>
              <a:rPr dirty="0" baseline="-39682" sz="1050" spc="-944">
                <a:latin typeface="Times New Roman"/>
                <a:cs typeface="Times New Roman"/>
              </a:rPr>
              <a:t> </a:t>
            </a:r>
            <a:r>
              <a:rPr dirty="0" baseline="-246031" sz="1050" spc="-1252">
                <a:latin typeface="Times New Roman"/>
                <a:cs typeface="Times New Roman"/>
              </a:rPr>
              <a:t> </a:t>
            </a:r>
            <a:r>
              <a:rPr dirty="0" baseline="-384920" sz="1050" spc="-1207">
                <a:latin typeface="Times New Roman"/>
                <a:cs typeface="Times New Roman"/>
              </a:rPr>
              <a:t> </a:t>
            </a:r>
            <a:r>
              <a:rPr dirty="0" baseline="-317460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072">
                <a:latin typeface="Times New Roman"/>
                <a:cs typeface="Times New Roman"/>
              </a:rPr>
              <a:t> </a:t>
            </a:r>
            <a:r>
              <a:rPr dirty="0" baseline="-456349" sz="1050" spc="-1177">
                <a:latin typeface="Times New Roman"/>
                <a:cs typeface="Times New Roman"/>
              </a:rPr>
              <a:t> </a:t>
            </a:r>
            <a:r>
              <a:rPr dirty="0" baseline="-39682" sz="1050" spc="-1245">
                <a:latin typeface="Times New Roman"/>
                <a:cs typeface="Times New Roman"/>
              </a:rPr>
              <a:t> </a:t>
            </a:r>
            <a:r>
              <a:rPr dirty="0" baseline="-246031" sz="1050" spc="-1230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18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39682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102">
                <a:latin typeface="Times New Roman"/>
                <a:cs typeface="Times New Roman"/>
              </a:rPr>
              <a:t> </a:t>
            </a:r>
            <a:r>
              <a:rPr dirty="0" baseline="-384920" sz="1050" spc="-1162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177">
                <a:latin typeface="Times New Roman"/>
                <a:cs typeface="Times New Roman"/>
              </a:rPr>
              <a:t> </a:t>
            </a:r>
            <a:r>
              <a:rPr dirty="0" baseline="-39682" sz="1050" spc="-1185">
                <a:latin typeface="Times New Roman"/>
                <a:cs typeface="Times New Roman"/>
              </a:rPr>
              <a:t> </a:t>
            </a:r>
            <a:r>
              <a:rPr dirty="0" baseline="-317460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177">
                <a:latin typeface="Times New Roman"/>
                <a:cs typeface="Times New Roman"/>
              </a:rPr>
              <a:t> </a:t>
            </a:r>
            <a:r>
              <a:rPr dirty="0" baseline="-246031" sz="1050" spc="-1230">
                <a:latin typeface="Times New Roman"/>
                <a:cs typeface="Times New Roman"/>
              </a:rPr>
              <a:t> </a:t>
            </a:r>
            <a:r>
              <a:rPr dirty="0" baseline="-384920" sz="1050" spc="-1080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-246031" sz="1050" spc="-1275">
                <a:latin typeface="Times New Roman"/>
                <a:cs typeface="Times New Roman"/>
              </a:rPr>
              <a:t> </a:t>
            </a:r>
            <a:r>
              <a:rPr dirty="0" baseline="-39682" sz="1050" spc="-1170">
                <a:latin typeface="Times New Roman"/>
                <a:cs typeface="Times New Roman"/>
              </a:rPr>
              <a:t> </a:t>
            </a:r>
            <a:r>
              <a:rPr dirty="0" baseline="-456349" sz="1050" spc="-1147">
                <a:latin typeface="Times New Roman"/>
                <a:cs typeface="Times New Roman"/>
              </a:rPr>
              <a:t> </a:t>
            </a:r>
            <a:r>
              <a:rPr dirty="0" baseline="-384920" sz="1050" spc="-1207">
                <a:latin typeface="Times New Roman"/>
                <a:cs typeface="Times New Roman"/>
              </a:rPr>
              <a:t> </a:t>
            </a:r>
            <a:r>
              <a:rPr dirty="0" baseline="-317460" sz="1050" spc="-1072">
                <a:latin typeface="Times New Roman"/>
                <a:cs typeface="Times New Roman"/>
              </a:rPr>
              <a:t> </a:t>
            </a:r>
            <a:r>
              <a:rPr dirty="0" baseline="-246031" sz="1050" spc="-1275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305">
                <a:latin typeface="Times New Roman"/>
                <a:cs typeface="Times New Roman"/>
              </a:rPr>
              <a:t> </a:t>
            </a:r>
            <a:r>
              <a:rPr dirty="0" baseline="-317460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050">
                <a:latin typeface="Times New Roman"/>
                <a:cs typeface="Times New Roman"/>
              </a:rPr>
              <a:t> </a:t>
            </a:r>
            <a:r>
              <a:rPr dirty="0" baseline="-317460" sz="1050" spc="-1297">
                <a:latin typeface="Times New Roman"/>
                <a:cs typeface="Times New Roman"/>
              </a:rPr>
              <a:t> </a:t>
            </a:r>
            <a:r>
              <a:rPr dirty="0" baseline="-246031" sz="1050" spc="-1252">
                <a:latin typeface="Times New Roman"/>
                <a:cs typeface="Times New Roman"/>
              </a:rPr>
              <a:t> </a:t>
            </a:r>
            <a:r>
              <a:rPr dirty="0" baseline="-456349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384920" sz="1050" spc="-1170">
                <a:latin typeface="Times New Roman"/>
                <a:cs typeface="Times New Roman"/>
              </a:rPr>
              <a:t> </a:t>
            </a:r>
            <a:r>
              <a:rPr dirty="0" baseline="-456349" sz="1050" spc="-1155">
                <a:latin typeface="Times New Roman"/>
                <a:cs typeface="Times New Roman"/>
              </a:rPr>
              <a:t> </a:t>
            </a:r>
            <a:r>
              <a:rPr dirty="0" baseline="-39682" sz="1050" spc="-1275">
                <a:latin typeface="Times New Roman"/>
                <a:cs typeface="Times New Roman"/>
              </a:rPr>
              <a:t> </a:t>
            </a:r>
            <a:r>
              <a:rPr dirty="0" baseline="-317460" sz="1050" spc="-1297">
                <a:latin typeface="Times New Roman"/>
                <a:cs typeface="Times New Roman"/>
              </a:rPr>
              <a:t> </a:t>
            </a:r>
            <a:r>
              <a:rPr dirty="0" baseline="-246031" sz="1050" spc="-1162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456349" sz="1050" spc="-1125">
                <a:latin typeface="Times New Roman"/>
                <a:cs typeface="Times New Roman"/>
              </a:rPr>
              <a:t> </a:t>
            </a:r>
            <a:r>
              <a:rPr dirty="0" baseline="-317460" sz="1050" spc="-1289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989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456349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39682" sz="1050" spc="-1275">
                <a:latin typeface="Times New Roman"/>
                <a:cs typeface="Times New Roman"/>
              </a:rPr>
              <a:t> </a:t>
            </a:r>
            <a:r>
              <a:rPr dirty="0" baseline="-317460" sz="1050" spc="-1200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057">
                <a:latin typeface="Times New Roman"/>
                <a:cs typeface="Times New Roman"/>
              </a:rPr>
              <a:t> </a:t>
            </a:r>
            <a:r>
              <a:rPr dirty="0" baseline="-246031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095">
                <a:latin typeface="Times New Roman"/>
                <a:cs typeface="Times New Roman"/>
              </a:rPr>
              <a:t> </a:t>
            </a:r>
            <a:r>
              <a:rPr dirty="0" baseline="-317460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30">
                <a:latin typeface="Times New Roman"/>
                <a:cs typeface="Times New Roman"/>
              </a:rPr>
              <a:t> </a:t>
            </a:r>
            <a:r>
              <a:rPr dirty="0" baseline="-456349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057">
                <a:latin typeface="Times New Roman"/>
                <a:cs typeface="Times New Roman"/>
              </a:rPr>
              <a:t> </a:t>
            </a:r>
            <a:r>
              <a:rPr dirty="0" baseline="-384920" sz="1050" spc="-1125">
                <a:latin typeface="Times New Roman"/>
                <a:cs typeface="Times New Roman"/>
              </a:rPr>
              <a:t> </a:t>
            </a:r>
            <a:r>
              <a:rPr dirty="0" baseline="-39682" sz="1050" spc="-1275">
                <a:latin typeface="Times New Roman"/>
                <a:cs typeface="Times New Roman"/>
              </a:rPr>
              <a:t> </a:t>
            </a:r>
            <a:r>
              <a:rPr dirty="0" baseline="-317460" sz="1050" spc="-1170">
                <a:latin typeface="Times New Roman"/>
                <a:cs typeface="Times New Roman"/>
              </a:rPr>
              <a:t> </a:t>
            </a:r>
            <a:r>
              <a:rPr dirty="0" baseline="-246031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456349" sz="1050" spc="-1102">
                <a:latin typeface="Times New Roman"/>
                <a:cs typeface="Times New Roman"/>
              </a:rPr>
              <a:t> </a:t>
            </a:r>
            <a:r>
              <a:rPr dirty="0" baseline="-317460" sz="1050" spc="-1267">
                <a:latin typeface="Times New Roman"/>
                <a:cs typeface="Times New Roman"/>
              </a:rPr>
              <a:t> </a:t>
            </a:r>
            <a:r>
              <a:rPr dirty="0" baseline="-39682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147">
                <a:latin typeface="Times New Roman"/>
                <a:cs typeface="Times New Roman"/>
              </a:rPr>
              <a:t> </a:t>
            </a:r>
            <a:r>
              <a:rPr dirty="0" baseline="-246031" sz="1050" spc="-1289">
                <a:latin typeface="Times New Roman"/>
                <a:cs typeface="Times New Roman"/>
              </a:rPr>
              <a:t> </a:t>
            </a:r>
            <a:r>
              <a:rPr dirty="0" baseline="-3968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52">
                <a:latin typeface="Times New Roman"/>
                <a:cs typeface="Times New Roman"/>
              </a:rPr>
              <a:t> </a:t>
            </a:r>
            <a:r>
              <a:rPr dirty="0" baseline="-456349" sz="1050" spc="-1102">
                <a:latin typeface="Times New Roman"/>
                <a:cs typeface="Times New Roman"/>
              </a:rPr>
              <a:t> </a:t>
            </a:r>
            <a:r>
              <a:rPr dirty="0" baseline="-317460" sz="1050" spc="-1267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192">
                <a:latin typeface="Times New Roman"/>
                <a:cs typeface="Times New Roman"/>
              </a:rPr>
              <a:t> </a:t>
            </a:r>
            <a:r>
              <a:rPr dirty="0" baseline="-107142" sz="1050" spc="-1147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064">
                <a:latin typeface="Times New Roman"/>
                <a:cs typeface="Times New Roman"/>
              </a:rPr>
              <a:t> </a:t>
            </a:r>
            <a:r>
              <a:rPr dirty="0" baseline="-3968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97">
                <a:latin typeface="Times New Roman"/>
                <a:cs typeface="Times New Roman"/>
              </a:rPr>
              <a:t> </a:t>
            </a:r>
            <a:r>
              <a:rPr dirty="0" baseline="-317460" sz="1050" spc="-1200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39682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230">
                <a:latin typeface="Times New Roman"/>
                <a:cs typeface="Times New Roman"/>
              </a:rPr>
              <a:t> </a:t>
            </a:r>
            <a:r>
              <a:rPr dirty="0" baseline="-456349" sz="1050" spc="-1282">
                <a:latin typeface="Times New Roman"/>
                <a:cs typeface="Times New Roman"/>
              </a:rPr>
              <a:t> </a:t>
            </a:r>
            <a:r>
              <a:rPr dirty="0" baseline="-317460" sz="1050" spc="-1200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147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-39682" sz="1050" spc="-1185">
                <a:latin typeface="Times New Roman"/>
                <a:cs typeface="Times New Roman"/>
              </a:rPr>
              <a:t> </a:t>
            </a:r>
            <a:r>
              <a:rPr dirty="0" baseline="-456349" sz="1050" spc="-1237">
                <a:latin typeface="Times New Roman"/>
                <a:cs typeface="Times New Roman"/>
              </a:rPr>
              <a:t> </a:t>
            </a:r>
            <a:r>
              <a:rPr dirty="0" baseline="-317460" sz="1050" spc="-1110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39682" sz="1050" spc="-869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456349" sz="1050" spc="-1282">
                <a:latin typeface="Times New Roman"/>
                <a:cs typeface="Times New Roman"/>
              </a:rPr>
              <a:t> </a:t>
            </a:r>
            <a:r>
              <a:rPr dirty="0" baseline="-317460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9682" sz="1050" spc="-1117">
                <a:latin typeface="Times New Roman"/>
                <a:cs typeface="Times New Roman"/>
              </a:rPr>
              <a:t> </a:t>
            </a:r>
            <a:r>
              <a:rPr dirty="0" baseline="-456349" sz="1050" spc="-1200">
                <a:latin typeface="Times New Roman"/>
                <a:cs typeface="Times New Roman"/>
              </a:rPr>
              <a:t> </a:t>
            </a:r>
            <a:r>
              <a:rPr dirty="0" baseline="-384920" sz="1050" spc="-1147">
                <a:latin typeface="Times New Roman"/>
                <a:cs typeface="Times New Roman"/>
              </a:rPr>
              <a:t> </a:t>
            </a:r>
            <a:r>
              <a:rPr dirty="0" baseline="-246031" sz="1050" spc="-1185">
                <a:latin typeface="Times New Roman"/>
                <a:cs typeface="Times New Roman"/>
              </a:rPr>
              <a:t> </a:t>
            </a:r>
            <a:r>
              <a:rPr dirty="0" baseline="-317460" sz="1050" spc="-1267">
                <a:latin typeface="Times New Roman"/>
                <a:cs typeface="Times New Roman"/>
              </a:rPr>
              <a:t> </a:t>
            </a:r>
            <a:r>
              <a:rPr dirty="0" baseline="-39682" sz="1050" spc="-1170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456349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384920" sz="1050" spc="-1072">
                <a:latin typeface="Times New Roman"/>
                <a:cs typeface="Times New Roman"/>
              </a:rPr>
              <a:t> </a:t>
            </a:r>
            <a:r>
              <a:rPr dirty="0" baseline="-317460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39682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252">
                <a:latin typeface="Times New Roman"/>
                <a:cs typeface="Times New Roman"/>
              </a:rPr>
              <a:t> </a:t>
            </a:r>
            <a:r>
              <a:rPr dirty="0" baseline="-456349" sz="1050" spc="-1012">
                <a:latin typeface="Times New Roman"/>
                <a:cs typeface="Times New Roman"/>
              </a:rPr>
              <a:t> </a:t>
            </a:r>
            <a:r>
              <a:rPr dirty="0" baseline="-456349" sz="1050" spc="-1214">
                <a:latin typeface="Times New Roman"/>
                <a:cs typeface="Times New Roman"/>
              </a:rPr>
              <a:t> </a:t>
            </a:r>
            <a:r>
              <a:rPr dirty="0" baseline="-317460" sz="1050" spc="-1245">
                <a:latin typeface="Times New Roman"/>
                <a:cs typeface="Times New Roman"/>
              </a:rPr>
              <a:t> </a:t>
            </a:r>
            <a:r>
              <a:rPr dirty="0" baseline="-107142" sz="1050" spc="-1200">
                <a:latin typeface="Times New Roman"/>
                <a:cs typeface="Times New Roman"/>
              </a:rPr>
              <a:t> </a:t>
            </a:r>
            <a:r>
              <a:rPr dirty="0" baseline="-246031" sz="1050" spc="-802">
                <a:latin typeface="Times New Roman"/>
                <a:cs typeface="Times New Roman"/>
              </a:rPr>
              <a:t> </a:t>
            </a:r>
            <a:r>
              <a:rPr dirty="0" baseline="-107142" sz="1050" spc="-1170">
                <a:latin typeface="Times New Roman"/>
                <a:cs typeface="Times New Roman"/>
              </a:rPr>
              <a:t> </a:t>
            </a:r>
            <a:r>
              <a:rPr dirty="0" baseline="-456349" sz="1050" spc="-1289">
                <a:latin typeface="Times New Roman"/>
                <a:cs typeface="Times New Roman"/>
              </a:rPr>
              <a:t> </a:t>
            </a:r>
            <a:r>
              <a:rPr dirty="0" baseline="-246031" sz="1050" spc="-660">
                <a:latin typeface="Times New Roman"/>
                <a:cs typeface="Times New Roman"/>
              </a:rPr>
              <a:t> </a:t>
            </a:r>
            <a:r>
              <a:rPr dirty="0" baseline="-456349" sz="1050" spc="-997">
                <a:latin typeface="Times New Roman"/>
                <a:cs typeface="Times New Roman"/>
              </a:rPr>
              <a:t> </a:t>
            </a:r>
            <a:r>
              <a:rPr dirty="0" baseline="-246031" sz="1050" spc="-1012">
                <a:latin typeface="Times New Roman"/>
                <a:cs typeface="Times New Roman"/>
              </a:rPr>
              <a:t> </a:t>
            </a:r>
            <a:r>
              <a:rPr dirty="0" baseline="-246031" sz="1050" spc="-209">
                <a:latin typeface="Times New Roman"/>
                <a:cs typeface="Times New Roman"/>
              </a:rPr>
              <a:t> </a:t>
            </a:r>
            <a:r>
              <a:rPr dirty="0" baseline="-246031" sz="1050">
                <a:latin typeface="Times New Roman"/>
                <a:cs typeface="Times New Roman"/>
              </a:rPr>
              <a:t>	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1012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 </a:t>
            </a:r>
            <a:r>
              <a:rPr dirty="0" baseline="-400793" sz="1050" spc="-877">
                <a:latin typeface="Times New Roman"/>
                <a:cs typeface="Times New Roman"/>
              </a:rPr>
              <a:t> </a:t>
            </a:r>
            <a:r>
              <a:rPr dirty="0" baseline="-400793" sz="1050" spc="-375">
                <a:latin typeface="Times New Roman"/>
                <a:cs typeface="Times New Roman"/>
              </a:rPr>
              <a:t> </a:t>
            </a:r>
            <a:r>
              <a:rPr dirty="0" baseline="-400793" sz="1050" spc="-697">
                <a:latin typeface="Times New Roman"/>
                <a:cs typeface="Times New Roman"/>
              </a:rPr>
              <a:t> </a:t>
            </a:r>
            <a:r>
              <a:rPr dirty="0" baseline="-400793" sz="1050" spc="-735">
                <a:latin typeface="Times New Roman"/>
                <a:cs typeface="Times New Roman"/>
              </a:rPr>
              <a:t> </a:t>
            </a:r>
            <a:r>
              <a:rPr dirty="0" baseline="-400793" sz="1050" spc="-262">
                <a:latin typeface="Times New Roman"/>
                <a:cs typeface="Times New Roman"/>
              </a:rPr>
              <a:t> </a:t>
            </a:r>
            <a:r>
              <a:rPr dirty="0" baseline="-400793" sz="1050" spc="-877">
                <a:latin typeface="Times New Roman"/>
                <a:cs typeface="Times New Roman"/>
              </a:rPr>
              <a:t> </a:t>
            </a:r>
            <a:r>
              <a:rPr dirty="0" baseline="-400793" sz="1050" spc="-697">
                <a:latin typeface="Times New Roman"/>
                <a:cs typeface="Times New Roman"/>
              </a:rPr>
              <a:t> </a:t>
            </a:r>
            <a:r>
              <a:rPr dirty="0" baseline="-400793" sz="1050" spc="-209" b="1">
                <a:latin typeface="Times New Roman"/>
                <a:cs typeface="Times New Roman"/>
              </a:rPr>
              <a:t> </a:t>
            </a:r>
            <a:r>
              <a:rPr dirty="0" baseline="-400793" sz="1050" spc="-37" b="1">
                <a:latin typeface="Times New Roman"/>
                <a:cs typeface="Times New Roman"/>
              </a:rPr>
              <a:t> </a:t>
            </a:r>
            <a:r>
              <a:rPr dirty="0" baseline="-400793" sz="1050" spc="-1012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 </a:t>
            </a:r>
            <a:r>
              <a:rPr dirty="0" baseline="-400793" sz="1050" spc="-1012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697">
                <a:latin typeface="Times New Roman"/>
                <a:cs typeface="Times New Roman"/>
              </a:rPr>
              <a:t> </a:t>
            </a:r>
            <a:r>
              <a:rPr dirty="0" baseline="-400793" sz="1050" spc="-375">
                <a:latin typeface="Times New Roman"/>
                <a:cs typeface="Times New Roman"/>
              </a:rPr>
              <a:t> </a:t>
            </a:r>
            <a:r>
              <a:rPr dirty="0" baseline="-400793" sz="1050" spc="-1012">
                <a:latin typeface="Times New Roman"/>
                <a:cs typeface="Times New Roman"/>
              </a:rPr>
              <a:t> </a:t>
            </a:r>
            <a:r>
              <a:rPr dirty="0" baseline="-400793" sz="1050" spc="-330">
                <a:latin typeface="Times New Roman"/>
                <a:cs typeface="Times New Roman"/>
              </a:rPr>
              <a:t> </a:t>
            </a:r>
            <a:r>
              <a:rPr dirty="0" baseline="-400793" sz="1050" spc="-944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397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697">
                <a:latin typeface="Times New Roman"/>
                <a:cs typeface="Times New Roman"/>
              </a:rPr>
              <a:t>  </a:t>
            </a:r>
            <a:r>
              <a:rPr dirty="0" baseline="-400793" sz="1050" spc="-397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622">
                <a:latin typeface="Times New Roman"/>
                <a:cs typeface="Times New Roman"/>
              </a:rPr>
              <a:t> </a:t>
            </a:r>
            <a:r>
              <a:rPr dirty="0" baseline="-400793" sz="1050" spc="-944">
                <a:latin typeface="Times New Roman"/>
                <a:cs typeface="Times New Roman"/>
              </a:rPr>
              <a:t> 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397">
                <a:latin typeface="Times New Roman"/>
                <a:cs typeface="Times New Roman"/>
              </a:rPr>
              <a:t> </a:t>
            </a:r>
            <a:r>
              <a:rPr dirty="0" baseline="-400793" sz="1050" spc="-697">
                <a:latin typeface="Times New Roman"/>
                <a:cs typeface="Times New Roman"/>
              </a:rPr>
              <a:t>  </a:t>
            </a:r>
            <a:r>
              <a:rPr dirty="0" baseline="-400793" sz="1050" spc="-644">
                <a:latin typeface="Times New Roman"/>
                <a:cs typeface="Times New Roman"/>
              </a:rPr>
              <a:t> </a:t>
            </a:r>
            <a:r>
              <a:rPr dirty="0" baseline="-400793" sz="1050" spc="-397">
                <a:latin typeface="Times New Roman"/>
                <a:cs typeface="Times New Roman"/>
              </a:rPr>
              <a:t> </a:t>
            </a:r>
            <a:r>
              <a:rPr dirty="0" baseline="-400793" sz="1050" spc="-697">
                <a:latin typeface="Times New Roman"/>
                <a:cs typeface="Times New Roman"/>
              </a:rPr>
              <a:t> </a:t>
            </a:r>
            <a:r>
              <a:rPr dirty="0" baseline="-400793" sz="1050" spc="-944">
                <a:latin typeface="Times New Roman"/>
                <a:cs typeface="Times New Roman"/>
              </a:rPr>
              <a:t>  </a:t>
            </a:r>
            <a:r>
              <a:rPr dirty="0" baseline="-400793" sz="1050" spc="-697">
                <a:latin typeface="Times New Roman"/>
                <a:cs typeface="Times New Roman"/>
              </a:rPr>
              <a:t> </a:t>
            </a:r>
            <a:r>
              <a:rPr dirty="0" baseline="-400793" sz="1050" spc="-209">
                <a:latin typeface="Times New Roman"/>
                <a:cs typeface="Times New Roman"/>
              </a:rPr>
              <a:t> </a:t>
            </a:r>
            <a:endParaRPr baseline="-400793" sz="105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691045" y="5874569"/>
            <a:ext cx="2540000" cy="12509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baseline="-465811" sz="975" spc="-1177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sz="650" spc="-785">
                <a:latin typeface="Times New Roman"/>
                <a:cs typeface="Times New Roman"/>
              </a:rPr>
              <a:t> </a:t>
            </a:r>
            <a:r>
              <a:rPr dirty="0" baseline="-333333" sz="975" spc="-517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1132">
                <a:latin typeface="Times New Roman"/>
                <a:cs typeface="Times New Roman"/>
              </a:rPr>
              <a:t> </a:t>
            </a:r>
            <a:r>
              <a:rPr dirty="0" sz="650" spc="-680">
                <a:latin typeface="Times New Roman"/>
                <a:cs typeface="Times New Roman"/>
              </a:rPr>
              <a:t> </a:t>
            </a:r>
            <a:r>
              <a:rPr dirty="0" baseline="-465811" sz="975" spc="-839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1087">
                <a:latin typeface="Times New Roman"/>
                <a:cs typeface="Times New Roman"/>
              </a:rPr>
              <a:t> </a:t>
            </a:r>
            <a:r>
              <a:rPr dirty="0" sz="650" spc="-680">
                <a:latin typeface="Times New Roman"/>
                <a:cs typeface="Times New Roman"/>
              </a:rPr>
              <a:t> </a:t>
            </a:r>
            <a:r>
              <a:rPr dirty="0" baseline="-465811" sz="975" spc="-1110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862">
                <a:latin typeface="Times New Roman"/>
                <a:cs typeface="Times New Roman"/>
              </a:rPr>
              <a:t> </a:t>
            </a:r>
            <a:r>
              <a:rPr dirty="0" baseline="-465811" sz="975" spc="-952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1132">
                <a:latin typeface="Times New Roman"/>
                <a:cs typeface="Times New Roman"/>
              </a:rPr>
              <a:t> </a:t>
            </a:r>
            <a:r>
              <a:rPr dirty="0" baseline="-465811" sz="975" spc="-1132">
                <a:latin typeface="Times New Roman"/>
                <a:cs typeface="Times New Roman"/>
              </a:rPr>
              <a:t> </a:t>
            </a:r>
            <a:r>
              <a:rPr dirty="0" sz="650" spc="-650">
                <a:latin typeface="Times New Roman"/>
                <a:cs typeface="Times New Roman"/>
              </a:rPr>
              <a:t> </a:t>
            </a:r>
            <a:r>
              <a:rPr dirty="0" baseline="-64102" sz="975" spc="-952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1064">
                <a:latin typeface="Times New Roman"/>
                <a:cs typeface="Times New Roman"/>
              </a:rPr>
              <a:t> </a:t>
            </a:r>
            <a:r>
              <a:rPr dirty="0" sz="650" spc="-585">
                <a:latin typeface="Times New Roman"/>
                <a:cs typeface="Times New Roman"/>
              </a:rPr>
              <a:t> </a:t>
            </a:r>
            <a:r>
              <a:rPr dirty="0" baseline="-465811" sz="975" spc="-1132">
                <a:latin typeface="Times New Roman"/>
                <a:cs typeface="Times New Roman"/>
              </a:rPr>
              <a:t> </a:t>
            </a:r>
            <a:r>
              <a:rPr dirty="0" sz="650" spc="-770">
                <a:latin typeface="Times New Roman"/>
                <a:cs typeface="Times New Roman"/>
              </a:rPr>
              <a:t> </a:t>
            </a:r>
            <a:r>
              <a:rPr dirty="0" baseline="-64102" sz="975" spc="-1117">
                <a:latin typeface="Times New Roman"/>
                <a:cs typeface="Times New Roman"/>
              </a:rPr>
              <a:t> </a:t>
            </a:r>
            <a:r>
              <a:rPr dirty="0" baseline="-196581" sz="975" spc="-1170">
                <a:latin typeface="Times New Roman"/>
                <a:cs typeface="Times New Roman"/>
              </a:rPr>
              <a:t> </a:t>
            </a:r>
            <a:r>
              <a:rPr dirty="0" baseline="-333333" sz="975" spc="-765">
                <a:latin typeface="Times New Roman"/>
                <a:cs typeface="Times New Roman"/>
              </a:rPr>
              <a:t> </a:t>
            </a:r>
            <a:r>
              <a:rPr dirty="0" sz="650" spc="-710">
                <a:latin typeface="Times New Roman"/>
                <a:cs typeface="Times New Roman"/>
              </a:rPr>
              <a:t> </a:t>
            </a:r>
            <a:r>
              <a:rPr dirty="0" baseline="-64102" sz="975" spc="-1162">
                <a:latin typeface="Times New Roman"/>
                <a:cs typeface="Times New Roman"/>
              </a:rPr>
              <a:t> </a:t>
            </a:r>
            <a:r>
              <a:rPr dirty="0" baseline="-196581" sz="975" spc="-1170">
                <a:latin typeface="Times New Roman"/>
                <a:cs typeface="Times New Roman"/>
              </a:rPr>
              <a:t> </a:t>
            </a:r>
            <a:r>
              <a:rPr dirty="0" baseline="-333333" sz="975" spc="-1155">
                <a:latin typeface="Times New Roman"/>
                <a:cs typeface="Times New Roman"/>
              </a:rPr>
              <a:t> </a:t>
            </a:r>
            <a:r>
              <a:rPr dirty="0" baseline="-465811" sz="975" spc="-682">
                <a:latin typeface="Times New Roman"/>
                <a:cs typeface="Times New Roman"/>
              </a:rPr>
              <a:t> </a:t>
            </a:r>
            <a:r>
              <a:rPr dirty="0" sz="650" spc="-775">
                <a:latin typeface="Times New Roman"/>
                <a:cs typeface="Times New Roman"/>
              </a:rPr>
              <a:t> </a:t>
            </a:r>
            <a:r>
              <a:rPr dirty="0" baseline="-196581" sz="975" spc="-1170">
                <a:latin typeface="Times New Roman"/>
                <a:cs typeface="Times New Roman"/>
              </a:rPr>
              <a:t> </a:t>
            </a:r>
            <a:r>
              <a:rPr dirty="0" baseline="-333333" sz="975" spc="-1155">
                <a:latin typeface="Times New Roman"/>
                <a:cs typeface="Times New Roman"/>
              </a:rPr>
              <a:t> </a:t>
            </a:r>
            <a:r>
              <a:rPr dirty="0" baseline="-465811" sz="975" spc="-907">
                <a:latin typeface="Times New Roman"/>
                <a:cs typeface="Times New Roman"/>
              </a:rPr>
              <a:t> </a:t>
            </a:r>
            <a:r>
              <a:rPr dirty="0" baseline="-64102" sz="975" spc="-952">
                <a:latin typeface="Times New Roman"/>
                <a:cs typeface="Times New Roman"/>
              </a:rPr>
              <a:t> </a:t>
            </a:r>
            <a:r>
              <a:rPr dirty="0" sz="650" spc="-770">
                <a:latin typeface="Times New Roman"/>
                <a:cs typeface="Times New Roman"/>
              </a:rPr>
              <a:t> </a:t>
            </a:r>
            <a:r>
              <a:rPr dirty="0" baseline="-196581" sz="975" spc="-1170">
                <a:latin typeface="Times New Roman"/>
                <a:cs typeface="Times New Roman"/>
              </a:rPr>
              <a:t> </a:t>
            </a:r>
            <a:r>
              <a:rPr dirty="0" baseline="-333333" sz="975" spc="-1155">
                <a:latin typeface="Times New Roman"/>
                <a:cs typeface="Times New Roman"/>
              </a:rPr>
              <a:t> </a:t>
            </a:r>
            <a:r>
              <a:rPr dirty="0" baseline="-465811" sz="975" spc="-907">
                <a:latin typeface="Times New Roman"/>
                <a:cs typeface="Times New Roman"/>
              </a:rPr>
              <a:t> </a:t>
            </a:r>
            <a:r>
              <a:rPr dirty="0" baseline="-465811" sz="975" spc="-1177">
                <a:latin typeface="Times New Roman"/>
                <a:cs typeface="Times New Roman"/>
              </a:rPr>
              <a:t> </a:t>
            </a:r>
            <a:r>
              <a:rPr dirty="0" baseline="-64102" sz="975" spc="-1019">
                <a:latin typeface="Times New Roman"/>
                <a:cs typeface="Times New Roman"/>
              </a:rPr>
              <a:t> </a:t>
            </a:r>
            <a:r>
              <a:rPr dirty="0" baseline="-196581" sz="975" spc="-1132">
                <a:latin typeface="Times New Roman"/>
                <a:cs typeface="Times New Roman"/>
              </a:rPr>
              <a:t> </a:t>
            </a:r>
            <a:r>
              <a:rPr dirty="0" baseline="-333333" sz="975" spc="-1110">
                <a:latin typeface="Times New Roman"/>
                <a:cs typeface="Times New Roman"/>
              </a:rPr>
              <a:t> </a:t>
            </a:r>
            <a:r>
              <a:rPr dirty="0" sz="650" spc="-755">
                <a:latin typeface="Times New Roman"/>
                <a:cs typeface="Times New Roman"/>
              </a:rPr>
              <a:t> </a:t>
            </a:r>
            <a:r>
              <a:rPr dirty="0" baseline="-465811" sz="975" spc="-907">
                <a:latin typeface="Times New Roman"/>
                <a:cs typeface="Times New Roman"/>
              </a:rPr>
              <a:t> </a:t>
            </a:r>
            <a:r>
              <a:rPr dirty="0" sz="650" spc="-785">
                <a:latin typeface="Times New Roman"/>
                <a:cs typeface="Times New Roman"/>
              </a:rPr>
              <a:t> </a:t>
            </a:r>
            <a:r>
              <a:rPr dirty="0" baseline="-64102" sz="975" spc="-907">
                <a:latin typeface="Times New Roman"/>
                <a:cs typeface="Times New Roman"/>
              </a:rPr>
              <a:t> </a:t>
            </a:r>
            <a:r>
              <a:rPr dirty="0" baseline="-196581" sz="975" spc="-1132">
                <a:latin typeface="Times New Roman"/>
                <a:cs typeface="Times New Roman"/>
              </a:rPr>
              <a:t> </a:t>
            </a:r>
            <a:r>
              <a:rPr dirty="0" baseline="-333333" sz="975" spc="-952">
                <a:latin typeface="Times New Roman"/>
                <a:cs typeface="Times New Roman"/>
              </a:rPr>
              <a:t> </a:t>
            </a:r>
            <a:r>
              <a:rPr dirty="0" baseline="-196581" sz="975" spc="-1155">
                <a:latin typeface="Times New Roman"/>
                <a:cs typeface="Times New Roman"/>
              </a:rPr>
              <a:t> </a:t>
            </a:r>
            <a:r>
              <a:rPr dirty="0" baseline="-465811" sz="975" spc="-1155">
                <a:latin typeface="Times New Roman"/>
                <a:cs typeface="Times New Roman"/>
              </a:rPr>
              <a:t> </a:t>
            </a:r>
            <a:r>
              <a:rPr dirty="0" sz="650" spc="-680">
                <a:latin typeface="Times New Roman"/>
                <a:cs typeface="Times New Roman"/>
              </a:rPr>
              <a:t> </a:t>
            </a:r>
            <a:r>
              <a:rPr dirty="0" baseline="-64102" sz="975" spc="-1064">
                <a:latin typeface="Times New Roman"/>
                <a:cs typeface="Times New Roman"/>
              </a:rPr>
              <a:t> </a:t>
            </a:r>
            <a:r>
              <a:rPr dirty="0" baseline="-333333" sz="975" spc="-1177">
                <a:latin typeface="Times New Roman"/>
                <a:cs typeface="Times New Roman"/>
              </a:rPr>
              <a:t> </a:t>
            </a:r>
            <a:r>
              <a:rPr dirty="0" baseline="-196581" sz="975" spc="-907">
                <a:latin typeface="Times New Roman"/>
                <a:cs typeface="Times New Roman"/>
              </a:rPr>
              <a:t> </a:t>
            </a:r>
            <a:r>
              <a:rPr dirty="0" sz="650" spc="-660">
                <a:latin typeface="Times New Roman"/>
                <a:cs typeface="Times New Roman"/>
              </a:rPr>
              <a:t> </a:t>
            </a:r>
            <a:r>
              <a:rPr dirty="0" baseline="-465811" sz="975" spc="-1087">
                <a:latin typeface="Times New Roman"/>
                <a:cs typeface="Times New Roman"/>
              </a:rPr>
              <a:t> </a:t>
            </a:r>
            <a:r>
              <a:rPr dirty="0" baseline="-196581" sz="975" spc="-1132">
                <a:latin typeface="Times New Roman"/>
                <a:cs typeface="Times New Roman"/>
              </a:rPr>
              <a:t> </a:t>
            </a:r>
            <a:r>
              <a:rPr dirty="0" baseline="-64102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930">
                <a:latin typeface="Times New Roman"/>
                <a:cs typeface="Times New Roman"/>
              </a:rPr>
              <a:t> </a:t>
            </a:r>
            <a:r>
              <a:rPr dirty="0" baseline="-465811" sz="975" spc="-1155">
                <a:latin typeface="Times New Roman"/>
                <a:cs typeface="Times New Roman"/>
              </a:rPr>
              <a:t> </a:t>
            </a:r>
            <a:r>
              <a:rPr dirty="0" sz="650" spc="-740">
                <a:latin typeface="Times New Roman"/>
                <a:cs typeface="Times New Roman"/>
              </a:rPr>
              <a:t> </a:t>
            </a:r>
            <a:r>
              <a:rPr dirty="0" baseline="-196581" sz="975" spc="-922">
                <a:latin typeface="Times New Roman"/>
                <a:cs typeface="Times New Roman"/>
              </a:rPr>
              <a:t> </a:t>
            </a:r>
            <a:r>
              <a:rPr dirty="0" baseline="-64102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975">
                <a:latin typeface="Times New Roman"/>
                <a:cs typeface="Times New Roman"/>
              </a:rPr>
              <a:t> </a:t>
            </a:r>
            <a:r>
              <a:rPr dirty="0" sz="650" spc="-755">
                <a:latin typeface="Times New Roman"/>
                <a:cs typeface="Times New Roman"/>
              </a:rPr>
              <a:t> </a:t>
            </a:r>
            <a:r>
              <a:rPr dirty="0" baseline="-465811" sz="975" spc="-1155">
                <a:latin typeface="Times New Roman"/>
                <a:cs typeface="Times New Roman"/>
              </a:rPr>
              <a:t> </a:t>
            </a:r>
            <a:r>
              <a:rPr dirty="0" baseline="-333333" sz="975" spc="-1110">
                <a:latin typeface="Times New Roman"/>
                <a:cs typeface="Times New Roman"/>
              </a:rPr>
              <a:t> </a:t>
            </a:r>
            <a:r>
              <a:rPr dirty="0" baseline="-196581" sz="975" spc="-922">
                <a:latin typeface="Times New Roman"/>
                <a:cs typeface="Times New Roman"/>
              </a:rPr>
              <a:t> </a:t>
            </a:r>
            <a:r>
              <a:rPr dirty="0" baseline="-64102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1019">
                <a:latin typeface="Times New Roman"/>
                <a:cs typeface="Times New Roman"/>
              </a:rPr>
              <a:t> </a:t>
            </a:r>
            <a:r>
              <a:rPr dirty="0" sz="650" spc="-755">
                <a:latin typeface="Times New Roman"/>
                <a:cs typeface="Times New Roman"/>
              </a:rPr>
              <a:t> </a:t>
            </a:r>
            <a:r>
              <a:rPr dirty="0" baseline="-465811" sz="975" spc="-1087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baseline="-64102" sz="975" spc="-952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sz="650" spc="-725">
                <a:latin typeface="Times New Roman"/>
                <a:cs typeface="Times New Roman"/>
              </a:rPr>
              <a:t> </a:t>
            </a:r>
            <a:r>
              <a:rPr dirty="0" baseline="-465811" sz="975" spc="-1087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baseline="-64102" sz="975" spc="-1087">
                <a:latin typeface="Times New Roman"/>
                <a:cs typeface="Times New Roman"/>
              </a:rPr>
              <a:t> </a:t>
            </a:r>
            <a:r>
              <a:rPr dirty="0" baseline="-46581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997">
                <a:latin typeface="Times New Roman"/>
                <a:cs typeface="Times New Roman"/>
              </a:rPr>
              <a:t> </a:t>
            </a:r>
            <a:r>
              <a:rPr dirty="0" sz="650" spc="-675">
                <a:latin typeface="Times New Roman"/>
                <a:cs typeface="Times New Roman"/>
              </a:rPr>
              <a:t> </a:t>
            </a:r>
            <a:r>
              <a:rPr dirty="0" baseline="-196581" sz="975" spc="-1064">
                <a:latin typeface="Times New Roman"/>
                <a:cs typeface="Times New Roman"/>
              </a:rPr>
              <a:t> </a:t>
            </a:r>
            <a:r>
              <a:rPr dirty="0" baseline="-64102" sz="975" spc="-1132">
                <a:latin typeface="Times New Roman"/>
                <a:cs typeface="Times New Roman"/>
              </a:rPr>
              <a:t> </a:t>
            </a:r>
            <a:r>
              <a:rPr dirty="0" baseline="-465811" sz="975" spc="-952">
                <a:latin typeface="Times New Roman"/>
                <a:cs typeface="Times New Roman"/>
              </a:rPr>
              <a:t> </a:t>
            </a:r>
            <a:r>
              <a:rPr dirty="0" sz="650" spc="-690">
                <a:latin typeface="Times New Roman"/>
                <a:cs typeface="Times New Roman"/>
              </a:rPr>
              <a:t> </a:t>
            </a:r>
            <a:r>
              <a:rPr dirty="0" baseline="-333333" sz="975" spc="-1162">
                <a:latin typeface="Times New Roman"/>
                <a:cs typeface="Times New Roman"/>
              </a:rPr>
              <a:t> </a:t>
            </a:r>
            <a:r>
              <a:rPr dirty="0" baseline="-196581" sz="975" spc="-1064">
                <a:latin typeface="Times New Roman"/>
                <a:cs typeface="Times New Roman"/>
              </a:rPr>
              <a:t> </a:t>
            </a:r>
            <a:r>
              <a:rPr dirty="0" baseline="-64102" sz="975" spc="-1132">
                <a:latin typeface="Times New Roman"/>
                <a:cs typeface="Times New Roman"/>
              </a:rPr>
              <a:t> </a:t>
            </a:r>
            <a:r>
              <a:rPr dirty="0" baseline="-465811" sz="975" spc="-1012">
                <a:latin typeface="Times New Roman"/>
                <a:cs typeface="Times New Roman"/>
              </a:rPr>
              <a:t> </a:t>
            </a:r>
            <a:r>
              <a:rPr dirty="0" sz="650" spc="-680">
                <a:latin typeface="Times New Roman"/>
                <a:cs typeface="Times New Roman"/>
              </a:rPr>
              <a:t> </a:t>
            </a:r>
            <a:r>
              <a:rPr dirty="0" baseline="-465811" sz="975" spc="-1087">
                <a:latin typeface="Times New Roman"/>
                <a:cs typeface="Times New Roman"/>
              </a:rPr>
              <a:t> </a:t>
            </a:r>
            <a:r>
              <a:rPr dirty="0" baseline="-333333" sz="975" spc="-997">
                <a:latin typeface="Times New Roman"/>
                <a:cs typeface="Times New Roman"/>
              </a:rPr>
              <a:t> </a:t>
            </a:r>
            <a:r>
              <a:rPr dirty="0" baseline="-465811" sz="975" spc="-1132">
                <a:latin typeface="Times New Roman"/>
                <a:cs typeface="Times New Roman"/>
              </a:rPr>
              <a:t> </a:t>
            </a:r>
            <a:r>
              <a:rPr dirty="0" baseline="-196581" sz="975" spc="-1019">
                <a:latin typeface="Times New Roman"/>
                <a:cs typeface="Times New Roman"/>
              </a:rPr>
              <a:t> </a:t>
            </a:r>
            <a:r>
              <a:rPr dirty="0" baseline="-64102" sz="975" spc="-1102">
                <a:latin typeface="Times New Roman"/>
                <a:cs typeface="Times New Roman"/>
              </a:rPr>
              <a:t> </a:t>
            </a:r>
            <a:r>
              <a:rPr dirty="0" sz="650" spc="-725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baseline="-333333" sz="975" spc="-997">
                <a:latin typeface="Times New Roman"/>
                <a:cs typeface="Times New Roman"/>
              </a:rPr>
              <a:t> </a:t>
            </a:r>
            <a:r>
              <a:rPr dirty="0" sz="650" spc="-755">
                <a:latin typeface="Times New Roman"/>
                <a:cs typeface="Times New Roman"/>
              </a:rPr>
              <a:t> </a:t>
            </a:r>
            <a:r>
              <a:rPr dirty="0" baseline="-465811" sz="975" spc="-1019">
                <a:latin typeface="Times New Roman"/>
                <a:cs typeface="Times New Roman"/>
              </a:rPr>
              <a:t> </a:t>
            </a:r>
            <a:r>
              <a:rPr dirty="0" baseline="-64102" sz="975" spc="-1057">
                <a:latin typeface="Times New Roman"/>
                <a:cs typeface="Times New Roman"/>
              </a:rPr>
              <a:t> </a:t>
            </a:r>
            <a:r>
              <a:rPr dirty="0" sz="650" spc="-725">
                <a:latin typeface="Times New Roman"/>
                <a:cs typeface="Times New Roman"/>
              </a:rPr>
              <a:t> </a:t>
            </a:r>
            <a:r>
              <a:rPr dirty="0" baseline="-333333" sz="975" spc="-952">
                <a:latin typeface="Times New Roman"/>
                <a:cs typeface="Times New Roman"/>
              </a:rPr>
              <a:t> </a:t>
            </a:r>
            <a:r>
              <a:rPr dirty="0" baseline="-465811" sz="975" spc="-1177">
                <a:latin typeface="Times New Roman"/>
                <a:cs typeface="Times New Roman"/>
              </a:rPr>
              <a:t> </a:t>
            </a:r>
            <a:r>
              <a:rPr dirty="0" baseline="-196581" sz="975" spc="-952">
                <a:latin typeface="Times New Roman"/>
                <a:cs typeface="Times New Roman"/>
              </a:rPr>
              <a:t> </a:t>
            </a:r>
            <a:r>
              <a:rPr dirty="0" sz="650" spc="-695">
                <a:latin typeface="Times New Roman"/>
                <a:cs typeface="Times New Roman"/>
              </a:rPr>
              <a:t> </a:t>
            </a:r>
            <a:r>
              <a:rPr dirty="0" baseline="-333333" sz="975" spc="-1132">
                <a:latin typeface="Times New Roman"/>
                <a:cs typeface="Times New Roman"/>
              </a:rPr>
              <a:t> </a:t>
            </a:r>
            <a:r>
              <a:rPr dirty="0" baseline="-64102" sz="975" spc="-1087">
                <a:latin typeface="Times New Roman"/>
                <a:cs typeface="Times New Roman"/>
              </a:rPr>
              <a:t> </a:t>
            </a:r>
            <a:r>
              <a:rPr dirty="0" baseline="-465811" sz="975" spc="-975">
                <a:latin typeface="Times New Roman"/>
                <a:cs typeface="Times New Roman"/>
              </a:rPr>
              <a:t> </a:t>
            </a:r>
            <a:r>
              <a:rPr dirty="0" baseline="-196581" sz="975" spc="-1132">
                <a:latin typeface="Times New Roman"/>
                <a:cs typeface="Times New Roman"/>
              </a:rPr>
              <a:t> </a:t>
            </a:r>
            <a:r>
              <a:rPr dirty="0" baseline="-333333" sz="975" spc="-877">
                <a:latin typeface="Times New Roman"/>
                <a:cs typeface="Times New Roman"/>
              </a:rPr>
              <a:t> </a:t>
            </a:r>
            <a:r>
              <a:rPr dirty="0" baseline="-465811" sz="975" spc="-1110">
                <a:latin typeface="Times New Roman"/>
                <a:cs typeface="Times New Roman"/>
              </a:rPr>
              <a:t> </a:t>
            </a:r>
            <a:r>
              <a:rPr dirty="0" baseline="-64102" sz="975" spc="-1087">
                <a:latin typeface="Times New Roman"/>
                <a:cs typeface="Times New Roman"/>
              </a:rPr>
              <a:t> </a:t>
            </a:r>
            <a:r>
              <a:rPr dirty="0" sz="650" spc="-725">
                <a:latin typeface="Times New Roman"/>
                <a:cs typeface="Times New Roman"/>
              </a:rPr>
              <a:t> </a:t>
            </a:r>
            <a:r>
              <a:rPr dirty="0" baseline="-333333" sz="975" spc="-1177">
                <a:latin typeface="Times New Roman"/>
                <a:cs typeface="Times New Roman"/>
              </a:rPr>
              <a:t> </a:t>
            </a:r>
            <a:r>
              <a:rPr dirty="0" baseline="-196581" sz="975" spc="-907">
                <a:latin typeface="Times New Roman"/>
                <a:cs typeface="Times New Roman"/>
              </a:rPr>
              <a:t> </a:t>
            </a:r>
            <a:r>
              <a:rPr dirty="0" baseline="-196581" sz="975" spc="-1155">
                <a:latin typeface="Times New Roman"/>
                <a:cs typeface="Times New Roman"/>
              </a:rPr>
              <a:t> </a:t>
            </a:r>
            <a:r>
              <a:rPr dirty="0" baseline="-465811" sz="975" spc="-1162">
                <a:latin typeface="Times New Roman"/>
                <a:cs typeface="Times New Roman"/>
              </a:rPr>
              <a:t> </a:t>
            </a:r>
            <a:r>
              <a:rPr dirty="0" baseline="-333333" sz="975" spc="-1132">
                <a:latin typeface="Times New Roman"/>
                <a:cs typeface="Times New Roman"/>
              </a:rPr>
              <a:t> </a:t>
            </a:r>
            <a:r>
              <a:rPr dirty="0" baseline="-64102" sz="975" spc="-1087">
                <a:latin typeface="Times New Roman"/>
                <a:cs typeface="Times New Roman"/>
              </a:rPr>
              <a:t> </a:t>
            </a:r>
            <a:r>
              <a:rPr dirty="0" sz="650" spc="-570">
                <a:latin typeface="Times New Roman"/>
                <a:cs typeface="Times New Roman"/>
              </a:rPr>
              <a:t> </a:t>
            </a:r>
            <a:r>
              <a:rPr dirty="0" sz="650" spc="-740">
                <a:latin typeface="Times New Roman"/>
                <a:cs typeface="Times New Roman"/>
              </a:rPr>
              <a:t> </a:t>
            </a:r>
            <a:r>
              <a:rPr dirty="0" baseline="-465811" sz="975" spc="-1117">
                <a:latin typeface="Times New Roman"/>
                <a:cs typeface="Times New Roman"/>
              </a:rPr>
              <a:t> </a:t>
            </a:r>
            <a:r>
              <a:rPr dirty="0" baseline="-333333" sz="975" spc="-1132">
                <a:latin typeface="Times New Roman"/>
                <a:cs typeface="Times New Roman"/>
              </a:rPr>
              <a:t> </a:t>
            </a:r>
            <a:r>
              <a:rPr dirty="0" baseline="-64102" sz="975" spc="-1087">
                <a:latin typeface="Times New Roman"/>
                <a:cs typeface="Times New Roman"/>
              </a:rPr>
              <a:t> </a:t>
            </a:r>
            <a:r>
              <a:rPr dirty="0" sz="650" spc="-725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baseline="-64102" sz="975" spc="-1110">
                <a:latin typeface="Times New Roman"/>
                <a:cs typeface="Times New Roman"/>
              </a:rPr>
              <a:t> </a:t>
            </a:r>
            <a:r>
              <a:rPr dirty="0" baseline="-333333" sz="975" spc="-1087">
                <a:latin typeface="Times New Roman"/>
                <a:cs typeface="Times New Roman"/>
              </a:rPr>
              <a:t> </a:t>
            </a:r>
            <a:r>
              <a:rPr dirty="0" baseline="-465811" sz="975" spc="-997">
                <a:latin typeface="Times New Roman"/>
                <a:cs typeface="Times New Roman"/>
              </a:rPr>
              <a:t> </a:t>
            </a:r>
            <a:r>
              <a:rPr dirty="0" baseline="-333333" sz="975" spc="-1177">
                <a:latin typeface="Times New Roman"/>
                <a:cs typeface="Times New Roman"/>
              </a:rPr>
              <a:t> </a:t>
            </a:r>
            <a:r>
              <a:rPr dirty="0" sz="650" spc="-710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baseline="-64102" sz="975" spc="-1057">
                <a:latin typeface="Times New Roman"/>
                <a:cs typeface="Times New Roman"/>
              </a:rPr>
              <a:t> </a:t>
            </a:r>
            <a:r>
              <a:rPr dirty="0" baseline="-465811" sz="975" spc="-960">
                <a:latin typeface="Times New Roman"/>
                <a:cs typeface="Times New Roman"/>
              </a:rPr>
              <a:t> </a:t>
            </a:r>
            <a:r>
              <a:rPr dirty="0" baseline="-333333" sz="975" spc="-1177">
                <a:latin typeface="Times New Roman"/>
                <a:cs typeface="Times New Roman"/>
              </a:rPr>
              <a:t> </a:t>
            </a:r>
            <a:r>
              <a:rPr dirty="0" sz="650" spc="-750">
                <a:latin typeface="Times New Roman"/>
                <a:cs typeface="Times New Roman"/>
              </a:rPr>
              <a:t> </a:t>
            </a:r>
            <a:r>
              <a:rPr dirty="0" baseline="-465811" sz="975" spc="-1132">
                <a:latin typeface="Times New Roman"/>
                <a:cs typeface="Times New Roman"/>
              </a:rPr>
              <a:t> </a:t>
            </a:r>
            <a:r>
              <a:rPr dirty="0" baseline="-196581" sz="975" spc="-1064">
                <a:latin typeface="Times New Roman"/>
                <a:cs typeface="Times New Roman"/>
              </a:rPr>
              <a:t> </a:t>
            </a:r>
            <a:r>
              <a:rPr dirty="0" baseline="-64102" sz="975" spc="-832">
                <a:latin typeface="Times New Roman"/>
                <a:cs typeface="Times New Roman"/>
              </a:rPr>
              <a:t> </a:t>
            </a:r>
            <a:r>
              <a:rPr dirty="0" baseline="-333333" sz="975" spc="-1087">
                <a:latin typeface="Times New Roman"/>
                <a:cs typeface="Times New Roman"/>
              </a:rPr>
              <a:t> </a:t>
            </a:r>
            <a:r>
              <a:rPr dirty="0" baseline="-196581" sz="975" spc="-1110">
                <a:latin typeface="Times New Roman"/>
                <a:cs typeface="Times New Roman"/>
              </a:rPr>
              <a:t> </a:t>
            </a:r>
            <a:r>
              <a:rPr dirty="0" baseline="-64102" sz="975" spc="-1087">
                <a:latin typeface="Times New Roman"/>
                <a:cs typeface="Times New Roman"/>
              </a:rPr>
              <a:t> </a:t>
            </a:r>
            <a:r>
              <a:rPr dirty="0" sz="650" spc="-710">
                <a:latin typeface="Times New Roman"/>
                <a:cs typeface="Times New Roman"/>
              </a:rPr>
              <a:t> </a:t>
            </a:r>
            <a:r>
              <a:rPr dirty="0" baseline="-465811" sz="975" spc="-975">
                <a:latin typeface="Times New Roman"/>
                <a:cs typeface="Times New Roman"/>
              </a:rPr>
              <a:t> </a:t>
            </a:r>
            <a:r>
              <a:rPr dirty="0" sz="650" spc="-740">
                <a:latin typeface="Times New Roman"/>
                <a:cs typeface="Times New Roman"/>
              </a:rPr>
              <a:t> </a:t>
            </a:r>
            <a:r>
              <a:rPr dirty="0" baseline="-196581" sz="975" spc="-952">
                <a:latin typeface="Times New Roman"/>
                <a:cs typeface="Times New Roman"/>
              </a:rPr>
              <a:t> </a:t>
            </a:r>
            <a:r>
              <a:rPr dirty="0" baseline="-64102" sz="975" spc="-1035">
                <a:latin typeface="Times New Roman"/>
                <a:cs typeface="Times New Roman"/>
              </a:rPr>
              <a:t> </a:t>
            </a:r>
            <a:r>
              <a:rPr dirty="0" baseline="-465811" sz="975" spc="-1019">
                <a:latin typeface="Times New Roman"/>
                <a:cs typeface="Times New Roman"/>
              </a:rPr>
              <a:t> </a:t>
            </a:r>
            <a:r>
              <a:rPr dirty="0" sz="650" spc="-770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baseline="-465811" sz="975" spc="-1050">
                <a:latin typeface="Times New Roman"/>
                <a:cs typeface="Times New Roman"/>
              </a:rPr>
              <a:t> </a:t>
            </a:r>
            <a:r>
              <a:rPr dirty="0" baseline="-64102" sz="975" spc="-1080">
                <a:latin typeface="Times New Roman"/>
                <a:cs typeface="Times New Roman"/>
              </a:rPr>
              <a:t> </a:t>
            </a:r>
            <a:r>
              <a:rPr dirty="0" baseline="-196581" sz="975" spc="-1087">
                <a:latin typeface="Times New Roman"/>
                <a:cs typeface="Times New Roman"/>
              </a:rPr>
              <a:t> </a:t>
            </a:r>
            <a:r>
              <a:rPr dirty="0" baseline="-465811" sz="975" spc="-997">
                <a:latin typeface="Times New Roman"/>
                <a:cs typeface="Times New Roman"/>
              </a:rPr>
              <a:t> </a:t>
            </a:r>
            <a:r>
              <a:rPr dirty="0" baseline="-196581" sz="975" spc="-1177">
                <a:latin typeface="Times New Roman"/>
                <a:cs typeface="Times New Roman"/>
              </a:rPr>
              <a:t> </a:t>
            </a:r>
            <a:r>
              <a:rPr dirty="0" sz="650" spc="-665">
                <a:latin typeface="Times New Roman"/>
                <a:cs typeface="Times New Roman"/>
              </a:rPr>
              <a:t> </a:t>
            </a:r>
            <a:r>
              <a:rPr dirty="0" baseline="-64102" sz="975" spc="-1147">
                <a:latin typeface="Times New Roman"/>
                <a:cs typeface="Times New Roman"/>
              </a:rPr>
              <a:t> </a:t>
            </a:r>
            <a:r>
              <a:rPr dirty="0" baseline="-465811" sz="975" spc="-794">
                <a:latin typeface="Times New Roman"/>
                <a:cs typeface="Times New Roman"/>
              </a:rPr>
              <a:t> </a:t>
            </a:r>
            <a:r>
              <a:rPr dirty="0" baseline="-196581" sz="975" spc="-1064">
                <a:latin typeface="Times New Roman"/>
                <a:cs typeface="Times New Roman"/>
              </a:rPr>
              <a:t> </a:t>
            </a:r>
            <a:r>
              <a:rPr dirty="0" sz="650" spc="-775">
                <a:latin typeface="Times New Roman"/>
                <a:cs typeface="Times New Roman"/>
              </a:rPr>
              <a:t> </a:t>
            </a:r>
            <a:r>
              <a:rPr dirty="0" baseline="-64102" sz="975" spc="-847">
                <a:latin typeface="Times New Roman"/>
                <a:cs typeface="Times New Roman"/>
              </a:rPr>
              <a:t> </a:t>
            </a:r>
            <a:r>
              <a:rPr dirty="0" baseline="-465811" sz="975" spc="-1042">
                <a:latin typeface="Times New Roman"/>
                <a:cs typeface="Times New Roman"/>
              </a:rPr>
              <a:t> </a:t>
            </a:r>
            <a:r>
              <a:rPr dirty="0" baseline="-196581" sz="975" spc="-1095">
                <a:latin typeface="Times New Roman"/>
                <a:cs typeface="Times New Roman"/>
              </a:rPr>
              <a:t> </a:t>
            </a:r>
            <a:r>
              <a:rPr dirty="0" baseline="-64102" sz="975" spc="-1147">
                <a:latin typeface="Times New Roman"/>
                <a:cs typeface="Times New Roman"/>
              </a:rPr>
              <a:t> </a:t>
            </a:r>
            <a:r>
              <a:rPr dirty="0" sz="650" spc="-605">
                <a:latin typeface="Times New Roman"/>
                <a:cs typeface="Times New Roman"/>
              </a:rPr>
              <a:t> </a:t>
            </a:r>
            <a:r>
              <a:rPr dirty="0" sz="650" spc="-730">
                <a:latin typeface="Times New Roman"/>
                <a:cs typeface="Times New Roman"/>
              </a:rPr>
              <a:t> </a:t>
            </a:r>
            <a:r>
              <a:rPr dirty="0" baseline="-64102" sz="975" spc="-1080">
                <a:latin typeface="Times New Roman"/>
                <a:cs typeface="Times New Roman"/>
              </a:rPr>
              <a:t> </a:t>
            </a:r>
            <a:r>
              <a:rPr dirty="0" baseline="-465811" sz="975" spc="-907">
                <a:latin typeface="Times New Roman"/>
                <a:cs typeface="Times New Roman"/>
              </a:rPr>
              <a:t> </a:t>
            </a:r>
            <a:r>
              <a:rPr dirty="0" baseline="-465811" sz="975" spc="-1005">
                <a:latin typeface="Times New Roman"/>
                <a:cs typeface="Times New Roman"/>
              </a:rPr>
              <a:t> </a:t>
            </a:r>
            <a:r>
              <a:rPr dirty="0" baseline="-64102" sz="975" spc="-944">
                <a:latin typeface="Times New Roman"/>
                <a:cs typeface="Times New Roman"/>
              </a:rPr>
              <a:t> </a:t>
            </a:r>
            <a:r>
              <a:rPr dirty="0" sz="650" spc="-695">
                <a:latin typeface="Times New Roman"/>
                <a:cs typeface="Times New Roman"/>
              </a:rPr>
              <a:t> </a:t>
            </a:r>
            <a:r>
              <a:rPr dirty="0" baseline="-465811" sz="975" spc="-960">
                <a:latin typeface="Times New Roman"/>
                <a:cs typeface="Times New Roman"/>
              </a:rPr>
              <a:t> </a:t>
            </a:r>
            <a:r>
              <a:rPr dirty="0" baseline="-64102" sz="975" spc="-989">
                <a:latin typeface="Times New Roman"/>
                <a:cs typeface="Times New Roman"/>
              </a:rPr>
              <a:t> </a:t>
            </a:r>
            <a:r>
              <a:rPr dirty="0" sz="650" spc="-660">
                <a:latin typeface="Times New Roman"/>
                <a:cs typeface="Times New Roman"/>
              </a:rPr>
              <a:t> </a:t>
            </a:r>
            <a:r>
              <a:rPr dirty="0" baseline="-465811" sz="975" spc="-839">
                <a:latin typeface="Times New Roman"/>
                <a:cs typeface="Times New Roman"/>
              </a:rPr>
              <a:t> </a:t>
            </a:r>
            <a:r>
              <a:rPr dirty="0" sz="650" spc="-615">
                <a:latin typeface="Times New Roman"/>
                <a:cs typeface="Times New Roman"/>
              </a:rPr>
              <a:t> </a:t>
            </a:r>
            <a:r>
              <a:rPr dirty="0" baseline="-465811" sz="975" spc="-885">
                <a:latin typeface="Times New Roman"/>
                <a:cs typeface="Times New Roman"/>
              </a:rPr>
              <a:t> </a:t>
            </a:r>
            <a:r>
              <a:rPr dirty="0" sz="650" spc="-585">
                <a:latin typeface="Times New Roman"/>
                <a:cs typeface="Times New Roman"/>
              </a:rPr>
              <a:t> </a:t>
            </a:r>
            <a:r>
              <a:rPr dirty="0" baseline="-465811" sz="975" spc="-930">
                <a:latin typeface="Times New Roman"/>
                <a:cs typeface="Times New Roman"/>
              </a:rPr>
              <a:t> </a:t>
            </a:r>
            <a:r>
              <a:rPr dirty="0" sz="650" spc="-585">
                <a:latin typeface="Times New Roman"/>
                <a:cs typeface="Times New Roman"/>
              </a:rPr>
              <a:t> </a:t>
            </a:r>
            <a:r>
              <a:rPr dirty="0" baseline="-465811" sz="975" spc="-930">
                <a:latin typeface="Times New Roman"/>
                <a:cs typeface="Times New Roman"/>
              </a:rPr>
              <a:t> </a:t>
            </a:r>
            <a:r>
              <a:rPr dirty="0" sz="650" spc="-735">
                <a:latin typeface="Times New Roman"/>
                <a:cs typeface="Times New Roman"/>
              </a:rPr>
              <a:t> </a:t>
            </a:r>
            <a:r>
              <a:rPr dirty="0" baseline="-465811" sz="975" spc="-930">
                <a:latin typeface="Times New Roman"/>
                <a:cs typeface="Times New Roman"/>
              </a:rPr>
              <a:t> </a:t>
            </a:r>
            <a:r>
              <a:rPr dirty="0" sz="650" spc="-770">
                <a:latin typeface="Times New Roman"/>
                <a:cs typeface="Times New Roman"/>
              </a:rPr>
              <a:t> </a:t>
            </a:r>
            <a:r>
              <a:rPr dirty="0" baseline="-465811" sz="975" spc="-930">
                <a:latin typeface="Times New Roman"/>
                <a:cs typeface="Times New Roman"/>
              </a:rPr>
              <a:t> </a:t>
            </a:r>
            <a:r>
              <a:rPr dirty="0" sz="650" spc="-585">
                <a:latin typeface="Times New Roman"/>
                <a:cs typeface="Times New Roman"/>
              </a:rPr>
              <a:t> </a:t>
            </a:r>
            <a:r>
              <a:rPr dirty="0" baseline="-465811" sz="975" spc="-885">
                <a:latin typeface="Times New Roman"/>
                <a:cs typeface="Times New Roman"/>
              </a:rPr>
              <a:t> </a:t>
            </a:r>
            <a:r>
              <a:rPr dirty="0" sz="650" spc="-615">
                <a:latin typeface="Times New Roman"/>
                <a:cs typeface="Times New Roman"/>
              </a:rPr>
              <a:t> </a:t>
            </a:r>
            <a:r>
              <a:rPr dirty="0" baseline="-465811" sz="975" spc="-839">
                <a:latin typeface="Times New Roman"/>
                <a:cs typeface="Times New Roman"/>
              </a:rPr>
              <a:t> </a:t>
            </a:r>
            <a:r>
              <a:rPr dirty="0" sz="650" spc="-450">
                <a:latin typeface="Times New Roman"/>
                <a:cs typeface="Times New Roman"/>
              </a:rPr>
              <a:t> </a:t>
            </a:r>
            <a:r>
              <a:rPr dirty="0" sz="650" spc="-165">
                <a:latin typeface="Times New Roman"/>
                <a:cs typeface="Times New Roman"/>
              </a:rPr>
              <a:t> </a:t>
            </a:r>
            <a:r>
              <a:rPr dirty="0" sz="650" spc="-225">
                <a:latin typeface="Times New Roman"/>
                <a:cs typeface="Times New Roman"/>
              </a:rPr>
              <a:t> </a:t>
            </a:r>
            <a:r>
              <a:rPr dirty="0" sz="650" spc="-390">
                <a:latin typeface="Times New Roman"/>
                <a:cs typeface="Times New Roman"/>
              </a:rPr>
              <a:t> </a:t>
            </a:r>
            <a:r>
              <a:rPr dirty="0" sz="650" spc="-530">
                <a:latin typeface="Times New Roman"/>
                <a:cs typeface="Times New Roman"/>
              </a:rPr>
              <a:t> </a:t>
            </a:r>
            <a:r>
              <a:rPr dirty="0" sz="650" spc="-130"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31080" y="4662372"/>
            <a:ext cx="8575675" cy="653415"/>
          </a:xfrm>
          <a:prstGeom prst="rect">
            <a:avLst/>
          </a:prstGeom>
        </p:spPr>
        <p:txBody>
          <a:bodyPr wrap="square" lIns="0" tIns="16700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15"/>
              </a:spcBef>
              <a:tabLst>
                <a:tab pos="3004185" algn="l"/>
                <a:tab pos="5966460" algn="l"/>
              </a:tabLst>
            </a:pPr>
            <a:r>
              <a:rPr dirty="0" baseline="523809" sz="1050" spc="-1305">
                <a:latin typeface="Times New Roman"/>
                <a:cs typeface="Times New Roman"/>
              </a:rPr>
              <a:t> </a:t>
            </a:r>
            <a:r>
              <a:rPr dirty="0" baseline="456349" sz="1050" spc="-1200">
                <a:latin typeface="Times New Roman"/>
                <a:cs typeface="Times New Roman"/>
              </a:rPr>
              <a:t> </a:t>
            </a:r>
            <a:r>
              <a:rPr dirty="0" baseline="134259" sz="1800" spc="-218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825">
                <a:latin typeface="Times New Roman"/>
                <a:cs typeface="Times New Roman"/>
              </a:rPr>
              <a:t> </a:t>
            </a:r>
            <a:r>
              <a:rPr dirty="0" baseline="134259" sz="1800" spc="-215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523809" sz="1050" spc="-1260">
                <a:latin typeface="Times New Roman"/>
                <a:cs typeface="Times New Roman"/>
              </a:rPr>
              <a:t> </a:t>
            </a:r>
            <a:r>
              <a:rPr dirty="0" baseline="456349" sz="1050" spc="-1245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162">
                <a:latin typeface="Times New Roman"/>
                <a:cs typeface="Times New Roman"/>
              </a:rPr>
              <a:t> </a:t>
            </a:r>
            <a:r>
              <a:rPr dirty="0" baseline="523809" sz="1050" spc="-1125">
                <a:latin typeface="Times New Roman"/>
                <a:cs typeface="Times New Roman"/>
              </a:rPr>
              <a:t> </a:t>
            </a:r>
            <a:r>
              <a:rPr dirty="0" baseline="456349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30">
                <a:latin typeface="Times New Roman"/>
                <a:cs typeface="Times New Roman"/>
              </a:rPr>
              <a:t> </a:t>
            </a:r>
            <a:r>
              <a:rPr dirty="0" baseline="523809" sz="1050" spc="-1200">
                <a:latin typeface="Times New Roman"/>
                <a:cs typeface="Times New Roman"/>
              </a:rPr>
              <a:t> </a:t>
            </a:r>
            <a:r>
              <a:rPr dirty="0" baseline="31746" sz="1050" spc="-1012">
                <a:latin typeface="Times New Roman"/>
                <a:cs typeface="Times New Roman"/>
              </a:rPr>
              <a:t> </a:t>
            </a:r>
            <a:r>
              <a:rPr dirty="0" baseline="31746" sz="1050" spc="-1275">
                <a:latin typeface="Times New Roman"/>
                <a:cs typeface="Times New Roman"/>
              </a:rPr>
              <a:t> </a:t>
            </a:r>
            <a:r>
              <a:rPr dirty="0" baseline="523809" sz="1050" spc="-1260">
                <a:latin typeface="Times New Roman"/>
                <a:cs typeface="Times New Roman"/>
              </a:rPr>
              <a:t> </a:t>
            </a:r>
            <a:r>
              <a:rPr dirty="0" baseline="456349" sz="1050" spc="-1267">
                <a:latin typeface="Times New Roman"/>
                <a:cs typeface="Times New Roman"/>
              </a:rPr>
              <a:t> </a:t>
            </a:r>
            <a:r>
              <a:rPr dirty="0" baseline="134259" sz="1800" spc="-211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35714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982">
                <a:latin typeface="Times New Roman"/>
                <a:cs typeface="Times New Roman"/>
              </a:rPr>
              <a:t> </a:t>
            </a:r>
            <a:r>
              <a:rPr dirty="0" baseline="456349" sz="1050" spc="-1155">
                <a:latin typeface="Times New Roman"/>
                <a:cs typeface="Times New Roman"/>
              </a:rPr>
              <a:t> </a:t>
            </a:r>
            <a:r>
              <a:rPr dirty="0" baseline="-35714" sz="1050" spc="-1170">
                <a:latin typeface="Times New Roman"/>
                <a:cs typeface="Times New Roman"/>
              </a:rPr>
              <a:t> </a:t>
            </a:r>
            <a:r>
              <a:rPr dirty="0" baseline="31746" sz="1050" spc="-1297">
                <a:latin typeface="Times New Roman"/>
                <a:cs typeface="Times New Roman"/>
              </a:rPr>
              <a:t> </a:t>
            </a:r>
            <a:r>
              <a:rPr dirty="0" baseline="523809" sz="1050" spc="-1275">
                <a:latin typeface="Times New Roman"/>
                <a:cs typeface="Times New Roman"/>
              </a:rPr>
              <a:t> </a:t>
            </a:r>
            <a:r>
              <a:rPr dirty="0" baseline="134259" sz="1800" spc="-204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03174" sz="1050" spc="-1117">
                <a:latin typeface="Times New Roman"/>
                <a:cs typeface="Times New Roman"/>
              </a:rPr>
              <a:t> </a:t>
            </a:r>
            <a:r>
              <a:rPr dirty="0" baseline="456349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170">
                <a:latin typeface="Times New Roman"/>
                <a:cs typeface="Times New Roman"/>
              </a:rPr>
              <a:t> </a:t>
            </a:r>
            <a:r>
              <a:rPr dirty="0" baseline="31746" sz="1050" spc="-1297">
                <a:latin typeface="Times New Roman"/>
                <a:cs typeface="Times New Roman"/>
              </a:rPr>
              <a:t> </a:t>
            </a:r>
            <a:r>
              <a:rPr dirty="0" baseline="523809" sz="1050" spc="-1260">
                <a:latin typeface="Times New Roman"/>
                <a:cs typeface="Times New Roman"/>
              </a:rPr>
              <a:t> </a:t>
            </a:r>
            <a:r>
              <a:rPr dirty="0" baseline="456349" sz="1050" spc="-952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134259" sz="1800" spc="-218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07142" sz="1050" spc="-1072">
                <a:latin typeface="Times New Roman"/>
                <a:cs typeface="Times New Roman"/>
              </a:rPr>
              <a:t> </a:t>
            </a:r>
            <a:r>
              <a:rPr dirty="0" baseline="456349" sz="1050" spc="-1305">
                <a:latin typeface="Times New Roman"/>
                <a:cs typeface="Times New Roman"/>
              </a:rPr>
              <a:t> </a:t>
            </a:r>
            <a:r>
              <a:rPr dirty="0" baseline="523809" sz="1050" spc="-1245">
                <a:latin typeface="Times New Roman"/>
                <a:cs typeface="Times New Roman"/>
              </a:rPr>
              <a:t> </a:t>
            </a:r>
            <a:r>
              <a:rPr dirty="0" baseline="-35714" sz="1050" spc="-1102">
                <a:latin typeface="Times New Roman"/>
                <a:cs typeface="Times New Roman"/>
              </a:rPr>
              <a:t> </a:t>
            </a:r>
            <a:r>
              <a:rPr dirty="0" baseline="31746" sz="1050" spc="-1170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31746" sz="1050" spc="-1275">
                <a:latin typeface="Times New Roman"/>
                <a:cs typeface="Times New Roman"/>
              </a:rPr>
              <a:t> </a:t>
            </a:r>
            <a:r>
              <a:rPr dirty="0" baseline="523809" sz="1050" spc="-1245">
                <a:latin typeface="Times New Roman"/>
                <a:cs typeface="Times New Roman"/>
              </a:rPr>
              <a:t> </a:t>
            </a:r>
            <a:r>
              <a:rPr dirty="0" baseline="-35714" sz="1050" spc="-1050">
                <a:latin typeface="Times New Roman"/>
                <a:cs typeface="Times New Roman"/>
              </a:rPr>
              <a:t> </a:t>
            </a:r>
            <a:r>
              <a:rPr dirty="0" baseline="456349" sz="1050" spc="-1289">
                <a:latin typeface="Times New Roman"/>
                <a:cs typeface="Times New Roman"/>
              </a:rPr>
              <a:t> </a:t>
            </a:r>
            <a:r>
              <a:rPr dirty="0" baseline="134259" sz="1800" spc="-20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230">
                <a:latin typeface="Times New Roman"/>
                <a:cs typeface="Times New Roman"/>
              </a:rPr>
              <a:t> </a:t>
            </a:r>
            <a:r>
              <a:rPr dirty="0" baseline="523809" sz="1050" spc="-1035">
                <a:latin typeface="Times New Roman"/>
                <a:cs typeface="Times New Roman"/>
              </a:rPr>
              <a:t> </a:t>
            </a:r>
            <a:r>
              <a:rPr dirty="0" baseline="456349" sz="1050" spc="-1147">
                <a:latin typeface="Times New Roman"/>
                <a:cs typeface="Times New Roman"/>
              </a:rPr>
              <a:t> </a:t>
            </a:r>
            <a:r>
              <a:rPr dirty="0" baseline="523809" sz="1050" spc="-1245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147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134259" sz="1800" spc="-213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56349" sz="1050" spc="-1267">
                <a:latin typeface="Times New Roman"/>
                <a:cs typeface="Times New Roman"/>
              </a:rPr>
              <a:t> </a:t>
            </a:r>
            <a:r>
              <a:rPr dirty="0" baseline="31746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185">
                <a:latin typeface="Times New Roman"/>
                <a:cs typeface="Times New Roman"/>
              </a:rPr>
              <a:t> </a:t>
            </a:r>
            <a:r>
              <a:rPr dirty="0" baseline="523809" sz="1050" spc="-1177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027">
                <a:latin typeface="Times New Roman"/>
                <a:cs typeface="Times New Roman"/>
              </a:rPr>
              <a:t> </a:t>
            </a:r>
            <a:r>
              <a:rPr dirty="0" baseline="456349" sz="1050" spc="-1177">
                <a:latin typeface="Times New Roman"/>
                <a:cs typeface="Times New Roman"/>
              </a:rPr>
              <a:t> </a:t>
            </a:r>
            <a:r>
              <a:rPr dirty="0" baseline="103174" sz="1050" spc="-1252">
                <a:latin typeface="Times New Roman"/>
                <a:cs typeface="Times New Roman"/>
              </a:rPr>
              <a:t> </a:t>
            </a:r>
            <a:r>
              <a:rPr dirty="0" baseline="523809" sz="1050" spc="-1132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134259" sz="1800" spc="-204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56349" sz="1050" spc="-1170">
                <a:latin typeface="Times New Roman"/>
                <a:cs typeface="Times New Roman"/>
              </a:rPr>
              <a:t> </a:t>
            </a:r>
            <a:r>
              <a:rPr dirty="0" baseline="523809" sz="1050" spc="-1132">
                <a:latin typeface="Times New Roman"/>
                <a:cs typeface="Times New Roman"/>
              </a:rPr>
              <a:t> </a:t>
            </a:r>
            <a:r>
              <a:rPr dirty="0" baseline="-35714" sz="1050" spc="-1237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057">
                <a:latin typeface="Times New Roman"/>
                <a:cs typeface="Times New Roman"/>
              </a:rPr>
              <a:t> </a:t>
            </a:r>
            <a:r>
              <a:rPr dirty="0" baseline="-35714" sz="1050" spc="-1185">
                <a:latin typeface="Times New Roman"/>
                <a:cs typeface="Times New Roman"/>
              </a:rPr>
              <a:t> </a:t>
            </a:r>
            <a:r>
              <a:rPr dirty="0" baseline="523809" sz="1050" spc="-1289">
                <a:latin typeface="Times New Roman"/>
                <a:cs typeface="Times New Roman"/>
              </a:rPr>
              <a:t> </a:t>
            </a:r>
            <a:r>
              <a:rPr dirty="0" baseline="134259" sz="1800" spc="-202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56349" sz="1050" spc="-1289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064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14">
                <a:latin typeface="Times New Roman"/>
                <a:cs typeface="Times New Roman"/>
              </a:rPr>
              <a:t> </a:t>
            </a:r>
            <a:r>
              <a:rPr dirty="0" baseline="-107142" sz="1050" spc="-1080">
                <a:latin typeface="Times New Roman"/>
                <a:cs typeface="Times New Roman"/>
              </a:rPr>
              <a:t> </a:t>
            </a:r>
            <a:r>
              <a:rPr dirty="0" baseline="456349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134259" sz="1800" spc="-213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523809" sz="1050" spc="-1102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134259" sz="1800" spc="-209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56349" sz="1050" spc="-1170">
                <a:latin typeface="Times New Roman"/>
                <a:cs typeface="Times New Roman"/>
              </a:rPr>
              <a:t> </a:t>
            </a:r>
            <a:r>
              <a:rPr dirty="0" baseline="523809" sz="1050" spc="-1012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170">
                <a:latin typeface="Times New Roman"/>
                <a:cs typeface="Times New Roman"/>
              </a:rPr>
              <a:t> </a:t>
            </a:r>
            <a:r>
              <a:rPr dirty="0" baseline="103174" sz="1050" spc="-1125">
                <a:latin typeface="Times New Roman"/>
                <a:cs typeface="Times New Roman"/>
              </a:rPr>
              <a:t> </a:t>
            </a:r>
            <a:r>
              <a:rPr dirty="0" baseline="523809" sz="1050" spc="-1125">
                <a:latin typeface="Times New Roman"/>
                <a:cs typeface="Times New Roman"/>
              </a:rPr>
              <a:t> </a:t>
            </a:r>
            <a:r>
              <a:rPr dirty="0" baseline="456349" sz="1050" spc="-1245">
                <a:latin typeface="Times New Roman"/>
                <a:cs typeface="Times New Roman"/>
              </a:rPr>
              <a:t> </a:t>
            </a:r>
            <a:r>
              <a:rPr dirty="0" baseline="31746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134259" sz="1800" spc="-216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523809" sz="1050" spc="-1237">
                <a:latin typeface="Times New Roman"/>
                <a:cs typeface="Times New Roman"/>
              </a:rPr>
              <a:t> </a:t>
            </a:r>
            <a:r>
              <a:rPr dirty="0" baseline="103174" sz="1050" spc="-1147">
                <a:latin typeface="Times New Roman"/>
                <a:cs typeface="Times New Roman"/>
              </a:rPr>
              <a:t> </a:t>
            </a:r>
            <a:r>
              <a:rPr dirty="0" baseline="-107142" sz="1050" spc="-1102">
                <a:latin typeface="Times New Roman"/>
                <a:cs typeface="Times New Roman"/>
              </a:rPr>
              <a:t> </a:t>
            </a:r>
            <a:r>
              <a:rPr dirty="0" baseline="456349" sz="1050" spc="-1245">
                <a:latin typeface="Times New Roman"/>
                <a:cs typeface="Times New Roman"/>
              </a:rPr>
              <a:t> </a:t>
            </a:r>
            <a:r>
              <a:rPr dirty="0" baseline="31746" sz="1050" spc="-1192">
                <a:latin typeface="Times New Roman"/>
                <a:cs typeface="Times New Roman"/>
              </a:rPr>
              <a:t> </a:t>
            </a:r>
            <a:r>
              <a:rPr dirty="0" baseline="523809" sz="1050" spc="-1192">
                <a:latin typeface="Times New Roman"/>
                <a:cs typeface="Times New Roman"/>
              </a:rPr>
              <a:t> </a:t>
            </a:r>
            <a:r>
              <a:rPr dirty="0" baseline="103174" sz="1050" spc="-922">
                <a:latin typeface="Times New Roman"/>
                <a:cs typeface="Times New Roman"/>
              </a:rPr>
              <a:t> </a:t>
            </a:r>
            <a:r>
              <a:rPr dirty="0" baseline="31746" sz="1050" spc="-1237">
                <a:latin typeface="Times New Roman"/>
                <a:cs typeface="Times New Roman"/>
              </a:rPr>
              <a:t> </a:t>
            </a:r>
            <a:r>
              <a:rPr dirty="0" baseline="134259" sz="1800" spc="-216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523809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456349" sz="1050" spc="-1177">
                <a:latin typeface="Times New Roman"/>
                <a:cs typeface="Times New Roman"/>
              </a:rPr>
              <a:t> </a:t>
            </a:r>
            <a:r>
              <a:rPr dirty="0" baseline="31746" sz="1050" spc="-1027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134259" sz="1800" spc="-212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56349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200">
                <a:latin typeface="Times New Roman"/>
                <a:cs typeface="Times New Roman"/>
              </a:rPr>
              <a:t> </a:t>
            </a:r>
            <a:r>
              <a:rPr dirty="0" baseline="31746" sz="1050" spc="-1139">
                <a:latin typeface="Times New Roman"/>
                <a:cs typeface="Times New Roman"/>
              </a:rPr>
              <a:t> </a:t>
            </a:r>
            <a:r>
              <a:rPr dirty="0" baseline="523809" sz="1050" spc="-1147">
                <a:latin typeface="Times New Roman"/>
                <a:cs typeface="Times New Roman"/>
              </a:rPr>
              <a:t> </a:t>
            </a:r>
            <a:r>
              <a:rPr dirty="0" baseline="-35714" sz="1050" spc="-1102">
                <a:latin typeface="Times New Roman"/>
                <a:cs typeface="Times New Roman"/>
              </a:rPr>
              <a:t> </a:t>
            </a:r>
            <a:r>
              <a:rPr dirty="0" baseline="456349" sz="1050" spc="-1237">
                <a:latin typeface="Times New Roman"/>
                <a:cs typeface="Times New Roman"/>
              </a:rPr>
              <a:t> </a:t>
            </a:r>
            <a:r>
              <a:rPr dirty="0" baseline="103174" sz="1050" spc="-1245">
                <a:latin typeface="Times New Roman"/>
                <a:cs typeface="Times New Roman"/>
              </a:rPr>
              <a:t> </a:t>
            </a:r>
            <a:r>
              <a:rPr dirty="0" baseline="31746" sz="1050" spc="-1139">
                <a:latin typeface="Times New Roman"/>
                <a:cs typeface="Times New Roman"/>
              </a:rPr>
              <a:t> </a:t>
            </a:r>
            <a:r>
              <a:rPr dirty="0" baseline="523809" sz="1050" spc="-1305">
                <a:latin typeface="Times New Roman"/>
                <a:cs typeface="Times New Roman"/>
              </a:rPr>
              <a:t> </a:t>
            </a:r>
            <a:r>
              <a:rPr dirty="0" baseline="456349" sz="1050" spc="-123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230">
                <a:latin typeface="Times New Roman"/>
                <a:cs typeface="Times New Roman"/>
              </a:rPr>
              <a:t> </a:t>
            </a:r>
            <a:r>
              <a:rPr dirty="0" baseline="134259" sz="1800" spc="-196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03174" sz="1050" spc="-1289">
                <a:latin typeface="Times New Roman"/>
                <a:cs typeface="Times New Roman"/>
              </a:rPr>
              <a:t> </a:t>
            </a:r>
            <a:r>
              <a:rPr dirty="0" baseline="31746" sz="1050" spc="-1095">
                <a:latin typeface="Times New Roman"/>
                <a:cs typeface="Times New Roman"/>
              </a:rPr>
              <a:t> </a:t>
            </a:r>
            <a:r>
              <a:rPr dirty="0" baseline="456349" sz="1050" spc="-1305">
                <a:latin typeface="Times New Roman"/>
                <a:cs typeface="Times New Roman"/>
              </a:rPr>
              <a:t> </a:t>
            </a:r>
            <a:r>
              <a:rPr dirty="0" baseline="523809" sz="1050" spc="-1110">
                <a:latin typeface="Times New Roman"/>
                <a:cs typeface="Times New Roman"/>
              </a:rPr>
              <a:t> </a:t>
            </a:r>
            <a:r>
              <a:rPr dirty="0" baseline="31746" sz="1050" spc="-1072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103174" sz="1050" spc="-1185">
                <a:latin typeface="Times New Roman"/>
                <a:cs typeface="Times New Roman"/>
              </a:rPr>
              <a:t> </a:t>
            </a:r>
            <a:r>
              <a:rPr dirty="0" baseline="134259" sz="1800" spc="-21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523809" sz="1050" spc="-1260">
                <a:latin typeface="Times New Roman"/>
                <a:cs typeface="Times New Roman"/>
              </a:rPr>
              <a:t> </a:t>
            </a:r>
            <a:r>
              <a:rPr dirty="0" baseline="456349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125">
                <a:latin typeface="Times New Roman"/>
                <a:cs typeface="Times New Roman"/>
              </a:rPr>
              <a:t> </a:t>
            </a:r>
            <a:r>
              <a:rPr dirty="0" baseline="523809" sz="1050" spc="-1192">
                <a:latin typeface="Times New Roman"/>
                <a:cs typeface="Times New Roman"/>
              </a:rPr>
              <a:t> </a:t>
            </a:r>
            <a:r>
              <a:rPr dirty="0" baseline="456349" sz="1050" spc="-1214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134259" sz="1800" spc="-201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35714" sz="1050" spc="-1237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245">
                <a:latin typeface="Times New Roman"/>
                <a:cs typeface="Times New Roman"/>
              </a:rPr>
              <a:t> </a:t>
            </a:r>
            <a:r>
              <a:rPr dirty="0" baseline="523809" sz="1050" spc="-1192">
                <a:latin typeface="Times New Roman"/>
                <a:cs typeface="Times New Roman"/>
              </a:rPr>
              <a:t> </a:t>
            </a:r>
            <a:r>
              <a:rPr dirty="0" baseline="456349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989">
                <a:latin typeface="Times New Roman"/>
                <a:cs typeface="Times New Roman"/>
              </a:rPr>
              <a:t> </a:t>
            </a:r>
            <a:r>
              <a:rPr dirty="0" baseline="-35714" sz="1050" spc="-1230">
                <a:latin typeface="Times New Roman"/>
                <a:cs typeface="Times New Roman"/>
              </a:rPr>
              <a:t> </a:t>
            </a:r>
            <a:r>
              <a:rPr dirty="0" baseline="134259" sz="1800" spc="-212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89">
                <a:latin typeface="Times New Roman"/>
                <a:cs typeface="Times New Roman"/>
              </a:rPr>
              <a:t> </a:t>
            </a:r>
            <a:r>
              <a:rPr dirty="0" baseline="523809" sz="1050" spc="-1192">
                <a:latin typeface="Times New Roman"/>
                <a:cs typeface="Times New Roman"/>
              </a:rPr>
              <a:t> </a:t>
            </a:r>
            <a:r>
              <a:rPr dirty="0" baseline="456349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110">
                <a:latin typeface="Times New Roman"/>
                <a:cs typeface="Times New Roman"/>
              </a:rPr>
              <a:t> </a:t>
            </a:r>
            <a:r>
              <a:rPr dirty="0" baseline="523809" sz="1050" spc="-1125">
                <a:latin typeface="Times New Roman"/>
                <a:cs typeface="Times New Roman"/>
              </a:rPr>
              <a:t> </a:t>
            </a:r>
            <a:r>
              <a:rPr dirty="0" baseline="456349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456349" sz="1050" spc="-1297">
                <a:latin typeface="Times New Roman"/>
                <a:cs typeface="Times New Roman"/>
              </a:rPr>
              <a:t> </a:t>
            </a:r>
            <a:r>
              <a:rPr dirty="0" baseline="134259" sz="1800" spc="-21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03174" sz="1050" spc="-1222">
                <a:latin typeface="Times New Roman"/>
                <a:cs typeface="Times New Roman"/>
              </a:rPr>
              <a:t> </a:t>
            </a:r>
            <a:r>
              <a:rPr dirty="0" baseline="523809" sz="1050" spc="-1027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14">
                <a:latin typeface="Times New Roman"/>
                <a:cs typeface="Times New Roman"/>
              </a:rPr>
              <a:t> </a:t>
            </a:r>
            <a:r>
              <a:rPr dirty="0" baseline="-107142" sz="1050" spc="-1200">
                <a:latin typeface="Times New Roman"/>
                <a:cs typeface="Times New Roman"/>
              </a:rPr>
              <a:t> </a:t>
            </a:r>
            <a:r>
              <a:rPr dirty="0" baseline="456349" sz="1050" spc="-1139">
                <a:latin typeface="Times New Roman"/>
                <a:cs typeface="Times New Roman"/>
              </a:rPr>
              <a:t> </a:t>
            </a:r>
            <a:r>
              <a:rPr dirty="0" baseline="-35714" sz="1050" spc="-1214">
                <a:latin typeface="Times New Roman"/>
                <a:cs typeface="Times New Roman"/>
              </a:rPr>
              <a:t> </a:t>
            </a:r>
            <a:r>
              <a:rPr dirty="0" baseline="134259" sz="1800" spc="-209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1746" sz="1050" spc="-1222">
                <a:latin typeface="Times New Roman"/>
                <a:cs typeface="Times New Roman"/>
              </a:rPr>
              <a:t> </a:t>
            </a:r>
            <a:r>
              <a:rPr dirty="0" baseline="523809" sz="1050" spc="-1275">
                <a:latin typeface="Times New Roman"/>
                <a:cs typeface="Times New Roman"/>
              </a:rPr>
              <a:t> </a:t>
            </a:r>
            <a:r>
              <a:rPr dirty="0" baseline="103174" sz="1050" spc="-1035">
                <a:latin typeface="Times New Roman"/>
                <a:cs typeface="Times New Roman"/>
              </a:rPr>
              <a:t> </a:t>
            </a:r>
            <a:r>
              <a:rPr dirty="0" baseline="134259" sz="1800" spc="-195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1746" sz="1050" spc="-1289">
                <a:latin typeface="Times New Roman"/>
                <a:cs typeface="Times New Roman"/>
              </a:rPr>
              <a:t> </a:t>
            </a:r>
            <a:r>
              <a:rPr dirty="0" baseline="456349" sz="1050" spc="-1192">
                <a:latin typeface="Times New Roman"/>
                <a:cs typeface="Times New Roman"/>
              </a:rPr>
              <a:t> </a:t>
            </a:r>
            <a:r>
              <a:rPr dirty="0" baseline="523809" sz="1050" spc="-1005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132">
                <a:latin typeface="Times New Roman"/>
                <a:cs typeface="Times New Roman"/>
              </a:rPr>
              <a:t> </a:t>
            </a:r>
            <a:r>
              <a:rPr dirty="0" baseline="456349" sz="1050" spc="-1275">
                <a:latin typeface="Times New Roman"/>
                <a:cs typeface="Times New Roman"/>
              </a:rPr>
              <a:t> </a:t>
            </a:r>
            <a:r>
              <a:rPr dirty="0" baseline="31746" sz="1050" spc="-1222">
                <a:latin typeface="Times New Roman"/>
                <a:cs typeface="Times New Roman"/>
              </a:rPr>
              <a:t> </a:t>
            </a:r>
            <a:r>
              <a:rPr dirty="0" baseline="523809" sz="1050" spc="-1207">
                <a:latin typeface="Times New Roman"/>
                <a:cs typeface="Times New Roman"/>
              </a:rPr>
              <a:t> </a:t>
            </a:r>
            <a:r>
              <a:rPr dirty="0" baseline="134259" sz="1800" spc="-21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064">
                <a:latin typeface="Times New Roman"/>
                <a:cs typeface="Times New Roman"/>
              </a:rPr>
              <a:t> </a:t>
            </a:r>
            <a:r>
              <a:rPr dirty="0" baseline="456349" sz="1050" spc="-944">
                <a:latin typeface="Times New Roman"/>
                <a:cs typeface="Times New Roman"/>
              </a:rPr>
              <a:t> </a:t>
            </a:r>
            <a:r>
              <a:rPr dirty="0" baseline="523809" sz="1050" spc="-1297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134259" sz="1800" spc="-21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03174" sz="1050" spc="-1102">
                <a:latin typeface="Times New Roman"/>
                <a:cs typeface="Times New Roman"/>
              </a:rPr>
              <a:t> </a:t>
            </a:r>
            <a:r>
              <a:rPr dirty="0" baseline="31746" sz="1050" spc="-1289">
                <a:latin typeface="Times New Roman"/>
                <a:cs typeface="Times New Roman"/>
              </a:rPr>
              <a:t> </a:t>
            </a:r>
            <a:r>
              <a:rPr dirty="0" baseline="456349" sz="1050" spc="-1139">
                <a:latin typeface="Times New Roman"/>
                <a:cs typeface="Times New Roman"/>
              </a:rPr>
              <a:t> </a:t>
            </a:r>
            <a:r>
              <a:rPr dirty="0" baseline="-107142" sz="1050" spc="-1110">
                <a:latin typeface="Times New Roman"/>
                <a:cs typeface="Times New Roman"/>
              </a:rPr>
              <a:t> </a:t>
            </a:r>
            <a:r>
              <a:rPr dirty="0" baseline="523809" sz="1050" spc="-1275">
                <a:latin typeface="Times New Roman"/>
                <a:cs typeface="Times New Roman"/>
              </a:rPr>
              <a:t> </a:t>
            </a:r>
            <a:r>
              <a:rPr dirty="0" baseline="103174" sz="1050" spc="-1102">
                <a:latin typeface="Times New Roman"/>
                <a:cs typeface="Times New Roman"/>
              </a:rPr>
              <a:t> </a:t>
            </a:r>
            <a:r>
              <a:rPr dirty="0" baseline="31746" sz="1050" spc="-1245">
                <a:latin typeface="Times New Roman"/>
                <a:cs typeface="Times New Roman"/>
              </a:rPr>
              <a:t> </a:t>
            </a:r>
            <a:r>
              <a:rPr dirty="0" baseline="456349" sz="1050" spc="-1139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45">
                <a:latin typeface="Times New Roman"/>
                <a:cs typeface="Times New Roman"/>
              </a:rPr>
              <a:t> </a:t>
            </a:r>
            <a:r>
              <a:rPr dirty="0" baseline="456349" sz="1050" spc="-1214">
                <a:latin typeface="Times New Roman"/>
                <a:cs typeface="Times New Roman"/>
              </a:rPr>
              <a:t> </a:t>
            </a:r>
            <a:r>
              <a:rPr dirty="0" baseline="523809" sz="1050" spc="-1275">
                <a:latin typeface="Times New Roman"/>
                <a:cs typeface="Times New Roman"/>
              </a:rPr>
              <a:t> </a:t>
            </a:r>
            <a:r>
              <a:rPr dirty="0" baseline="103174" sz="1050" spc="-1125">
                <a:latin typeface="Times New Roman"/>
                <a:cs typeface="Times New Roman"/>
              </a:rPr>
              <a:t> </a:t>
            </a:r>
            <a:r>
              <a:rPr dirty="0" baseline="-35714" sz="1050" spc="-1057">
                <a:latin typeface="Times New Roman"/>
                <a:cs typeface="Times New Roman"/>
              </a:rPr>
              <a:t> </a:t>
            </a:r>
            <a:r>
              <a:rPr dirty="0" baseline="-107142" sz="1050" spc="-1125">
                <a:latin typeface="Times New Roman"/>
                <a:cs typeface="Times New Roman"/>
              </a:rPr>
              <a:t> </a:t>
            </a:r>
            <a:r>
              <a:rPr dirty="0" baseline="103174" sz="1050" spc="-1289">
                <a:latin typeface="Times New Roman"/>
                <a:cs typeface="Times New Roman"/>
              </a:rPr>
              <a:t> </a:t>
            </a:r>
            <a:r>
              <a:rPr dirty="0" baseline="523809" sz="1050" spc="-1095">
                <a:latin typeface="Times New Roman"/>
                <a:cs typeface="Times New Roman"/>
              </a:rPr>
              <a:t> </a:t>
            </a:r>
            <a:r>
              <a:rPr dirty="0" baseline="-35714" sz="1050" spc="-1267">
                <a:latin typeface="Times New Roman"/>
                <a:cs typeface="Times New Roman"/>
              </a:rPr>
              <a:t> </a:t>
            </a:r>
            <a:r>
              <a:rPr dirty="0" baseline="456349" sz="1050" spc="-1275">
                <a:latin typeface="Times New Roman"/>
                <a:cs typeface="Times New Roman"/>
              </a:rPr>
              <a:t> </a:t>
            </a:r>
            <a:r>
              <a:rPr dirty="0" baseline="103174" sz="1050" spc="-1222">
                <a:latin typeface="Times New Roman"/>
                <a:cs typeface="Times New Roman"/>
              </a:rPr>
              <a:t> </a:t>
            </a:r>
            <a:r>
              <a:rPr dirty="0" baseline="523809" sz="1050" spc="-1252">
                <a:latin typeface="Times New Roman"/>
                <a:cs typeface="Times New Roman"/>
              </a:rPr>
              <a:t> </a:t>
            </a:r>
            <a:r>
              <a:rPr dirty="0" baseline="31746" sz="1050" spc="-1080">
                <a:latin typeface="Times New Roman"/>
                <a:cs typeface="Times New Roman"/>
              </a:rPr>
              <a:t> </a:t>
            </a:r>
            <a:r>
              <a:rPr dirty="0" baseline="103174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31746" sz="1050" spc="-1177">
                <a:latin typeface="Times New Roman"/>
                <a:cs typeface="Times New Roman"/>
              </a:rPr>
              <a:t> </a:t>
            </a:r>
            <a:r>
              <a:rPr dirty="0" baseline="456349" sz="1050" spc="-1192">
                <a:latin typeface="Times New Roman"/>
                <a:cs typeface="Times New Roman"/>
              </a:rPr>
              <a:t> </a:t>
            </a:r>
            <a:r>
              <a:rPr dirty="0" baseline="523809" sz="1050" spc="-1072">
                <a:latin typeface="Times New Roman"/>
                <a:cs typeface="Times New Roman"/>
              </a:rPr>
              <a:t> </a:t>
            </a:r>
            <a:r>
              <a:rPr dirty="0" baseline="103174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064">
                <a:latin typeface="Times New Roman"/>
                <a:cs typeface="Times New Roman"/>
              </a:rPr>
              <a:t> </a:t>
            </a:r>
            <a:r>
              <a:rPr dirty="0" baseline="523809" sz="1050" spc="-1252">
                <a:latin typeface="Times New Roman"/>
                <a:cs typeface="Times New Roman"/>
              </a:rPr>
              <a:t> </a:t>
            </a:r>
            <a:r>
              <a:rPr dirty="0" baseline="103174" sz="1050" spc="-1177">
                <a:latin typeface="Times New Roman"/>
                <a:cs typeface="Times New Roman"/>
              </a:rPr>
              <a:t> </a:t>
            </a:r>
            <a:r>
              <a:rPr dirty="0" baseline="456349" sz="1050" spc="-1117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035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245">
                <a:latin typeface="Times New Roman"/>
                <a:cs typeface="Times New Roman"/>
              </a:rPr>
              <a:t> </a:t>
            </a:r>
            <a:r>
              <a:rPr dirty="0" baseline="456349" sz="1050" spc="-1297">
                <a:latin typeface="Times New Roman"/>
                <a:cs typeface="Times New Roman"/>
              </a:rPr>
              <a:t> </a:t>
            </a:r>
            <a:r>
              <a:rPr dirty="0" baseline="31746" sz="1050" spc="-1012">
                <a:latin typeface="Times New Roman"/>
                <a:cs typeface="Times New Roman"/>
              </a:rPr>
              <a:t> </a:t>
            </a:r>
            <a:r>
              <a:rPr dirty="0" baseline="-35714" sz="1050" spc="-1080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275">
                <a:latin typeface="Times New Roman"/>
                <a:cs typeface="Times New Roman"/>
              </a:rPr>
              <a:t> </a:t>
            </a:r>
            <a:r>
              <a:rPr dirty="0" baseline="456349" sz="1050" spc="-1155">
                <a:latin typeface="Times New Roman"/>
                <a:cs typeface="Times New Roman"/>
              </a:rPr>
              <a:t> </a:t>
            </a:r>
            <a:r>
              <a:rPr dirty="0" baseline="-107142" sz="1050" spc="-1222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035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275">
                <a:latin typeface="Times New Roman"/>
                <a:cs typeface="Times New Roman"/>
              </a:rPr>
              <a:t> </a:t>
            </a:r>
            <a:r>
              <a:rPr dirty="0" baseline="456349" sz="1050" spc="-1162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35714" sz="1050" spc="-1035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45">
                <a:latin typeface="Times New Roman"/>
                <a:cs typeface="Times New Roman"/>
              </a:rPr>
              <a:t> </a:t>
            </a:r>
            <a:r>
              <a:rPr dirty="0" baseline="456349" sz="1050" spc="-1162">
                <a:latin typeface="Times New Roman"/>
                <a:cs typeface="Times New Roman"/>
              </a:rPr>
              <a:t> </a:t>
            </a:r>
            <a:r>
              <a:rPr dirty="0" baseline="-107142" sz="1050" spc="-1147">
                <a:latin typeface="Times New Roman"/>
                <a:cs typeface="Times New Roman"/>
              </a:rPr>
              <a:t> </a:t>
            </a:r>
            <a:r>
              <a:rPr dirty="0" baseline="31746" sz="1050" spc="-1132">
                <a:latin typeface="Times New Roman"/>
                <a:cs typeface="Times New Roman"/>
              </a:rPr>
              <a:t> </a:t>
            </a:r>
            <a:r>
              <a:rPr dirty="0" baseline="103174" sz="1050" spc="-1177">
                <a:latin typeface="Times New Roman"/>
                <a:cs typeface="Times New Roman"/>
              </a:rPr>
              <a:t> </a:t>
            </a:r>
            <a:r>
              <a:rPr dirty="0" baseline="456349" sz="1050" spc="-952">
                <a:latin typeface="Times New Roman"/>
                <a:cs typeface="Times New Roman"/>
              </a:rPr>
              <a:t> </a:t>
            </a:r>
            <a:r>
              <a:rPr dirty="0" baseline="31746" sz="1050" spc="-1147">
                <a:latin typeface="Times New Roman"/>
                <a:cs typeface="Times New Roman"/>
              </a:rPr>
              <a:t> </a:t>
            </a:r>
            <a:r>
              <a:rPr dirty="0" baseline="-35714" sz="1050" spc="-105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147">
                <a:latin typeface="Times New Roman"/>
                <a:cs typeface="Times New Roman"/>
              </a:rPr>
              <a:t> </a:t>
            </a:r>
            <a:r>
              <a:rPr dirty="0" baseline="31746" sz="1050" spc="-1297">
                <a:latin typeface="Times New Roman"/>
                <a:cs typeface="Times New Roman"/>
              </a:rPr>
              <a:t> </a:t>
            </a:r>
            <a:r>
              <a:rPr dirty="0" baseline="456349" sz="1050" spc="-1132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103174" sz="1050" spc="-892">
                <a:latin typeface="Times New Roman"/>
                <a:cs typeface="Times New Roman"/>
              </a:rPr>
              <a:t> </a:t>
            </a:r>
            <a:r>
              <a:rPr dirty="0" baseline="456349" sz="1050" spc="-644">
                <a:latin typeface="Times New Roman"/>
                <a:cs typeface="Times New Roman"/>
              </a:rPr>
              <a:t> </a:t>
            </a:r>
            <a:r>
              <a:rPr dirty="0" baseline="456349" sz="1050" spc="-209">
                <a:latin typeface="Times New Roman"/>
                <a:cs typeface="Times New Roman"/>
              </a:rPr>
              <a:t> </a:t>
            </a:r>
            <a:r>
              <a:rPr dirty="0" baseline="456349" sz="1050">
                <a:latin typeface="Times New Roman"/>
                <a:cs typeface="Times New Roman"/>
              </a:rPr>
              <a:t>	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baseline="345238" sz="1050" spc="-130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94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345238" sz="1050" spc="-1282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206349" sz="1050" spc="-1260">
                <a:latin typeface="Times New Roman"/>
                <a:cs typeface="Times New Roman"/>
              </a:rPr>
              <a:t> 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080">
                <a:latin typeface="Times New Roman"/>
                <a:cs typeface="Times New Roman"/>
              </a:rPr>
              <a:t> </a:t>
            </a:r>
            <a:r>
              <a:rPr dirty="0" baseline="67460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latin typeface="Times New Roman"/>
                <a:cs typeface="Times New Roman"/>
              </a:rPr>
              <a:t> </a:t>
            </a:r>
            <a:r>
              <a:rPr dirty="0" baseline="345238" sz="1050" spc="-1282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416666" sz="1050" spc="-1282">
                <a:latin typeface="Times New Roman"/>
                <a:cs typeface="Times New Roman"/>
              </a:rPr>
              <a:t> </a:t>
            </a:r>
            <a:r>
              <a:rPr dirty="0" baseline="277777" sz="1050" spc="-1012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baseline="345238" sz="1050" spc="-1282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012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416666" sz="1050" spc="-1192">
                <a:latin typeface="Times New Roman"/>
                <a:cs typeface="Times New Roman"/>
              </a:rPr>
              <a:t> </a:t>
            </a:r>
            <a:r>
              <a:rPr dirty="0" baseline="277777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147">
                <a:latin typeface="Times New Roman"/>
                <a:cs typeface="Times New Roman"/>
              </a:rPr>
              <a:t> </a:t>
            </a:r>
            <a:r>
              <a:rPr dirty="0" baseline="277777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345238" sz="1050" spc="-1282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416666" sz="1050" spc="-1147">
                <a:latin typeface="Times New Roman"/>
                <a:cs typeface="Times New Roman"/>
              </a:rPr>
              <a:t> </a:t>
            </a:r>
            <a:r>
              <a:rPr dirty="0" baseline="277777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206349" sz="1050" spc="-1102">
                <a:latin typeface="Times New Roman"/>
                <a:cs typeface="Times New Roman"/>
              </a:rPr>
              <a:t> </a:t>
            </a:r>
            <a:r>
              <a:rPr dirty="0" baseline="345238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277777" sz="1050" spc="-1282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206349" sz="1050" spc="-1102">
                <a:latin typeface="Times New Roman"/>
                <a:cs typeface="Times New Roman"/>
              </a:rPr>
              <a:t> </a:t>
            </a:r>
            <a:r>
              <a:rPr dirty="0" baseline="34523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416666" sz="1050" spc="-1080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06349" sz="1050" spc="-1125">
                <a:latin typeface="Times New Roman"/>
                <a:cs typeface="Times New Roman"/>
              </a:rPr>
              <a:t> </a:t>
            </a:r>
            <a:r>
              <a:rPr dirty="0" baseline="345238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282">
                <a:latin typeface="Times New Roman"/>
                <a:cs typeface="Times New Roman"/>
              </a:rPr>
              <a:t> 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206349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170">
                <a:latin typeface="Times New Roman"/>
                <a:cs typeface="Times New Roman"/>
              </a:rPr>
              <a:t> </a:t>
            </a:r>
            <a:r>
              <a:rPr dirty="0" baseline="345238" sz="1050" spc="-1192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206349" sz="1050" spc="-1125">
                <a:latin typeface="Times New Roman"/>
                <a:cs typeface="Times New Roman"/>
              </a:rPr>
              <a:t> </a:t>
            </a:r>
            <a:r>
              <a:rPr dirty="0" baseline="345238" sz="1050" spc="-1237"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206349" sz="1050" spc="-1057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214">
                <a:latin typeface="Times New Roman"/>
                <a:cs typeface="Times New Roman"/>
              </a:rPr>
              <a:t> </a:t>
            </a:r>
            <a:r>
              <a:rPr dirty="0" sz="700" spc="-770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214">
                <a:latin typeface="Times New Roman"/>
                <a:cs typeface="Times New Roman"/>
              </a:rPr>
              <a:t> </a:t>
            </a:r>
            <a:r>
              <a:rPr dirty="0" sz="700" spc="-770">
                <a:latin typeface="Times New Roman"/>
                <a:cs typeface="Times New Roman"/>
              </a:rPr>
              <a:t> </a:t>
            </a:r>
            <a:r>
              <a:rPr dirty="0" baseline="416666" sz="1050" spc="-1245">
                <a:latin typeface="Times New Roman"/>
                <a:cs typeface="Times New Roman"/>
              </a:rPr>
              <a:t> </a:t>
            </a:r>
            <a:r>
              <a:rPr dirty="0" baseline="277777" sz="1050" spc="-1230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277777" sz="1050" spc="-1260">
                <a:latin typeface="Times New Roman"/>
                <a:cs typeface="Times New Roman"/>
              </a:rPr>
              <a:t> </a:t>
            </a:r>
            <a:r>
              <a:rPr dirty="0" baseline="206349" sz="1050" spc="-1057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02">
                <a:latin typeface="Times New Roman"/>
                <a:cs typeface="Times New Roman"/>
              </a:rPr>
              <a:t> </a:t>
            </a:r>
            <a:r>
              <a:rPr dirty="0" baseline="416666" sz="1050" spc="-1170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206349" sz="1050" spc="-1207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416666" sz="1050" spc="-1170">
                <a:latin typeface="Times New Roman"/>
                <a:cs typeface="Times New Roman"/>
              </a:rPr>
              <a:t> </a:t>
            </a:r>
            <a:r>
              <a:rPr dirty="0" baseline="67460" sz="1050" spc="-1080">
                <a:latin typeface="Times New Roman"/>
                <a:cs typeface="Times New Roman"/>
              </a:rPr>
              <a:t> </a:t>
            </a:r>
            <a:r>
              <a:rPr dirty="0" baseline="416666" sz="1050" spc="-1282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139">
                <a:latin typeface="Times New Roman"/>
                <a:cs typeface="Times New Roman"/>
              </a:rPr>
              <a:t> </a:t>
            </a:r>
            <a:r>
              <a:rPr dirty="0" sz="700" spc="-81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67460" sz="1050" spc="-1095">
                <a:latin typeface="Times New Roman"/>
                <a:cs typeface="Times New Roman"/>
              </a:rPr>
              <a:t> </a:t>
            </a:r>
            <a:r>
              <a:rPr dirty="0" sz="700" spc="-830">
                <a:latin typeface="Times New Roman"/>
                <a:cs typeface="Times New Roman"/>
              </a:rPr>
              <a:t> </a:t>
            </a:r>
            <a:r>
              <a:rPr dirty="0" baseline="416666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2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22">
                <a:latin typeface="Times New Roman"/>
                <a:cs typeface="Times New Roman"/>
              </a:rPr>
              <a:t> </a:t>
            </a:r>
            <a:r>
              <a:rPr dirty="0" sz="700" spc="-800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162">
                <a:latin typeface="Times New Roman"/>
                <a:cs typeface="Times New Roman"/>
              </a:rPr>
              <a:t> </a:t>
            </a:r>
            <a:r>
              <a:rPr dirty="0" sz="700" spc="-785">
                <a:latin typeface="Times New Roman"/>
                <a:cs typeface="Times New Roman"/>
              </a:rPr>
              <a:t> </a:t>
            </a:r>
            <a:r>
              <a:rPr dirty="0" baseline="416666" sz="1050" spc="-1267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206349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0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67460" sz="1050" spc="-1207">
                <a:latin typeface="Times New Roman"/>
                <a:cs typeface="Times New Roman"/>
              </a:rPr>
              <a:t> </a:t>
            </a:r>
            <a:r>
              <a:rPr dirty="0" sz="700" spc="-775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0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110">
                <a:latin typeface="Times New Roman"/>
                <a:cs typeface="Times New Roman"/>
              </a:rPr>
              <a:t> </a:t>
            </a:r>
            <a:r>
              <a:rPr dirty="0" sz="700" spc="-805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67460" sz="1050" spc="-1245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170">
                <a:latin typeface="Times New Roman"/>
                <a:cs typeface="Times New Roman"/>
              </a:rPr>
              <a:t> </a:t>
            </a:r>
            <a:r>
              <a:rPr dirty="0" baseline="206349" sz="1050" spc="-1230">
                <a:latin typeface="Times New Roman"/>
                <a:cs typeface="Times New Roman"/>
              </a:rPr>
              <a:t> </a:t>
            </a:r>
            <a:r>
              <a:rPr dirty="0" sz="700" spc="-850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416666" sz="1050" spc="-1125">
                <a:latin typeface="Times New Roman"/>
                <a:cs typeface="Times New Roman"/>
              </a:rPr>
              <a:t> </a:t>
            </a:r>
            <a:r>
              <a:rPr dirty="0" baseline="138888" sz="1050" spc="-1245">
                <a:latin typeface="Times New Roman"/>
                <a:cs typeface="Times New Roman"/>
              </a:rPr>
              <a:t> </a:t>
            </a:r>
            <a:r>
              <a:rPr dirty="0" baseline="277777" sz="1050" spc="-1297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latin typeface="Times New Roman"/>
                <a:cs typeface="Times New Roman"/>
              </a:rPr>
              <a:t> </a:t>
            </a:r>
            <a:r>
              <a:rPr dirty="0" baseline="416666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222">
                <a:latin typeface="Times New Roman"/>
                <a:cs typeface="Times New Roman"/>
              </a:rPr>
              <a:t> </a:t>
            </a:r>
            <a:r>
              <a:rPr dirty="0" baseline="206349" sz="1050" spc="-1252">
                <a:latin typeface="Times New Roman"/>
                <a:cs typeface="Times New Roman"/>
              </a:rPr>
              <a:t> </a:t>
            </a:r>
            <a:r>
              <a:rPr dirty="0" sz="700" spc="-785">
                <a:latin typeface="Times New Roman"/>
                <a:cs typeface="Times New Roman"/>
              </a:rPr>
              <a:t> </a:t>
            </a:r>
            <a:r>
              <a:rPr dirty="0" baseline="-71428" sz="1050" spc="-108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07">
                <a:latin typeface="Times New Roman"/>
                <a:cs typeface="Times New Roman"/>
              </a:rPr>
              <a:t> </a:t>
            </a:r>
            <a:r>
              <a:rPr dirty="0" baseline="416666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267">
                <a:latin typeface="Times New Roman"/>
                <a:cs typeface="Times New Roman"/>
              </a:rPr>
              <a:t> </a:t>
            </a:r>
            <a:r>
              <a:rPr dirty="0" baseline="206349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267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77777" sz="1050" spc="-1275"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2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214">
                <a:latin typeface="Times New Roman"/>
                <a:cs typeface="Times New Roman"/>
              </a:rPr>
              <a:t> </a:t>
            </a:r>
            <a:r>
              <a:rPr dirty="0" baseline="67460" sz="1050" spc="-1019">
                <a:latin typeface="Times New Roman"/>
                <a:cs typeface="Times New Roman"/>
              </a:rPr>
              <a:t> </a:t>
            </a:r>
            <a:r>
              <a:rPr dirty="0" baseline="138888" sz="1050" spc="-1297">
                <a:latin typeface="Times New Roman"/>
                <a:cs typeface="Times New Roman"/>
              </a:rPr>
              <a:t> </a:t>
            </a:r>
            <a:r>
              <a:rPr dirty="0" baseline="67460" sz="1050" spc="-1230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77777" sz="1050" spc="-1275">
                <a:latin typeface="Times New Roman"/>
                <a:cs typeface="Times New Roman"/>
              </a:rPr>
              <a:t> 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87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67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77777" sz="1050" spc="-1057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r>
              <a:rPr dirty="0" baseline="67460" sz="1050" spc="-1170">
                <a:latin typeface="Times New Roman"/>
                <a:cs typeface="Times New Roman"/>
              </a:rPr>
              <a:t> </a:t>
            </a:r>
            <a:r>
              <a:rPr dirty="0" baseline="416666" sz="1050" spc="-1192">
                <a:latin typeface="Times New Roman"/>
                <a:cs typeface="Times New Roman"/>
              </a:rPr>
              <a:t> </a:t>
            </a:r>
            <a:r>
              <a:rPr dirty="0" baseline="206349" sz="1050" spc="-1267">
                <a:latin typeface="Times New Roman"/>
                <a:cs typeface="Times New Roman"/>
              </a:rPr>
              <a:t> </a:t>
            </a:r>
            <a:r>
              <a:rPr dirty="0" sz="700" spc="-850">
                <a:latin typeface="Times New Roman"/>
                <a:cs typeface="Times New Roman"/>
              </a:rPr>
              <a:t> </a:t>
            </a:r>
            <a:r>
              <a:rPr dirty="0" baseline="138888" sz="1050" spc="-1200">
                <a:latin typeface="Times New Roman"/>
                <a:cs typeface="Times New Roman"/>
              </a:rPr>
              <a:t> </a:t>
            </a:r>
            <a:r>
              <a:rPr dirty="0" baseline="277777" sz="1050" spc="-1230"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206349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155">
                <a:latin typeface="Times New Roman"/>
                <a:cs typeface="Times New Roman"/>
              </a:rPr>
              <a:t> </a:t>
            </a:r>
            <a:r>
              <a:rPr dirty="0" sz="700" spc="-850">
                <a:latin typeface="Times New Roman"/>
                <a:cs typeface="Times New Roman"/>
              </a:rPr>
              <a:t> </a:t>
            </a:r>
            <a:r>
              <a:rPr dirty="0" baseline="138888" sz="1050" spc="-1245">
                <a:latin typeface="Times New Roman"/>
                <a:cs typeface="Times New Roman"/>
              </a:rPr>
              <a:t> </a:t>
            </a:r>
            <a:r>
              <a:rPr dirty="0" baseline="277777" sz="1050" spc="-1155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245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416666" sz="1050" spc="-1177">
                <a:latin typeface="Times New Roman"/>
                <a:cs typeface="Times New Roman"/>
              </a:rPr>
              <a:t> </a:t>
            </a:r>
            <a:r>
              <a:rPr dirty="0" sz="700" spc="-850">
                <a:latin typeface="Times New Roman"/>
                <a:cs typeface="Times New Roman"/>
              </a:rPr>
              <a:t> </a:t>
            </a:r>
            <a:r>
              <a:rPr dirty="0" baseline="138888" sz="1050" spc="-1297">
                <a:latin typeface="Times New Roman"/>
                <a:cs typeface="Times New Roman"/>
              </a:rPr>
              <a:t> </a:t>
            </a:r>
            <a:r>
              <a:rPr dirty="0" baseline="277777" sz="1050" spc="-1155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192">
                <a:latin typeface="Times New Roman"/>
                <a:cs typeface="Times New Roman"/>
              </a:rPr>
              <a:t> </a:t>
            </a:r>
            <a:r>
              <a:rPr dirty="0" baseline="416666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267">
                <a:latin typeface="Times New Roman"/>
                <a:cs typeface="Times New Roman"/>
              </a:rPr>
              <a:t> </a:t>
            </a:r>
            <a:r>
              <a:rPr dirty="0" sz="700" spc="-850">
                <a:latin typeface="Times New Roman"/>
                <a:cs typeface="Times New Roman"/>
              </a:rPr>
              <a:t> </a:t>
            </a:r>
            <a:r>
              <a:rPr dirty="0" baseline="67460" sz="1050" spc="-1177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16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97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67460" sz="1050" spc="-1237">
                <a:latin typeface="Times New Roman"/>
                <a:cs typeface="Times New Roman"/>
              </a:rPr>
              <a:t> </a:t>
            </a:r>
            <a:r>
              <a:rPr dirty="0" baseline="416666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23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147">
                <a:latin typeface="Times New Roman"/>
                <a:cs typeface="Times New Roman"/>
              </a:rPr>
              <a:t> </a:t>
            </a:r>
            <a:r>
              <a:rPr dirty="0" baseline="138888" sz="1050" spc="-1275">
                <a:latin typeface="Times New Roman"/>
                <a:cs typeface="Times New Roman"/>
              </a:rPr>
              <a:t> </a:t>
            </a:r>
            <a:r>
              <a:rPr dirty="0" baseline="277777" sz="1050" spc="-1155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3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416666" sz="1050" spc="-1289">
                <a:latin typeface="Times New Roman"/>
                <a:cs typeface="Times New Roman"/>
              </a:rPr>
              <a:t> </a:t>
            </a:r>
            <a:r>
              <a:rPr dirty="0" baseline="206349" sz="1050" spc="-1110">
                <a:latin typeface="Times New Roman"/>
                <a:cs typeface="Times New Roman"/>
              </a:rPr>
              <a:t> </a:t>
            </a:r>
            <a:r>
              <a:rPr dirty="0" baseline="277777" sz="1050" spc="-1110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9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75">
                <a:latin typeface="Times New Roman"/>
                <a:cs typeface="Times New Roman"/>
              </a:rPr>
              <a:t> </a:t>
            </a:r>
            <a:r>
              <a:rPr dirty="0" baseline="277777" sz="1050" spc="-1275">
                <a:latin typeface="Times New Roman"/>
                <a:cs typeface="Times New Roman"/>
              </a:rPr>
              <a:t> </a:t>
            </a:r>
            <a:r>
              <a:rPr dirty="0" baseline="416666" sz="1050" spc="-1245">
                <a:latin typeface="Times New Roman"/>
                <a:cs typeface="Times New Roman"/>
              </a:rPr>
              <a:t> </a:t>
            </a:r>
            <a:r>
              <a:rPr dirty="0" baseline="206349" sz="1050" spc="-1275">
                <a:latin typeface="Times New Roman"/>
                <a:cs typeface="Times New Roman"/>
              </a:rPr>
              <a:t> </a:t>
            </a:r>
            <a:r>
              <a:rPr dirty="0" baseline="-71428" sz="1050" spc="-119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138888" sz="1050" spc="-952">
                <a:latin typeface="Times New Roman"/>
                <a:cs typeface="Times New Roman"/>
              </a:rPr>
              <a:t> </a:t>
            </a:r>
            <a:r>
              <a:rPr dirty="0" baseline="277777" sz="1050" spc="-1245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416666" sz="1050" spc="-1170">
                <a:latin typeface="Times New Roman"/>
                <a:cs typeface="Times New Roman"/>
              </a:rPr>
              <a:t> </a:t>
            </a:r>
            <a:r>
              <a:rPr dirty="0" sz="700" spc="-76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416666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13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97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67460" sz="1050" spc="-1147">
                <a:latin typeface="Times New Roman"/>
                <a:cs typeface="Times New Roman"/>
              </a:rPr>
              <a:t> </a:t>
            </a:r>
            <a:r>
              <a:rPr dirty="0" sz="700" spc="-84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185">
                <a:latin typeface="Times New Roman"/>
                <a:cs typeface="Times New Roman"/>
              </a:rPr>
              <a:t> </a:t>
            </a:r>
            <a:r>
              <a:rPr dirty="0" baseline="-71428" sz="1050" spc="-116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22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416666" sz="1050" spc="-1125"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72">
                <a:latin typeface="Times New Roman"/>
                <a:cs typeface="Times New Roman"/>
              </a:rPr>
              <a:t> </a:t>
            </a:r>
            <a:r>
              <a:rPr dirty="0" baseline="-71428" sz="1050" spc="-12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sz="700" spc="-86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45">
                <a:latin typeface="Times New Roman"/>
                <a:cs typeface="Times New Roman"/>
              </a:rPr>
              <a:t> </a:t>
            </a:r>
            <a:r>
              <a:rPr dirty="0" baseline="416666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095">
                <a:latin typeface="Times New Roman"/>
                <a:cs typeface="Times New Roman"/>
              </a:rPr>
              <a:t> </a:t>
            </a:r>
            <a:r>
              <a:rPr dirty="0" baseline="277777" sz="1050" spc="-1289">
                <a:latin typeface="Times New Roman"/>
                <a:cs typeface="Times New Roman"/>
              </a:rPr>
              <a:t> </a:t>
            </a:r>
            <a:r>
              <a:rPr dirty="0" baseline="138888" sz="1050" spc="-1230">
                <a:latin typeface="Times New Roman"/>
                <a:cs typeface="Times New Roman"/>
              </a:rPr>
              <a:t> </a:t>
            </a:r>
            <a:r>
              <a:rPr dirty="0" baseline="67460" sz="1050" spc="-110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4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416666" sz="1050" spc="-1050">
                <a:latin typeface="Times New Roman"/>
                <a:cs typeface="Times New Roman"/>
              </a:rPr>
              <a:t> </a:t>
            </a:r>
            <a:r>
              <a:rPr dirty="0" baseline="277777" sz="1050" spc="-1289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206349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005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sz="700" spc="-7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289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206349" sz="1050" spc="-100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139">
                <a:latin typeface="Times New Roman"/>
                <a:cs typeface="Times New Roman"/>
              </a:rPr>
              <a:t> </a:t>
            </a:r>
            <a:r>
              <a:rPr dirty="0" baseline="277777" sz="1050" spc="-1275">
                <a:latin typeface="Times New Roman"/>
                <a:cs typeface="Times New Roman"/>
              </a:rPr>
              <a:t> </a:t>
            </a:r>
            <a:r>
              <a:rPr dirty="0" baseline="206349" sz="1050" spc="-1275">
                <a:latin typeface="Times New Roman"/>
                <a:cs typeface="Times New Roman"/>
              </a:rPr>
              <a:t> </a:t>
            </a:r>
            <a:r>
              <a:rPr dirty="0" baseline="67460" sz="1050" spc="-1200">
                <a:latin typeface="Times New Roman"/>
                <a:cs typeface="Times New Roman"/>
              </a:rPr>
              <a:t> </a:t>
            </a:r>
            <a:r>
              <a:rPr dirty="0" sz="700" spc="-7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-71428" sz="1050" spc="-120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416666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185">
                <a:latin typeface="Times New Roman"/>
                <a:cs typeface="Times New Roman"/>
              </a:rPr>
              <a:t> </a:t>
            </a:r>
            <a:r>
              <a:rPr dirty="0" baseline="277777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230">
                <a:latin typeface="Times New Roman"/>
                <a:cs typeface="Times New Roman"/>
              </a:rPr>
              <a:t> </a:t>
            </a:r>
            <a:r>
              <a:rPr dirty="0" baseline="67460" sz="1050" spc="-1289">
                <a:latin typeface="Times New Roman"/>
                <a:cs typeface="Times New Roman"/>
              </a:rPr>
              <a:t> </a:t>
            </a:r>
            <a:r>
              <a:rPr dirty="0" baseline="416666" sz="1050" spc="-1222"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095">
                <a:latin typeface="Times New Roman"/>
                <a:cs typeface="Times New Roman"/>
              </a:rPr>
              <a:t> </a:t>
            </a:r>
            <a:r>
              <a:rPr dirty="0" baseline="138888" sz="1050" spc="-1117">
                <a:latin typeface="Times New Roman"/>
                <a:cs typeface="Times New Roman"/>
              </a:rPr>
              <a:t> </a:t>
            </a:r>
            <a:r>
              <a:rPr dirty="0" baseline="-71428" sz="1050" spc="-12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416666" sz="1050" spc="-1282">
                <a:latin typeface="Times New Roman"/>
                <a:cs typeface="Times New Roman"/>
              </a:rPr>
              <a:t> </a:t>
            </a:r>
            <a:r>
              <a:rPr dirty="0" baseline="67460" sz="1050" spc="-1200">
                <a:latin typeface="Times New Roman"/>
                <a:cs typeface="Times New Roman"/>
              </a:rPr>
              <a:t> </a:t>
            </a:r>
            <a:r>
              <a:rPr dirty="0" sz="700" spc="-85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297">
                <a:latin typeface="Times New Roman"/>
                <a:cs typeface="Times New Roman"/>
              </a:rPr>
              <a:t> </a:t>
            </a:r>
            <a:r>
              <a:rPr dirty="0" baseline="277777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14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67460" sz="1050" spc="-1080">
                <a:latin typeface="Times New Roman"/>
                <a:cs typeface="Times New Roman"/>
              </a:rPr>
              <a:t> </a:t>
            </a:r>
            <a:r>
              <a:rPr dirty="0" baseline="416666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245">
                <a:latin typeface="Times New Roman"/>
                <a:cs typeface="Times New Roman"/>
              </a:rPr>
              <a:t> </a:t>
            </a:r>
            <a:r>
              <a:rPr dirty="0" sz="700" spc="-85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22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416666" sz="1050" spc="-1245">
                <a:latin typeface="Times New Roman"/>
                <a:cs typeface="Times New Roman"/>
              </a:rPr>
              <a:t> </a:t>
            </a:r>
            <a:r>
              <a:rPr dirty="0" sz="700" spc="-81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139">
                <a:latin typeface="Times New Roman"/>
                <a:cs typeface="Times New Roman"/>
              </a:rPr>
              <a:t> </a:t>
            </a:r>
            <a:r>
              <a:rPr dirty="0" baseline="138888" sz="1050" spc="-1162"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26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416666" sz="1050" spc="-1155">
                <a:latin typeface="Times New Roman"/>
                <a:cs typeface="Times New Roman"/>
              </a:rPr>
              <a:t> </a:t>
            </a:r>
            <a:r>
              <a:rPr dirty="0" baseline="206349" sz="1050" spc="-1200">
                <a:latin typeface="Times New Roman"/>
                <a:cs typeface="Times New Roman"/>
              </a:rPr>
              <a:t> </a:t>
            </a:r>
            <a:r>
              <a:rPr dirty="0" baseline="-71428" sz="1050" spc="-120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89">
                <a:latin typeface="Times New Roman"/>
                <a:cs typeface="Times New Roman"/>
              </a:rPr>
              <a:t> </a:t>
            </a:r>
            <a:r>
              <a:rPr dirty="0" sz="700" spc="-79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042">
                <a:latin typeface="Times New Roman"/>
                <a:cs typeface="Times New Roman"/>
              </a:rPr>
              <a:t> </a:t>
            </a:r>
            <a:r>
              <a:rPr dirty="0" baseline="206349" sz="1050" spc="-1080">
                <a:latin typeface="Times New Roman"/>
                <a:cs typeface="Times New Roman"/>
              </a:rPr>
              <a:t> </a:t>
            </a:r>
            <a:r>
              <a:rPr dirty="0" sz="700" spc="-7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77777" sz="1050" spc="-1042">
                <a:latin typeface="Times New Roman"/>
                <a:cs typeface="Times New Roman"/>
              </a:rPr>
              <a:t> </a:t>
            </a:r>
            <a:r>
              <a:rPr dirty="0" sz="700" spc="-86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206349" sz="1050" spc="-1275">
                <a:latin typeface="Times New Roman"/>
                <a:cs typeface="Times New Roman"/>
              </a:rPr>
              <a:t> </a:t>
            </a:r>
            <a:r>
              <a:rPr dirty="0" baseline="277777" sz="1050" spc="-1042">
                <a:latin typeface="Times New Roman"/>
                <a:cs typeface="Times New Roman"/>
              </a:rPr>
              <a:t> </a:t>
            </a:r>
            <a:r>
              <a:rPr dirty="0" baseline="206349" sz="1050" spc="-1207">
                <a:latin typeface="Times New Roman"/>
                <a:cs typeface="Times New Roman"/>
              </a:rPr>
              <a:t> </a:t>
            </a:r>
            <a:r>
              <a:rPr dirty="0" baseline="277777" sz="1050" spc="-1012">
                <a:latin typeface="Times New Roman"/>
                <a:cs typeface="Times New Roman"/>
              </a:rPr>
              <a:t> </a:t>
            </a:r>
            <a:r>
              <a:rPr dirty="0" baseline="277777" sz="1050" spc="-1042">
                <a:latin typeface="Times New Roman"/>
                <a:cs typeface="Times New Roman"/>
              </a:rPr>
              <a:t> </a:t>
            </a:r>
            <a:r>
              <a:rPr dirty="0" baseline="206349" sz="1050" spc="-907">
                <a:latin typeface="Times New Roman"/>
                <a:cs typeface="Times New Roman"/>
              </a:rPr>
              <a:t> </a:t>
            </a:r>
            <a:r>
              <a:rPr dirty="0" baseline="277777" sz="1050" spc="-644">
                <a:latin typeface="Times New Roman"/>
                <a:cs typeface="Times New Roman"/>
              </a:rPr>
              <a:t> </a:t>
            </a:r>
            <a:r>
              <a:rPr dirty="0" baseline="277777" sz="1050" spc="-209">
                <a:latin typeface="Times New Roman"/>
                <a:cs typeface="Times New Roman"/>
              </a:rPr>
              <a:t> </a:t>
            </a:r>
            <a:r>
              <a:rPr dirty="0" baseline="277777" sz="1050">
                <a:latin typeface="Times New Roman"/>
                <a:cs typeface="Times New Roman"/>
              </a:rPr>
              <a:t>	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168981" sz="1800" spc="-218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63492" sz="1050" spc="-1305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012">
                <a:latin typeface="Times New Roman"/>
                <a:cs typeface="Times New Roman"/>
              </a:rPr>
              <a:t> </a:t>
            </a:r>
            <a:r>
              <a:rPr dirty="0" baseline="-63492" sz="1050" spc="-1230">
                <a:latin typeface="Times New Roman"/>
                <a:cs typeface="Times New Roman"/>
              </a:rPr>
              <a:t> </a:t>
            </a:r>
            <a:r>
              <a:rPr dirty="0" baseline="468253" sz="1050" spc="-1064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012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168981" sz="1800" spc="-214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936" sz="1050" spc="-1252">
                <a:latin typeface="Times New Roman"/>
                <a:cs typeface="Times New Roman"/>
              </a:rPr>
              <a:t> </a:t>
            </a:r>
            <a:r>
              <a:rPr dirty="0" baseline="468253" sz="1050" spc="-997">
                <a:latin typeface="Times New Roman"/>
                <a:cs typeface="Times New Roman"/>
              </a:rPr>
              <a:t> </a:t>
            </a:r>
            <a:r>
              <a:rPr dirty="0" baseline="7936" sz="1050" spc="-1080">
                <a:latin typeface="Times New Roman"/>
                <a:cs typeface="Times New Roman"/>
              </a:rPr>
              <a:t> </a:t>
            </a:r>
            <a:r>
              <a:rPr dirty="0" baseline="-63492" sz="1050" spc="-1230">
                <a:latin typeface="Times New Roman"/>
                <a:cs typeface="Times New Roman"/>
              </a:rPr>
              <a:t> </a:t>
            </a:r>
            <a:r>
              <a:rPr dirty="0" baseline="468253" sz="1050" spc="-1064">
                <a:latin typeface="Times New Roman"/>
                <a:cs typeface="Times New Roman"/>
              </a:rPr>
              <a:t> </a:t>
            </a:r>
            <a:r>
              <a:rPr dirty="0" baseline="75396" sz="1050" spc="-1252">
                <a:latin typeface="Times New Roman"/>
                <a:cs typeface="Times New Roman"/>
              </a:rPr>
              <a:t> </a:t>
            </a:r>
            <a:r>
              <a:rPr dirty="0" baseline="468253" sz="1050" spc="-1289">
                <a:latin typeface="Times New Roman"/>
                <a:cs typeface="Times New Roman"/>
              </a:rPr>
              <a:t> </a:t>
            </a:r>
            <a:r>
              <a:rPr dirty="0" baseline="7936" sz="1050" spc="-1147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168981" sz="1800" spc="-212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63492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057">
                <a:latin typeface="Times New Roman"/>
                <a:cs typeface="Times New Roman"/>
              </a:rPr>
              <a:t> </a:t>
            </a:r>
            <a:r>
              <a:rPr dirty="0" baseline="7936" sz="1050" spc="-1275">
                <a:latin typeface="Times New Roman"/>
                <a:cs typeface="Times New Roman"/>
              </a:rPr>
              <a:t> </a:t>
            </a:r>
            <a:r>
              <a:rPr dirty="0" baseline="468253" sz="1050" spc="-1110">
                <a:latin typeface="Times New Roman"/>
                <a:cs typeface="Times New Roman"/>
              </a:rPr>
              <a:t> </a:t>
            </a:r>
            <a:r>
              <a:rPr dirty="0" baseline="150793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-130952" sz="1050" spc="-1170">
                <a:latin typeface="Times New Roman"/>
                <a:cs typeface="Times New Roman"/>
              </a:rPr>
              <a:t> </a:t>
            </a:r>
            <a:r>
              <a:rPr dirty="0" baseline="7936" sz="1050" spc="-1177">
                <a:latin typeface="Times New Roman"/>
                <a:cs typeface="Times New Roman"/>
              </a:rPr>
              <a:t> </a:t>
            </a:r>
            <a:r>
              <a:rPr dirty="0" baseline="168981" sz="1800" spc="-195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170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305">
                <a:latin typeface="Times New Roman"/>
                <a:cs typeface="Times New Roman"/>
              </a:rPr>
              <a:t> </a:t>
            </a:r>
            <a:r>
              <a:rPr dirty="0" baseline="468253" sz="1050" spc="-1289">
                <a:latin typeface="Times New Roman"/>
                <a:cs typeface="Times New Roman"/>
              </a:rPr>
              <a:t> </a:t>
            </a:r>
            <a:r>
              <a:rPr dirty="0" baseline="75396" sz="1050" spc="-1035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1282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168981" sz="1800" spc="-198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468253" sz="1050" spc="-989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170">
                <a:latin typeface="Times New Roman"/>
                <a:cs typeface="Times New Roman"/>
              </a:rPr>
              <a:t> </a:t>
            </a:r>
            <a:r>
              <a:rPr dirty="0" baseline="168981" sz="1800" spc="-207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68253" sz="1050" spc="-989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468253" sz="1050" spc="-1012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102">
                <a:latin typeface="Times New Roman"/>
                <a:cs typeface="Times New Roman"/>
              </a:rPr>
              <a:t> </a:t>
            </a:r>
            <a:r>
              <a:rPr dirty="0" baseline="150793" sz="1050" spc="-1305">
                <a:latin typeface="Times New Roman"/>
                <a:cs typeface="Times New Roman"/>
              </a:rPr>
              <a:t> </a:t>
            </a:r>
            <a:r>
              <a:rPr dirty="0" baseline="468253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1252">
                <a:latin typeface="Times New Roman"/>
                <a:cs typeface="Times New Roman"/>
              </a:rPr>
              <a:t> </a:t>
            </a:r>
            <a:r>
              <a:rPr dirty="0" baseline="168981" sz="1800" spc="-215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30952" sz="1050" spc="-1035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7936" sz="1050" spc="-1170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1162">
                <a:latin typeface="Times New Roman"/>
                <a:cs typeface="Times New Roman"/>
              </a:rPr>
              <a:t> </a:t>
            </a:r>
            <a:r>
              <a:rPr dirty="0" baseline="168981" sz="1800" spc="-207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150793" sz="1050" spc="-967">
                <a:latin typeface="Times New Roman"/>
                <a:cs typeface="Times New Roman"/>
              </a:rPr>
              <a:t> </a:t>
            </a:r>
            <a:r>
              <a:rPr dirty="0" baseline="-63492" sz="1050" spc="-1297">
                <a:latin typeface="Times New Roman"/>
                <a:cs typeface="Times New Roman"/>
              </a:rPr>
              <a:t> </a:t>
            </a:r>
            <a:r>
              <a:rPr dirty="0" baseline="168981" sz="1800" spc="-200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468253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192">
                <a:latin typeface="Times New Roman"/>
                <a:cs typeface="Times New Roman"/>
              </a:rPr>
              <a:t> </a:t>
            </a:r>
            <a:r>
              <a:rPr dirty="0" baseline="75396" sz="1050" spc="-944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150793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468253" sz="1050" spc="-1230">
                <a:latin typeface="Times New Roman"/>
                <a:cs typeface="Times New Roman"/>
              </a:rPr>
              <a:t> </a:t>
            </a:r>
            <a:r>
              <a:rPr dirty="0" baseline="168981" sz="1800" spc="-21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117">
                <a:latin typeface="Times New Roman"/>
                <a:cs typeface="Times New Roman"/>
              </a:rPr>
              <a:t> </a:t>
            </a:r>
            <a:r>
              <a:rPr dirty="0" baseline="468253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-63492" sz="1050" spc="-1125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-130952" sz="1050" spc="-1147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050">
                <a:latin typeface="Times New Roman"/>
                <a:cs typeface="Times New Roman"/>
              </a:rPr>
              <a:t> </a:t>
            </a:r>
            <a:r>
              <a:rPr dirty="0" baseline="468253" sz="1050" spc="-1305">
                <a:latin typeface="Times New Roman"/>
                <a:cs typeface="Times New Roman"/>
              </a:rPr>
              <a:t> </a:t>
            </a:r>
            <a:r>
              <a:rPr dirty="0" baseline="168981" sz="1800" spc="-19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63492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150793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102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468253" sz="1050" spc="-1057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468253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-130952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150793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468253" sz="1050" spc="-1057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468253" sz="1050" spc="-735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468253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080">
                <a:latin typeface="Times New Roman"/>
                <a:cs typeface="Times New Roman"/>
              </a:rPr>
              <a:t> </a:t>
            </a:r>
            <a:r>
              <a:rPr dirty="0" baseline="-130952" sz="1050" spc="-1080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468253" sz="1050" spc="-1102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150793" sz="1050" spc="-1035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468253" sz="1050" spc="-877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150793" sz="1050" spc="-1289">
                <a:latin typeface="Times New Roman"/>
                <a:cs typeface="Times New Roman"/>
              </a:rPr>
              <a:t> </a:t>
            </a:r>
            <a:r>
              <a:rPr dirty="0" baseline="468253" sz="1050" spc="-1139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-130952" sz="1050" spc="-1147">
                <a:latin typeface="Times New Roman"/>
                <a:cs typeface="Times New Roman"/>
              </a:rPr>
              <a:t> </a:t>
            </a:r>
            <a:r>
              <a:rPr dirty="0" baseline="150793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170">
                <a:latin typeface="Times New Roman"/>
                <a:cs typeface="Times New Roman"/>
              </a:rPr>
              <a:t> </a:t>
            </a:r>
            <a:r>
              <a:rPr dirty="0" baseline="468253" sz="1050" spc="-1230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150793" sz="1050" spc="-989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1237">
                <a:latin typeface="Times New Roman"/>
                <a:cs typeface="Times New Roman"/>
              </a:rPr>
              <a:t> </a:t>
            </a:r>
            <a:r>
              <a:rPr dirty="0" baseline="150793" sz="1050" spc="-1289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855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1267">
                <a:latin typeface="Times New Roman"/>
                <a:cs typeface="Times New Roman"/>
              </a:rPr>
              <a:t> </a:t>
            </a:r>
            <a:r>
              <a:rPr dirty="0" baseline="-63492" sz="1050" spc="-1102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080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967">
                <a:latin typeface="Times New Roman"/>
                <a:cs typeface="Times New Roman"/>
              </a:rPr>
              <a:t> </a:t>
            </a:r>
            <a:r>
              <a:rPr dirty="0" baseline="150793" sz="1050" spc="-1080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150793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-130952" sz="1050" spc="-825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914">
                <a:latin typeface="Times New Roman"/>
                <a:cs typeface="Times New Roman"/>
              </a:rPr>
              <a:t> </a:t>
            </a:r>
            <a:r>
              <a:rPr dirty="0" baseline="-130952" sz="1050" spc="-1035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-130952" sz="1050" spc="-1080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-63492" sz="1050" spc="-1192">
                <a:latin typeface="Times New Roman"/>
                <a:cs typeface="Times New Roman"/>
              </a:rPr>
              <a:t> </a:t>
            </a:r>
            <a:r>
              <a:rPr dirty="0" baseline="150793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192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150793" sz="1050" spc="-1214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75396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944">
                <a:latin typeface="Times New Roman"/>
                <a:cs typeface="Times New Roman"/>
              </a:rPr>
              <a:t> </a:t>
            </a:r>
            <a:r>
              <a:rPr dirty="0" baseline="-130952" sz="1050" spc="-1192">
                <a:latin typeface="Times New Roman"/>
                <a:cs typeface="Times New Roman"/>
              </a:rPr>
              <a:t> </a:t>
            </a:r>
            <a:r>
              <a:rPr dirty="0" baseline="-63492" sz="1050" spc="-1170" b="1">
                <a:latin typeface="Times New Roman"/>
                <a:cs typeface="Times New Roman"/>
              </a:rPr>
              <a:t> </a:t>
            </a:r>
            <a:r>
              <a:rPr dirty="0" baseline="7936" sz="1050" spc="-1147">
                <a:latin typeface="Times New Roman"/>
                <a:cs typeface="Times New Roman"/>
              </a:rPr>
              <a:t> </a:t>
            </a:r>
            <a:r>
              <a:rPr dirty="0" baseline="-63492" sz="1050" spc="-1289">
                <a:latin typeface="Times New Roman"/>
                <a:cs typeface="Times New Roman"/>
              </a:rPr>
              <a:t> </a:t>
            </a:r>
            <a:r>
              <a:rPr dirty="0" baseline="-130952" sz="1050" spc="-1057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989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170">
                <a:latin typeface="Times New Roman"/>
                <a:cs typeface="Times New Roman"/>
              </a:rPr>
              <a:t> </a:t>
            </a:r>
            <a:r>
              <a:rPr dirty="0" baseline="150793" sz="1050" spc="-1267">
                <a:latin typeface="Times New Roman"/>
                <a:cs typeface="Times New Roman"/>
              </a:rPr>
              <a:t> </a:t>
            </a:r>
            <a:r>
              <a:rPr dirty="0" baseline="7936" sz="1050" spc="-944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150793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102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057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150793" sz="1050" spc="-1289">
                <a:latin typeface="Times New Roman"/>
                <a:cs typeface="Times New Roman"/>
              </a:rPr>
              <a:t> </a:t>
            </a:r>
            <a:r>
              <a:rPr dirty="0" baseline="7936" sz="1050" spc="-937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267">
                <a:latin typeface="Times New Roman"/>
                <a:cs typeface="Times New Roman"/>
              </a:rPr>
              <a:t> </a:t>
            </a:r>
            <a:r>
              <a:rPr dirty="0" baseline="7936" sz="1050" spc="-1117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75396" sz="1050" spc="-1035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150793" sz="1050" spc="-1095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7936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00">
                <a:latin typeface="Times New Roman"/>
                <a:cs typeface="Times New Roman"/>
              </a:rPr>
              <a:t> </a:t>
            </a:r>
            <a:r>
              <a:rPr dirty="0" baseline="150793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147">
                <a:latin typeface="Times New Roman"/>
                <a:cs typeface="Times New Roman"/>
              </a:rPr>
              <a:t> </a:t>
            </a:r>
            <a:r>
              <a:rPr dirty="0" baseline="-130952" sz="1050" spc="-1170">
                <a:latin typeface="Times New Roman"/>
                <a:cs typeface="Times New Roman"/>
              </a:rPr>
              <a:t> </a:t>
            </a:r>
            <a:r>
              <a:rPr dirty="0" baseline="-63492" sz="1050" spc="-1289">
                <a:latin typeface="Times New Roman"/>
                <a:cs typeface="Times New Roman"/>
              </a:rPr>
              <a:t> </a:t>
            </a:r>
            <a:r>
              <a:rPr dirty="0" baseline="150793" sz="1050" spc="-1027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289">
                <a:latin typeface="Times New Roman"/>
                <a:cs typeface="Times New Roman"/>
              </a:rPr>
              <a:t> </a:t>
            </a:r>
            <a:r>
              <a:rPr dirty="0" baseline="150793" sz="1050" spc="-1005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-63492" sz="1050" spc="-1125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-130952" sz="1050" spc="-1289">
                <a:latin typeface="Times New Roman"/>
                <a:cs typeface="Times New Roman"/>
              </a:rPr>
              <a:t> </a:t>
            </a:r>
            <a:r>
              <a:rPr dirty="0" baseline="150793" sz="1050" spc="-1012">
                <a:latin typeface="Times New Roman"/>
                <a:cs typeface="Times New Roman"/>
              </a:rPr>
              <a:t> </a:t>
            </a:r>
            <a:r>
              <a:rPr dirty="0" baseline="150793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080">
                <a:latin typeface="Times New Roman"/>
                <a:cs typeface="Times New Roman"/>
              </a:rPr>
              <a:t> </a:t>
            </a:r>
            <a:r>
              <a:rPr dirty="0" baseline="150793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057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267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465">
                <a:latin typeface="Times New Roman"/>
                <a:cs typeface="Times New Roman"/>
              </a:rPr>
              <a:t> </a:t>
            </a:r>
            <a:endParaRPr baseline="7936" sz="1050">
              <a:latin typeface="Times New Roman"/>
              <a:cs typeface="Times New Roman"/>
            </a:endParaRPr>
          </a:p>
          <a:p>
            <a:pPr marL="59055">
              <a:lnSpc>
                <a:spcPct val="100000"/>
              </a:lnSpc>
              <a:spcBef>
                <a:spcPts val="3504"/>
              </a:spcBef>
              <a:tabLst>
                <a:tab pos="3004185" algn="l"/>
                <a:tab pos="5966460" algn="l"/>
              </a:tabLst>
            </a:pP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944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170634" sz="1050" spc="-1057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035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102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192">
                <a:latin typeface="Times New Roman"/>
                <a:cs typeface="Times New Roman"/>
              </a:rPr>
              <a:t> </a:t>
            </a:r>
            <a:r>
              <a:rPr dirty="0" baseline="103174" sz="1050" spc="-1125">
                <a:latin typeface="Times New Roman"/>
                <a:cs typeface="Times New Roman"/>
              </a:rPr>
              <a:t> </a:t>
            </a:r>
            <a:r>
              <a:rPr dirty="0" baseline="170634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237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282">
                <a:latin typeface="Times New Roman"/>
                <a:cs typeface="Times New Roman"/>
              </a:rPr>
              <a:t> </a:t>
            </a:r>
            <a:r>
              <a:rPr dirty="0" baseline="-246031" sz="1050" spc="-989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192">
                <a:latin typeface="Times New Roman"/>
                <a:cs typeface="Times New Roman"/>
              </a:rPr>
              <a:t> </a:t>
            </a:r>
            <a:r>
              <a:rPr dirty="0" baseline="103174" sz="1050" spc="-1245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14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080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170">
                <a:latin typeface="Times New Roman"/>
                <a:cs typeface="Times New Roman"/>
              </a:rPr>
              <a:t> </a:t>
            </a:r>
            <a:r>
              <a:rPr dirty="0" baseline="103174" sz="1050" spc="-1192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035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057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080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080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313492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192">
                <a:latin typeface="Times New Roman"/>
                <a:cs typeface="Times New Roman"/>
              </a:rPr>
              <a:t> </a:t>
            </a:r>
            <a:r>
              <a:rPr dirty="0" baseline="-107142" sz="1050" spc="-1080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125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170634" sz="1050" spc="-1192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989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35714" sz="1050" spc="-1245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170">
                <a:latin typeface="Times New Roman"/>
                <a:cs typeface="Times New Roman"/>
              </a:rPr>
              <a:t> </a:t>
            </a:r>
            <a:r>
              <a:rPr dirty="0" baseline="-174603" sz="1050" spc="-1200">
                <a:latin typeface="Times New Roman"/>
                <a:cs typeface="Times New Roman"/>
              </a:rPr>
              <a:t> </a:t>
            </a:r>
            <a:r>
              <a:rPr dirty="0" baseline="-107142" sz="1050" spc="-1147">
                <a:latin typeface="Times New Roman"/>
                <a:cs typeface="Times New Roman"/>
              </a:rPr>
              <a:t> </a:t>
            </a:r>
            <a:r>
              <a:rPr dirty="0" baseline="-35714" sz="1050" spc="-1289">
                <a:latin typeface="Times New Roman"/>
                <a:cs typeface="Times New Roman"/>
              </a:rPr>
              <a:t> </a:t>
            </a:r>
            <a:r>
              <a:rPr dirty="0" baseline="31746" sz="1050" spc="-1214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057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26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177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125">
                <a:latin typeface="Times New Roman"/>
                <a:cs typeface="Times New Roman"/>
              </a:rPr>
              <a:t> </a:t>
            </a:r>
            <a:r>
              <a:rPr dirty="0" baseline="31746" sz="1050" spc="-1222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080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147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22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89">
                <a:latin typeface="Times New Roman"/>
                <a:cs typeface="Times New Roman"/>
              </a:rPr>
              <a:t> </a:t>
            </a:r>
            <a:r>
              <a:rPr dirty="0" baseline="-246031" sz="1050" spc="-1080">
                <a:latin typeface="Times New Roman"/>
                <a:cs typeface="Times New Roman"/>
              </a:rPr>
              <a:t> </a:t>
            </a:r>
            <a:r>
              <a:rPr dirty="0" baseline="-174603" sz="1050" spc="-1282">
                <a:latin typeface="Times New Roman"/>
                <a:cs typeface="Times New Roman"/>
              </a:rPr>
              <a:t> </a:t>
            </a:r>
            <a:r>
              <a:rPr dirty="0" baseline="-313492" sz="1050" spc="-1155">
                <a:latin typeface="Times New Roman"/>
                <a:cs typeface="Times New Roman"/>
              </a:rPr>
              <a:t> </a:t>
            </a:r>
            <a:r>
              <a:rPr dirty="0" baseline="-35714" sz="1050" spc="-1117">
                <a:latin typeface="Times New Roman"/>
                <a:cs typeface="Times New Roman"/>
              </a:rPr>
              <a:t> </a:t>
            </a:r>
            <a:r>
              <a:rPr dirty="0" baseline="103174" sz="1050" spc="-1289">
                <a:latin typeface="Times New Roman"/>
                <a:cs typeface="Times New Roman"/>
              </a:rPr>
              <a:t> </a:t>
            </a:r>
            <a:r>
              <a:rPr dirty="0" baseline="-246031" sz="1050" spc="-1125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192">
                <a:latin typeface="Times New Roman"/>
                <a:cs typeface="Times New Roman"/>
              </a:rPr>
              <a:t> </a:t>
            </a:r>
            <a:r>
              <a:rPr dirty="0" baseline="-384920" sz="1050" spc="-1200">
                <a:latin typeface="Times New Roman"/>
                <a:cs typeface="Times New Roman"/>
              </a:rPr>
              <a:t> </a:t>
            </a:r>
            <a:r>
              <a:rPr dirty="0" baseline="-35714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313492" sz="1050" spc="-1170">
                <a:latin typeface="Times New Roman"/>
                <a:cs typeface="Times New Roman"/>
              </a:rPr>
              <a:t> </a:t>
            </a:r>
            <a:r>
              <a:rPr dirty="0" baseline="170634" sz="1050" spc="-1080">
                <a:latin typeface="Times New Roman"/>
                <a:cs typeface="Times New Roman"/>
              </a:rPr>
              <a:t> </a:t>
            </a:r>
            <a:r>
              <a:rPr dirty="0" baseline="-313492" sz="1050" spc="-1147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192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-174603" sz="1050" spc="-1192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313492" sz="1050" spc="-1102">
                <a:latin typeface="Times New Roman"/>
                <a:cs typeface="Times New Roman"/>
              </a:rPr>
              <a:t> </a:t>
            </a:r>
            <a:r>
              <a:rPr dirty="0" baseline="103174" sz="1050" spc="-1192">
                <a:latin typeface="Times New Roman"/>
                <a:cs typeface="Times New Roman"/>
              </a:rPr>
              <a:t> </a:t>
            </a:r>
            <a:r>
              <a:rPr dirty="0" baseline="-35714" sz="1050" spc="-1237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192">
                <a:latin typeface="Times New Roman"/>
                <a:cs typeface="Times New Roman"/>
              </a:rPr>
              <a:t> </a:t>
            </a:r>
            <a:r>
              <a:rPr dirty="0" baseline="-174603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170634" sz="1050" spc="-1282">
                <a:latin typeface="Times New Roman"/>
                <a:cs typeface="Times New Roman"/>
              </a:rPr>
              <a:t> </a:t>
            </a:r>
            <a:r>
              <a:rPr dirty="0" baseline="-246031" sz="1050" spc="-1012"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67">
                <a:latin typeface="Times New Roman"/>
                <a:cs typeface="Times New Roman"/>
              </a:rPr>
              <a:t> </a:t>
            </a:r>
            <a:r>
              <a:rPr dirty="0" baseline="103174" sz="1050" spc="-1192">
                <a:latin typeface="Times New Roman"/>
                <a:cs typeface="Times New Roman"/>
              </a:rPr>
              <a:t> </a:t>
            </a:r>
            <a:r>
              <a:rPr dirty="0" baseline="-174603" sz="1050" spc="-1125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035">
                <a:latin typeface="Times New Roman"/>
                <a:cs typeface="Times New Roman"/>
              </a:rPr>
              <a:t> </a:t>
            </a:r>
            <a:r>
              <a:rPr dirty="0" baseline="-313492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192">
                <a:latin typeface="Times New Roman"/>
                <a:cs typeface="Times New Roman"/>
              </a:rPr>
              <a:t> </a:t>
            </a:r>
            <a:r>
              <a:rPr dirty="0" baseline="-174603" sz="1050" spc="-1192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31746" sz="1050" spc="-1289">
                <a:latin typeface="Times New Roman"/>
                <a:cs typeface="Times New Roman"/>
              </a:rPr>
              <a:t> </a:t>
            </a:r>
            <a:r>
              <a:rPr dirty="0" baseline="-313492" sz="1050" spc="-1170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192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967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-313492" sz="1050" spc="-1192">
                <a:latin typeface="Times New Roman"/>
                <a:cs typeface="Times New Roman"/>
              </a:rPr>
              <a:t> </a:t>
            </a:r>
            <a:r>
              <a:rPr dirty="0" baseline="-174603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192">
                <a:latin typeface="Times New Roman"/>
                <a:cs typeface="Times New Roman"/>
              </a:rPr>
              <a:t> </a:t>
            </a:r>
            <a:r>
              <a:rPr dirty="0" baseline="-313492" sz="1050" spc="-1102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31746" sz="1050" spc="-1192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170634" sz="1050" spc="-1147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125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057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147">
                <a:latin typeface="Times New Roman"/>
                <a:cs typeface="Times New Roman"/>
              </a:rPr>
              <a:t> </a:t>
            </a:r>
            <a:r>
              <a:rPr dirty="0" baseline="-313492" sz="1050" spc="-1170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-313492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37">
                <a:latin typeface="Times New Roman"/>
                <a:cs typeface="Times New Roman"/>
              </a:rPr>
              <a:t> </a:t>
            </a:r>
            <a:r>
              <a:rPr dirty="0" baseline="-174603" sz="1050" spc="-989">
                <a:latin typeface="Times New Roman"/>
                <a:cs typeface="Times New Roman"/>
              </a:rPr>
              <a:t> </a:t>
            </a:r>
            <a:r>
              <a:rPr dirty="0" baseline="-384920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170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125">
                <a:latin typeface="Times New Roman"/>
                <a:cs typeface="Times New Roman"/>
              </a:rPr>
              <a:t> </a:t>
            </a:r>
            <a:r>
              <a:rPr dirty="0" baseline="-174603" sz="1050" spc="-1147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147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245">
                <a:latin typeface="Times New Roman"/>
                <a:cs typeface="Times New Roman"/>
              </a:rPr>
              <a:t> </a:t>
            </a:r>
            <a:r>
              <a:rPr dirty="0" baseline="-107142" sz="1050" spc="-1185">
                <a:latin typeface="Times New Roman"/>
                <a:cs typeface="Times New Roman"/>
              </a:rPr>
              <a:t> </a:t>
            </a:r>
            <a:r>
              <a:rPr dirty="0" baseline="-174603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00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246031" sz="1050" spc="-1214">
                <a:latin typeface="Times New Roman"/>
                <a:cs typeface="Times New Roman"/>
              </a:rPr>
              <a:t> </a:t>
            </a:r>
            <a:r>
              <a:rPr dirty="0" baseline="-174603" sz="1050" spc="-1289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192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246031" sz="1050" spc="-1192">
                <a:latin typeface="Times New Roman"/>
                <a:cs typeface="Times New Roman"/>
              </a:rPr>
              <a:t> </a:t>
            </a:r>
            <a:r>
              <a:rPr dirty="0" baseline="-384920" sz="1050" spc="-1170">
                <a:latin typeface="Times New Roman"/>
                <a:cs typeface="Times New Roman"/>
              </a:rPr>
              <a:t> </a:t>
            </a:r>
            <a:r>
              <a:rPr dirty="0" baseline="-313492" sz="1050" spc="-1222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103174" sz="1050" spc="-1192">
                <a:latin typeface="Times New Roman"/>
                <a:cs typeface="Times New Roman"/>
              </a:rPr>
              <a:t> </a:t>
            </a:r>
            <a:r>
              <a:rPr dirty="0" baseline="-35714" sz="1050" spc="-112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214">
                <a:latin typeface="Times New Roman"/>
                <a:cs typeface="Times New Roman"/>
              </a:rPr>
              <a:t> </a:t>
            </a:r>
            <a:r>
              <a:rPr dirty="0" baseline="-313492" sz="1050" spc="-1267">
                <a:latin typeface="Times New Roman"/>
                <a:cs typeface="Times New Roman"/>
              </a:rPr>
              <a:t> </a:t>
            </a:r>
            <a:r>
              <a:rPr dirty="0" baseline="31746" sz="1050" spc="-1192">
                <a:latin typeface="Times New Roman"/>
                <a:cs typeface="Times New Roman"/>
              </a:rPr>
              <a:t> </a:t>
            </a:r>
            <a:r>
              <a:rPr dirty="0" baseline="-384920" sz="1050" spc="-1170">
                <a:latin typeface="Times New Roman"/>
                <a:cs typeface="Times New Roman"/>
              </a:rPr>
              <a:t> </a:t>
            </a:r>
            <a:r>
              <a:rPr dirty="0" baseline="-35714" sz="1050" spc="-1125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170634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267">
                <a:latin typeface="Times New Roman"/>
                <a:cs typeface="Times New Roman"/>
              </a:rPr>
              <a:t> </a:t>
            </a:r>
            <a:r>
              <a:rPr dirty="0" baseline="31746" sz="1050" spc="-1147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-35714" sz="1050" spc="-1289">
                <a:latin typeface="Times New Roman"/>
                <a:cs typeface="Times New Roman"/>
              </a:rPr>
              <a:t> </a:t>
            </a:r>
            <a:r>
              <a:rPr dirty="0" baseline="-246031" sz="1050" spc="-1080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192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147">
                <a:latin typeface="Times New Roman"/>
                <a:cs typeface="Times New Roman"/>
              </a:rPr>
              <a:t> </a:t>
            </a:r>
            <a:r>
              <a:rPr dirty="0" baseline="-174603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237">
                <a:latin typeface="Times New Roman"/>
                <a:cs typeface="Times New Roman"/>
              </a:rPr>
              <a:t> </a:t>
            </a:r>
            <a:r>
              <a:rPr dirty="0" baseline="-313492" sz="1050" spc="-1192">
                <a:latin typeface="Times New Roman"/>
                <a:cs typeface="Times New Roman"/>
              </a:rPr>
              <a:t> </a:t>
            </a:r>
            <a:r>
              <a:rPr dirty="0" baseline="103174" sz="1050" spc="-1192">
                <a:latin typeface="Times New Roman"/>
                <a:cs typeface="Times New Roman"/>
              </a:rPr>
              <a:t> </a:t>
            </a:r>
            <a:r>
              <a:rPr dirty="0" baseline="-35714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147">
                <a:latin typeface="Times New Roman"/>
                <a:cs typeface="Times New Roman"/>
              </a:rPr>
              <a:t> </a:t>
            </a:r>
            <a:r>
              <a:rPr dirty="0" baseline="-313492" sz="1050" spc="-1177">
                <a:latin typeface="Times New Roman"/>
                <a:cs typeface="Times New Roman"/>
              </a:rPr>
              <a:t> </a:t>
            </a:r>
            <a:r>
              <a:rPr dirty="0" baseline="-246031" sz="1050" spc="-1252">
                <a:latin typeface="Times New Roman"/>
                <a:cs typeface="Times New Roman"/>
              </a:rPr>
              <a:t> </a:t>
            </a:r>
            <a:r>
              <a:rPr dirty="0" baseline="-384920" sz="1050" spc="-1147">
                <a:latin typeface="Times New Roman"/>
                <a:cs typeface="Times New Roman"/>
              </a:rPr>
              <a:t> </a:t>
            </a:r>
            <a:r>
              <a:rPr dirty="0" baseline="-174603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192">
                <a:latin typeface="Times New Roman"/>
                <a:cs typeface="Times New Roman"/>
              </a:rPr>
              <a:t> </a:t>
            </a:r>
            <a:r>
              <a:rPr dirty="0" baseline="-313492" sz="1050" spc="-1125">
                <a:latin typeface="Times New Roman"/>
                <a:cs typeface="Times New Roman"/>
              </a:rPr>
              <a:t> </a:t>
            </a:r>
            <a:r>
              <a:rPr dirty="0" baseline="-35714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170">
                <a:latin typeface="Times New Roman"/>
                <a:cs typeface="Times New Roman"/>
              </a:rPr>
              <a:t> </a:t>
            </a:r>
            <a:r>
              <a:rPr dirty="0" baseline="103174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289">
                <a:latin typeface="Times New Roman"/>
                <a:cs typeface="Times New Roman"/>
              </a:rPr>
              <a:t> </a:t>
            </a:r>
            <a:r>
              <a:rPr dirty="0" baseline="-313492" sz="1050" spc="-1125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305">
                <a:latin typeface="Times New Roman"/>
                <a:cs typeface="Times New Roman"/>
              </a:rPr>
              <a:t> </a:t>
            </a:r>
            <a:r>
              <a:rPr dirty="0" baseline="-384920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245">
                <a:latin typeface="Times New Roman"/>
                <a:cs typeface="Times New Roman"/>
              </a:rPr>
              <a:t> </a:t>
            </a:r>
            <a:r>
              <a:rPr dirty="0" baseline="103174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192">
                <a:latin typeface="Times New Roman"/>
                <a:cs typeface="Times New Roman"/>
              </a:rPr>
              <a:t> </a:t>
            </a:r>
            <a:r>
              <a:rPr dirty="0" baseline="-313492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89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282">
                <a:latin typeface="Times New Roman"/>
                <a:cs typeface="Times New Roman"/>
              </a:rPr>
              <a:t> </a:t>
            </a:r>
            <a:r>
              <a:rPr dirty="0" baseline="-313492" sz="1050" spc="-1192">
                <a:latin typeface="Times New Roman"/>
                <a:cs typeface="Times New Roman"/>
              </a:rPr>
              <a:t> </a:t>
            </a:r>
            <a:r>
              <a:rPr dirty="0" baseline="-174603" sz="1050" spc="-1057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31746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289">
                <a:latin typeface="Times New Roman"/>
                <a:cs typeface="Times New Roman"/>
              </a:rPr>
              <a:t> </a:t>
            </a:r>
            <a:r>
              <a:rPr dirty="0" baseline="103174" sz="1050" spc="-1297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35714" sz="1050" spc="-1237">
                <a:latin typeface="Times New Roman"/>
                <a:cs typeface="Times New Roman"/>
              </a:rPr>
              <a:t> </a:t>
            </a:r>
            <a:r>
              <a:rPr dirty="0" baseline="-107142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170">
                <a:latin typeface="Times New Roman"/>
                <a:cs typeface="Times New Roman"/>
              </a:rPr>
              <a:t> </a:t>
            </a:r>
            <a:r>
              <a:rPr dirty="0" baseline="-35714" sz="1050" spc="-1102">
                <a:latin typeface="Times New Roman"/>
                <a:cs typeface="Times New Roman"/>
              </a:rPr>
              <a:t> </a:t>
            </a:r>
            <a:r>
              <a:rPr dirty="0" baseline="-107142" sz="1050" spc="-1289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057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057">
                <a:latin typeface="Times New Roman"/>
                <a:cs typeface="Times New Roman"/>
              </a:rPr>
              <a:t> </a:t>
            </a:r>
            <a:r>
              <a:rPr dirty="0" baseline="-313492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245">
                <a:latin typeface="Times New Roman"/>
                <a:cs typeface="Times New Roman"/>
              </a:rPr>
              <a:t> </a:t>
            </a:r>
            <a:r>
              <a:rPr dirty="0" baseline="103174" sz="1050" spc="-1252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384920" sz="1050" spc="-1042">
                <a:latin typeface="Times New Roman"/>
                <a:cs typeface="Times New Roman"/>
              </a:rPr>
              <a:t> </a:t>
            </a:r>
            <a:r>
              <a:rPr dirty="0" baseline="103174" sz="1050" spc="-1275">
                <a:latin typeface="Times New Roman"/>
                <a:cs typeface="Times New Roman"/>
              </a:rPr>
              <a:t> </a:t>
            </a:r>
            <a:r>
              <a:rPr dirty="0" baseline="-246031" sz="1050" spc="-1192">
                <a:latin typeface="Times New Roman"/>
                <a:cs typeface="Times New Roman"/>
              </a:rPr>
              <a:t> </a:t>
            </a:r>
            <a:r>
              <a:rPr dirty="0" baseline="-313492" sz="1050" spc="-1260">
                <a:latin typeface="Times New Roman"/>
                <a:cs typeface="Times New Roman"/>
              </a:rPr>
              <a:t> </a:t>
            </a:r>
            <a:r>
              <a:rPr dirty="0" baseline="-107142" sz="1050" spc="-1147">
                <a:latin typeface="Times New Roman"/>
                <a:cs typeface="Times New Roman"/>
              </a:rPr>
              <a:t> </a:t>
            </a:r>
            <a:r>
              <a:rPr dirty="0" baseline="-384920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080">
                <a:latin typeface="Times New Roman"/>
                <a:cs typeface="Times New Roman"/>
              </a:rPr>
              <a:t> </a:t>
            </a:r>
            <a:r>
              <a:rPr dirty="0" baseline="-313492" sz="1050" spc="-1282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237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103174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170">
                <a:latin typeface="Times New Roman"/>
                <a:cs typeface="Times New Roman"/>
              </a:rPr>
              <a:t> </a:t>
            </a:r>
            <a:r>
              <a:rPr dirty="0" baseline="-107142" sz="1050" spc="-1192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214">
                <a:latin typeface="Times New Roman"/>
                <a:cs typeface="Times New Roman"/>
              </a:rPr>
              <a:t> </a:t>
            </a:r>
            <a:r>
              <a:rPr dirty="0" baseline="-246031" sz="1050" spc="-1155">
                <a:latin typeface="Times New Roman"/>
                <a:cs typeface="Times New Roman"/>
              </a:rPr>
              <a:t> </a:t>
            </a:r>
            <a:r>
              <a:rPr dirty="0" baseline="-107142" sz="1050" spc="-1260">
                <a:latin typeface="Times New Roman"/>
                <a:cs typeface="Times New Roman"/>
              </a:rPr>
              <a:t> </a:t>
            </a:r>
            <a:r>
              <a:rPr dirty="0" baseline="-174603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080">
                <a:latin typeface="Times New Roman"/>
                <a:cs typeface="Times New Roman"/>
              </a:rPr>
              <a:t> </a:t>
            </a:r>
            <a:r>
              <a:rPr dirty="0" baseline="-313492" sz="1050" spc="-1289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170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174603" sz="1050" spc="-1192">
                <a:latin typeface="Times New Roman"/>
                <a:cs typeface="Times New Roman"/>
              </a:rPr>
              <a:t> </a:t>
            </a:r>
            <a:r>
              <a:rPr dirty="0" baseline="-246031" sz="1050" spc="-1125">
                <a:latin typeface="Times New Roman"/>
                <a:cs typeface="Times New Roman"/>
              </a:rPr>
              <a:t> </a:t>
            </a:r>
            <a:r>
              <a:rPr dirty="0" baseline="-313492" sz="1050" spc="-1289">
                <a:latin typeface="Times New Roman"/>
                <a:cs typeface="Times New Roman"/>
              </a:rPr>
              <a:t> </a:t>
            </a:r>
            <a:r>
              <a:rPr dirty="0" baseline="31746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237">
                <a:latin typeface="Times New Roman"/>
                <a:cs typeface="Times New Roman"/>
              </a:rPr>
              <a:t> </a:t>
            </a:r>
            <a:r>
              <a:rPr dirty="0" baseline="-35714" sz="1050" spc="-1214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13492" sz="1050" spc="-1237">
                <a:latin typeface="Times New Roman"/>
                <a:cs typeface="Times New Roman"/>
              </a:rPr>
              <a:t> </a:t>
            </a:r>
            <a:r>
              <a:rPr dirty="0" baseline="-246031" sz="1050" spc="-1305">
                <a:latin typeface="Times New Roman"/>
                <a:cs typeface="Times New Roman"/>
              </a:rPr>
              <a:t> </a:t>
            </a:r>
            <a:r>
              <a:rPr dirty="0" baseline="-35714" sz="1050" spc="-1214">
                <a:latin typeface="Times New Roman"/>
                <a:cs typeface="Times New Roman"/>
              </a:rPr>
              <a:t> </a:t>
            </a:r>
            <a:r>
              <a:rPr dirty="0" baseline="-384920" sz="1050" spc="-1214">
                <a:latin typeface="Times New Roman"/>
                <a:cs typeface="Times New Roman"/>
              </a:rPr>
              <a:t> </a:t>
            </a:r>
            <a:r>
              <a:rPr dirty="0" baseline="-107142" sz="1050" spc="-1237">
                <a:latin typeface="Times New Roman"/>
                <a:cs typeface="Times New Roman"/>
              </a:rPr>
              <a:t> </a:t>
            </a:r>
            <a:r>
              <a:rPr dirty="0" baseline="-174603" sz="1050" spc="-1260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313492" sz="1050" spc="-1147">
                <a:latin typeface="Times New Roman"/>
                <a:cs typeface="Times New Roman"/>
              </a:rPr>
              <a:t> </a:t>
            </a:r>
            <a:r>
              <a:rPr dirty="0" baseline="-384920" sz="1050" spc="-1192">
                <a:latin typeface="Times New Roman"/>
                <a:cs typeface="Times New Roman"/>
              </a:rPr>
              <a:t> </a:t>
            </a:r>
            <a:r>
              <a:rPr dirty="0" baseline="31746" sz="1050" spc="-1260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1125">
                <a:latin typeface="Times New Roman"/>
                <a:cs typeface="Times New Roman"/>
              </a:rPr>
              <a:t> </a:t>
            </a:r>
            <a:r>
              <a:rPr dirty="0" baseline="-107142" sz="1050" spc="-1282">
                <a:latin typeface="Times New Roman"/>
                <a:cs typeface="Times New Roman"/>
              </a:rPr>
              <a:t> </a:t>
            </a:r>
            <a:r>
              <a:rPr dirty="0" baseline="31746" sz="1050" spc="-1282">
                <a:latin typeface="Times New Roman"/>
                <a:cs typeface="Times New Roman"/>
              </a:rPr>
              <a:t> </a:t>
            </a:r>
            <a:r>
              <a:rPr dirty="0" baseline="-384920" sz="1050" spc="-1282">
                <a:latin typeface="Times New Roman"/>
                <a:cs typeface="Times New Roman"/>
              </a:rPr>
              <a:t> </a:t>
            </a:r>
            <a:r>
              <a:rPr dirty="0" baseline="103174" sz="1050" spc="-1305">
                <a:latin typeface="Times New Roman"/>
                <a:cs typeface="Times New Roman"/>
              </a:rPr>
              <a:t> </a:t>
            </a:r>
            <a:r>
              <a:rPr dirty="0" baseline="-313492" sz="1050" spc="-1305">
                <a:latin typeface="Times New Roman"/>
                <a:cs typeface="Times New Roman"/>
              </a:rPr>
              <a:t> </a:t>
            </a:r>
            <a:r>
              <a:rPr dirty="0" baseline="-174603" sz="1050" spc="-989">
                <a:latin typeface="Times New Roman"/>
                <a:cs typeface="Times New Roman"/>
              </a:rPr>
              <a:t> </a:t>
            </a:r>
            <a:r>
              <a:rPr dirty="0" baseline="-35714" sz="1050" spc="-1260">
                <a:latin typeface="Times New Roman"/>
                <a:cs typeface="Times New Roman"/>
              </a:rPr>
              <a:t> </a:t>
            </a:r>
            <a:r>
              <a:rPr dirty="0" baseline="-246031" sz="1050" spc="-209">
                <a:latin typeface="Times New Roman"/>
                <a:cs typeface="Times New Roman"/>
              </a:rPr>
              <a:t> </a:t>
            </a:r>
            <a:r>
              <a:rPr dirty="0" baseline="-246031" sz="1050">
                <a:latin typeface="Times New Roman"/>
                <a:cs typeface="Times New Roman"/>
              </a:rPr>
              <a:t>	</a:t>
            </a:r>
            <a:r>
              <a:rPr dirty="0" sz="700" spc="-86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69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4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87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5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5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8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7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7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3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9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94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4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6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94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6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86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86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63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9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9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67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86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3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3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8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5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9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4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9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9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7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9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3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5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5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4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0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8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93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3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9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67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6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8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8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4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98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6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86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7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6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78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2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3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47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1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0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9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5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9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1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1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1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5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69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1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59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3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7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80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072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11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71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baseline="71428" sz="1050" spc="-127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459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63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67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430">
                <a:solidFill>
                  <a:srgbClr val="202020"/>
                </a:solidFill>
                <a:latin typeface="Times New Roman"/>
                <a:cs typeface="Times New Roman"/>
              </a:rPr>
              <a:t>  </a:t>
            </a:r>
            <a:r>
              <a:rPr dirty="0" sz="700" spc="-675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 spc="-140">
                <a:solidFill>
                  <a:srgbClr val="20202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202020"/>
                </a:solidFill>
                <a:latin typeface="Times New Roman"/>
                <a:cs typeface="Times New Roman"/>
              </a:rPr>
              <a:t>	</a:t>
            </a:r>
            <a:r>
              <a:rPr dirty="0" baseline="-63492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-202380" sz="1050" spc="-944">
                <a:latin typeface="Times New Roman"/>
                <a:cs typeface="Times New Roman"/>
              </a:rPr>
              <a:t> </a:t>
            </a:r>
            <a:r>
              <a:rPr dirty="0" baseline="75396" sz="1050" spc="-1297">
                <a:latin typeface="Times New Roman"/>
                <a:cs typeface="Times New Roman"/>
              </a:rPr>
              <a:t> </a:t>
            </a:r>
            <a:r>
              <a:rPr dirty="0" baseline="-229797" sz="1650" spc="-180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46825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146825" sz="1050" spc="-1185">
                <a:latin typeface="Times New Roman"/>
                <a:cs typeface="Times New Roman"/>
              </a:rPr>
              <a:t> </a:t>
            </a:r>
            <a:r>
              <a:rPr dirty="0" baseline="-229797" sz="1650" spc="-194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057"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146825" sz="1050" spc="-1170"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185">
                <a:latin typeface="Times New Roman"/>
                <a:cs typeface="Times New Roman"/>
              </a:rPr>
              <a:t> </a:t>
            </a:r>
            <a:r>
              <a:rPr dirty="0" baseline="-229797" sz="1650" spc="-180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75396" sz="1050" spc="-1170">
                <a:latin typeface="Times New Roman"/>
                <a:cs typeface="Times New Roman"/>
              </a:rPr>
              <a:t> </a:t>
            </a:r>
            <a:r>
              <a:rPr dirty="0" baseline="7936" sz="1050" spc="-1297">
                <a:latin typeface="Times New Roman"/>
                <a:cs typeface="Times New Roman"/>
              </a:rPr>
              <a:t> </a:t>
            </a:r>
            <a:r>
              <a:rPr dirty="0" baseline="-229797" sz="1650" spc="-194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02380" sz="1050" spc="-1080">
                <a:latin typeface="Times New Roman"/>
                <a:cs typeface="Times New Roman"/>
              </a:rPr>
              <a:t> </a:t>
            </a:r>
            <a:r>
              <a:rPr dirty="0" baseline="-130952" sz="1050" spc="-1192">
                <a:latin typeface="Times New Roman"/>
                <a:cs typeface="Times New Roman"/>
              </a:rPr>
              <a:t> </a:t>
            </a:r>
            <a:r>
              <a:rPr dirty="0" baseline="-63492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-202380" sz="1050" spc="-1185">
                <a:latin typeface="Times New Roman"/>
                <a:cs typeface="Times New Roman"/>
              </a:rPr>
              <a:t> </a:t>
            </a:r>
            <a:r>
              <a:rPr dirty="0" baseline="-229797" sz="1650" spc="-192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944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-202380" sz="1050" spc="-1282">
                <a:latin typeface="Times New Roman"/>
                <a:cs typeface="Times New Roman"/>
              </a:rPr>
              <a:t> </a:t>
            </a:r>
            <a:r>
              <a:rPr dirty="0" baseline="-229797" sz="1650" spc="-180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5396" sz="1050" spc="-922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146825" sz="1050" spc="-1245">
                <a:latin typeface="Times New Roman"/>
                <a:cs typeface="Times New Roman"/>
              </a:rPr>
              <a:t> </a:t>
            </a:r>
            <a:r>
              <a:rPr dirty="0" baseline="75396" sz="1050" spc="-1275">
                <a:latin typeface="Times New Roman"/>
                <a:cs typeface="Times New Roman"/>
              </a:rPr>
              <a:t> </a:t>
            </a:r>
            <a:r>
              <a:rPr dirty="0" baseline="-229797" sz="1650" spc="-192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02380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147">
                <a:latin typeface="Times New Roman"/>
                <a:cs typeface="Times New Roman"/>
              </a:rPr>
              <a:t> </a:t>
            </a:r>
            <a:r>
              <a:rPr dirty="0" baseline="-202380" sz="1050" spc="-1214">
                <a:latin typeface="Times New Roman"/>
                <a:cs typeface="Times New Roman"/>
              </a:rPr>
              <a:t> </a:t>
            </a:r>
            <a:r>
              <a:rPr dirty="0" baseline="146825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-130952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-229797" sz="1650" spc="-168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63492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202380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1275">
                <a:latin typeface="Times New Roman"/>
                <a:cs typeface="Times New Roman"/>
              </a:rPr>
              <a:t> </a:t>
            </a:r>
            <a:r>
              <a:rPr dirty="0" baseline="-229797" sz="1650" spc="-171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-63492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-229797" sz="1650" spc="-192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-202380" sz="1050" spc="-1170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012">
                <a:latin typeface="Times New Roman"/>
                <a:cs typeface="Times New Roman"/>
              </a:rPr>
              <a:t> </a:t>
            </a:r>
            <a:r>
              <a:rPr dirty="0" baseline="-130952" sz="1050" spc="-1237">
                <a:latin typeface="Times New Roman"/>
                <a:cs typeface="Times New Roman"/>
              </a:rPr>
              <a:t> </a:t>
            </a:r>
            <a:r>
              <a:rPr dirty="0" baseline="-63492" sz="1050" spc="-1214"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012">
                <a:latin typeface="Times New Roman"/>
                <a:cs typeface="Times New Roman"/>
              </a:rPr>
              <a:t> </a:t>
            </a:r>
            <a:r>
              <a:rPr dirty="0" baseline="-202380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75396" sz="1050" spc="-1222">
                <a:latin typeface="Times New Roman"/>
                <a:cs typeface="Times New Roman"/>
              </a:rPr>
              <a:t> </a:t>
            </a:r>
            <a:r>
              <a:rPr dirty="0" baseline="7936" sz="1050" spc="-1147">
                <a:latin typeface="Times New Roman"/>
                <a:cs typeface="Times New Roman"/>
              </a:rPr>
              <a:t> </a:t>
            </a:r>
            <a:r>
              <a:rPr dirty="0" baseline="-202380" sz="1050" spc="-1102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080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-202380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877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147">
                <a:latin typeface="Times New Roman"/>
                <a:cs typeface="Times New Roman"/>
              </a:rPr>
              <a:t> </a:t>
            </a:r>
            <a:r>
              <a:rPr dirty="0" baseline="-63492" sz="1050" spc="-1057">
                <a:latin typeface="Times New Roman"/>
                <a:cs typeface="Times New Roman"/>
              </a:rPr>
              <a:t> </a:t>
            </a:r>
            <a:r>
              <a:rPr dirty="0" baseline="-202380" sz="1050" spc="-1170">
                <a:latin typeface="Times New Roman"/>
                <a:cs typeface="Times New Roman"/>
              </a:rPr>
              <a:t> </a:t>
            </a:r>
            <a:r>
              <a:rPr dirty="0" baseline="-130952" sz="1050" spc="-1245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147">
                <a:latin typeface="Times New Roman"/>
                <a:cs typeface="Times New Roman"/>
              </a:rPr>
              <a:t> </a:t>
            </a:r>
            <a:r>
              <a:rPr dirty="0" baseline="-202380" sz="1050" spc="-1237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035">
                <a:latin typeface="Times New Roman"/>
                <a:cs typeface="Times New Roman"/>
              </a:rPr>
              <a:t> </a:t>
            </a:r>
            <a:r>
              <a:rPr dirty="0" baseline="146825" sz="1050" spc="-1260">
                <a:latin typeface="Times New Roman"/>
                <a:cs typeface="Times New Roman"/>
              </a:rPr>
              <a:t> </a:t>
            </a:r>
            <a:r>
              <a:rPr dirty="0" baseline="75396" sz="1050" spc="-1095">
                <a:latin typeface="Times New Roman"/>
                <a:cs typeface="Times New Roman"/>
              </a:rPr>
              <a:t> </a:t>
            </a:r>
            <a:r>
              <a:rPr dirty="0" baseline="-202380" sz="1050" spc="-1245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057">
                <a:latin typeface="Times New Roman"/>
                <a:cs typeface="Times New Roman"/>
              </a:rPr>
              <a:t> </a:t>
            </a:r>
            <a:r>
              <a:rPr dirty="0" baseline="7936" sz="1050" spc="-1267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072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-202380" sz="1050" spc="-1200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072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146825" sz="1050" spc="-1214">
                <a:latin typeface="Times New Roman"/>
                <a:cs typeface="Times New Roman"/>
              </a:rPr>
              <a:t> </a:t>
            </a:r>
            <a:r>
              <a:rPr dirty="0" baseline="-202380" sz="1050" spc="-967">
                <a:latin typeface="Times New Roman"/>
                <a:cs typeface="Times New Roman"/>
              </a:rPr>
              <a:t> </a:t>
            </a:r>
            <a:r>
              <a:rPr dirty="0" baseline="-130952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-63492" sz="1050" spc="-1080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922">
                <a:latin typeface="Times New Roman"/>
                <a:cs typeface="Times New Roman"/>
              </a:rPr>
              <a:t> </a:t>
            </a:r>
            <a:r>
              <a:rPr dirty="0" baseline="-202380" sz="1050" spc="-1125">
                <a:latin typeface="Times New Roman"/>
                <a:cs typeface="Times New Roman"/>
              </a:rPr>
              <a:t> </a:t>
            </a:r>
            <a:r>
              <a:rPr dirty="0" baseline="75396" sz="1050" spc="-1214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146825" sz="1050" spc="-1147">
                <a:latin typeface="Times New Roman"/>
                <a:cs typeface="Times New Roman"/>
              </a:rPr>
              <a:t> </a:t>
            </a:r>
            <a:r>
              <a:rPr dirty="0" baseline="-202380" sz="1050" spc="-1170">
                <a:latin typeface="Times New Roman"/>
                <a:cs typeface="Times New Roman"/>
              </a:rPr>
              <a:t> </a:t>
            </a:r>
            <a:r>
              <a:rPr dirty="0" baseline="146825" sz="1050" spc="-1214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-202380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035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202380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75396" sz="1050" spc="-1170">
                <a:latin typeface="Times New Roman"/>
                <a:cs typeface="Times New Roman"/>
              </a:rPr>
              <a:t> </a:t>
            </a:r>
            <a:r>
              <a:rPr dirty="0" baseline="-63492" sz="1050" spc="-1035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146825" sz="1050" spc="-1170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-202380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170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-130952" sz="1050" spc="-1192">
                <a:latin typeface="Times New Roman"/>
                <a:cs typeface="Times New Roman"/>
              </a:rPr>
              <a:t> </a:t>
            </a:r>
            <a:r>
              <a:rPr dirty="0" baseline="-202380" sz="1050" spc="-1267">
                <a:latin typeface="Times New Roman"/>
                <a:cs typeface="Times New Roman"/>
              </a:rPr>
              <a:t> </a:t>
            </a:r>
            <a:r>
              <a:rPr dirty="0" baseline="-63492" sz="1050" spc="-1102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7936" sz="1050" spc="-1170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-202380" sz="1050" spc="-1305">
                <a:latin typeface="Times New Roman"/>
                <a:cs typeface="Times New Roman"/>
              </a:rPr>
              <a:t> </a:t>
            </a:r>
            <a:r>
              <a:rPr dirty="0" baseline="7936" sz="1050" spc="-1289">
                <a:latin typeface="Times New Roman"/>
                <a:cs typeface="Times New Roman"/>
              </a:rPr>
              <a:t> </a:t>
            </a:r>
            <a:r>
              <a:rPr dirty="0" baseline="-63492" sz="1050" spc="-1080">
                <a:latin typeface="Times New Roman"/>
                <a:cs typeface="Times New Roman"/>
              </a:rPr>
              <a:t> </a:t>
            </a:r>
            <a:r>
              <a:rPr dirty="0" baseline="-130952" sz="1050" spc="-944">
                <a:latin typeface="Times New Roman"/>
                <a:cs typeface="Times New Roman"/>
              </a:rPr>
              <a:t> </a:t>
            </a:r>
            <a:r>
              <a:rPr dirty="0" baseline="-202380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7936" sz="1050" spc="-1057">
                <a:latin typeface="Times New Roman"/>
                <a:cs typeface="Times New Roman"/>
              </a:rPr>
              <a:t> </a:t>
            </a:r>
            <a:r>
              <a:rPr dirty="0" baseline="-202380" sz="1050" spc="-1057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-202380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282">
                <a:latin typeface="Times New Roman"/>
                <a:cs typeface="Times New Roman"/>
              </a:rPr>
              <a:t> </a:t>
            </a:r>
            <a:r>
              <a:rPr dirty="0" baseline="7936" sz="1050" spc="-1012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237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-202380" sz="1050" spc="-1237">
                <a:latin typeface="Times New Roman"/>
                <a:cs typeface="Times New Roman"/>
              </a:rPr>
              <a:t> </a:t>
            </a:r>
            <a:r>
              <a:rPr dirty="0" baseline="-63492" sz="1050" spc="-1080">
                <a:latin typeface="Times New Roman"/>
                <a:cs typeface="Times New Roman"/>
              </a:rPr>
              <a:t> </a:t>
            </a:r>
            <a:r>
              <a:rPr dirty="0" baseline="-130952" sz="1050" spc="-1125">
                <a:latin typeface="Times New Roman"/>
                <a:cs typeface="Times New Roman"/>
              </a:rPr>
              <a:t> </a:t>
            </a:r>
            <a:r>
              <a:rPr dirty="0" baseline="75396" sz="1050" spc="-1170">
                <a:latin typeface="Times New Roman"/>
                <a:cs typeface="Times New Roman"/>
              </a:rPr>
              <a:t> </a:t>
            </a:r>
            <a:r>
              <a:rPr dirty="0" baseline="-202380" sz="1050" spc="-1192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-63492" sz="1050" spc="-1012">
                <a:latin typeface="Times New Roman"/>
                <a:cs typeface="Times New Roman"/>
              </a:rPr>
              <a:t> </a:t>
            </a:r>
            <a:r>
              <a:rPr dirty="0" baseline="-130952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192">
                <a:latin typeface="Times New Roman"/>
                <a:cs typeface="Times New Roman"/>
              </a:rPr>
              <a:t> </a:t>
            </a:r>
            <a:r>
              <a:rPr dirty="0" baseline="-202380" sz="1050" spc="-1057">
                <a:latin typeface="Times New Roman"/>
                <a:cs typeface="Times New Roman"/>
              </a:rPr>
              <a:t> </a:t>
            </a:r>
            <a:r>
              <a:rPr dirty="0" baseline="7936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1260">
                <a:latin typeface="Times New Roman"/>
                <a:cs typeface="Times New Roman"/>
              </a:rPr>
              <a:t> </a:t>
            </a:r>
            <a:r>
              <a:rPr dirty="0" baseline="-202380" sz="1050" spc="-1192">
                <a:latin typeface="Times New Roman"/>
                <a:cs typeface="Times New Roman"/>
              </a:rPr>
              <a:t> </a:t>
            </a:r>
            <a:r>
              <a:rPr dirty="0" baseline="-130952" sz="1050" spc="-1170">
                <a:latin typeface="Times New Roman"/>
                <a:cs typeface="Times New Roman"/>
              </a:rPr>
              <a:t> </a:t>
            </a:r>
            <a:r>
              <a:rPr dirty="0" baseline="7936" sz="1050" spc="-944">
                <a:latin typeface="Times New Roman"/>
                <a:cs typeface="Times New Roman"/>
              </a:rPr>
              <a:t> </a:t>
            </a:r>
            <a:r>
              <a:rPr dirty="0" baseline="-202380" sz="1050" spc="-1282">
                <a:latin typeface="Times New Roman"/>
                <a:cs typeface="Times New Roman"/>
              </a:rPr>
              <a:t> </a:t>
            </a:r>
            <a:r>
              <a:rPr dirty="0" baseline="-63492" sz="1050" spc="-1170">
                <a:latin typeface="Times New Roman"/>
                <a:cs typeface="Times New Roman"/>
              </a:rPr>
              <a:t> </a:t>
            </a:r>
            <a:r>
              <a:rPr dirty="0" baseline="-130952" sz="1050" spc="-1214">
                <a:latin typeface="Times New Roman"/>
                <a:cs typeface="Times New Roman"/>
              </a:rPr>
              <a:t> </a:t>
            </a:r>
            <a:r>
              <a:rPr dirty="0" baseline="7936" sz="1050" spc="-1125">
                <a:latin typeface="Times New Roman"/>
                <a:cs typeface="Times New Roman"/>
              </a:rPr>
              <a:t> </a:t>
            </a:r>
            <a:r>
              <a:rPr dirty="0" baseline="75396" sz="1050" spc="-1125">
                <a:latin typeface="Times New Roman"/>
                <a:cs typeface="Times New Roman"/>
              </a:rPr>
              <a:t> </a:t>
            </a:r>
            <a:r>
              <a:rPr dirty="0" baseline="-202380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-202380" sz="1050" spc="-1057">
                <a:latin typeface="Times New Roman"/>
                <a:cs typeface="Times New Roman"/>
              </a:rPr>
              <a:t> </a:t>
            </a:r>
            <a:r>
              <a:rPr dirty="0" baseline="7936" sz="1050" spc="-1260">
                <a:latin typeface="Times New Roman"/>
                <a:cs typeface="Times New Roman"/>
              </a:rPr>
              <a:t> </a:t>
            </a:r>
            <a:r>
              <a:rPr dirty="0" baseline="-202380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237">
                <a:latin typeface="Times New Roman"/>
                <a:cs typeface="Times New Roman"/>
              </a:rPr>
              <a:t> </a:t>
            </a:r>
            <a:r>
              <a:rPr dirty="0" baseline="-63492" sz="1050" spc="-1147">
                <a:latin typeface="Times New Roman"/>
                <a:cs typeface="Times New Roman"/>
              </a:rPr>
              <a:t> </a:t>
            </a:r>
            <a:r>
              <a:rPr dirty="0" baseline="7936" sz="1050" spc="-1305">
                <a:latin typeface="Times New Roman"/>
                <a:cs typeface="Times New Roman"/>
              </a:rPr>
              <a:t> </a:t>
            </a:r>
            <a:r>
              <a:rPr dirty="0" baseline="-130952" sz="1050" spc="-922">
                <a:latin typeface="Times New Roman"/>
                <a:cs typeface="Times New Roman"/>
              </a:rPr>
              <a:t> </a:t>
            </a:r>
            <a:r>
              <a:rPr dirty="0" baseline="75396" sz="1050" spc="-1282">
                <a:latin typeface="Times New Roman"/>
                <a:cs typeface="Times New Roman"/>
              </a:rPr>
              <a:t> </a:t>
            </a:r>
            <a:r>
              <a:rPr dirty="0" baseline="-202380" sz="1050" spc="-1102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1192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1035">
                <a:latin typeface="Times New Roman"/>
                <a:cs typeface="Times New Roman"/>
              </a:rPr>
              <a:t> </a:t>
            </a:r>
            <a:r>
              <a:rPr dirty="0" baseline="-202380" sz="1050" spc="-1170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260">
                <a:latin typeface="Times New Roman"/>
                <a:cs typeface="Times New Roman"/>
              </a:rPr>
              <a:t> </a:t>
            </a:r>
            <a:r>
              <a:rPr dirty="0" baseline="7936" sz="1050" spc="-802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967">
                <a:latin typeface="Times New Roman"/>
                <a:cs typeface="Times New Roman"/>
              </a:rPr>
              <a:t> </a:t>
            </a:r>
            <a:r>
              <a:rPr dirty="0" baseline="7936" sz="1050" spc="-1102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914">
                <a:latin typeface="Times New Roman"/>
                <a:cs typeface="Times New Roman"/>
              </a:rPr>
              <a:t> </a:t>
            </a:r>
            <a:r>
              <a:rPr dirty="0" baseline="7936" sz="1050" spc="-1147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102">
                <a:latin typeface="Times New Roman"/>
                <a:cs typeface="Times New Roman"/>
              </a:rPr>
              <a:t> </a:t>
            </a:r>
            <a:r>
              <a:rPr dirty="0" baseline="7936" sz="1050" spc="-967">
                <a:latin typeface="Times New Roman"/>
                <a:cs typeface="Times New Roman"/>
              </a:rPr>
              <a:t> </a:t>
            </a:r>
            <a:r>
              <a:rPr dirty="0" baseline="-63492" sz="1050" spc="-1260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035">
                <a:latin typeface="Times New Roman"/>
                <a:cs typeface="Times New Roman"/>
              </a:rPr>
              <a:t> </a:t>
            </a:r>
            <a:r>
              <a:rPr dirty="0" baseline="7936" sz="1050" spc="-1214">
                <a:latin typeface="Times New Roman"/>
                <a:cs typeface="Times New Roman"/>
              </a:rPr>
              <a:t> </a:t>
            </a:r>
            <a:r>
              <a:rPr dirty="0" baseline="-63492" sz="1050" spc="-1057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75396" sz="1050" spc="-1035">
                <a:latin typeface="Times New Roman"/>
                <a:cs typeface="Times New Roman"/>
              </a:rPr>
              <a:t> </a:t>
            </a:r>
            <a:r>
              <a:rPr dirty="0" baseline="7936" sz="1050" spc="-1222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-63492" sz="1050" spc="-1237">
                <a:latin typeface="Times New Roman"/>
                <a:cs typeface="Times New Roman"/>
              </a:rPr>
              <a:t> </a:t>
            </a:r>
            <a:r>
              <a:rPr dirty="0" baseline="75396" sz="1050" spc="-802">
                <a:latin typeface="Times New Roman"/>
                <a:cs typeface="Times New Roman"/>
              </a:rPr>
              <a:t> </a:t>
            </a:r>
            <a:r>
              <a:rPr dirty="0" baseline="7936" sz="1050" spc="-1222">
                <a:latin typeface="Times New Roman"/>
                <a:cs typeface="Times New Roman"/>
              </a:rPr>
              <a:t> </a:t>
            </a:r>
            <a:r>
              <a:rPr dirty="0" baseline="-130952" sz="1050" spc="-1305">
                <a:latin typeface="Times New Roman"/>
                <a:cs typeface="Times New Roman"/>
              </a:rPr>
              <a:t> </a:t>
            </a:r>
            <a:r>
              <a:rPr dirty="0" baseline="-63492" sz="1050" spc="-1282">
                <a:latin typeface="Times New Roman"/>
                <a:cs typeface="Times New Roman"/>
              </a:rPr>
              <a:t> </a:t>
            </a:r>
            <a:r>
              <a:rPr dirty="0" baseline="75396" sz="1050" spc="-209">
                <a:latin typeface="Times New Roman"/>
                <a:cs typeface="Times New Roman"/>
              </a:rPr>
              <a:t> </a:t>
            </a:r>
            <a:endParaRPr baseline="75396" sz="10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52572" y="6338345"/>
            <a:ext cx="2636520" cy="13652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830"/>
              </a:spcBef>
            </a:pP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71428" sz="1050" spc="-944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989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125">
                <a:latin typeface="Times New Roman"/>
                <a:cs typeface="Times New Roman"/>
              </a:rPr>
              <a:t> </a:t>
            </a:r>
            <a:r>
              <a:rPr dirty="0" baseline="138888" sz="1050" spc="-1012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baseline="71428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057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012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-71428" sz="1050" spc="-1214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-71428" sz="1050" spc="-1080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170">
                <a:latin typeface="Times New Roman"/>
                <a:cs typeface="Times New Roman"/>
              </a:rPr>
              <a:t> </a:t>
            </a:r>
            <a:r>
              <a:rPr dirty="0" baseline="210317" sz="1050" spc="-1057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967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147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277777" sz="1050" spc="-1260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057">
                <a:latin typeface="Times New Roman"/>
                <a:cs typeface="Times New Roman"/>
              </a:rPr>
              <a:t> </a:t>
            </a:r>
            <a:r>
              <a:rPr dirty="0" baseline="277777" sz="1050" spc="-1035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baseline="138888" sz="1050" spc="-892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latin typeface="Times New Roman"/>
                <a:cs typeface="Times New Roman"/>
              </a:rPr>
              <a:t> </a:t>
            </a:r>
            <a:r>
              <a:rPr dirty="0" baseline="-71428" sz="1050" spc="-1147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baseline="277777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147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277777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982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baseline="-71428" sz="1050" spc="-1057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1282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1057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71428" sz="1050" spc="-1214"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125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71428" sz="1050" spc="-1207">
                <a:latin typeface="Times New Roman"/>
                <a:cs typeface="Times New Roman"/>
              </a:rPr>
              <a:t> </a:t>
            </a:r>
            <a:r>
              <a:rPr dirty="0" baseline="277777" sz="1050" spc="-1147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71428" sz="1050" spc="-1192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138888" sz="1050" spc="-1260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baseline="138888" sz="1050" spc="-1139">
                <a:latin typeface="Times New Roman"/>
                <a:cs typeface="Times New Roman"/>
              </a:rPr>
              <a:t> </a:t>
            </a:r>
            <a:r>
              <a:rPr dirty="0" baseline="277777" sz="1050" spc="-1245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192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71428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967">
                <a:latin typeface="Times New Roman"/>
                <a:cs typeface="Times New Roman"/>
              </a:rPr>
              <a:t> </a:t>
            </a:r>
            <a:r>
              <a:rPr dirty="0" baseline="71428" sz="1050" spc="-1282">
                <a:latin typeface="Times New Roman"/>
                <a:cs typeface="Times New Roman"/>
              </a:rPr>
              <a:t> </a:t>
            </a:r>
            <a:r>
              <a:rPr dirty="0" baseline="210317" sz="1050" spc="-1289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71428" sz="1050" spc="-1192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277777" sz="1050" spc="-1125">
                <a:latin typeface="Times New Roman"/>
                <a:cs typeface="Times New Roman"/>
              </a:rPr>
              <a:t> </a:t>
            </a:r>
            <a:r>
              <a:rPr dirty="0" baseline="210317" sz="1050" spc="-1147">
                <a:latin typeface="Times New Roman"/>
                <a:cs typeface="Times New Roman"/>
              </a:rPr>
              <a:t> </a:t>
            </a:r>
            <a:r>
              <a:rPr dirty="0" baseline="138888" sz="1050" spc="-1192">
                <a:latin typeface="Times New Roman"/>
                <a:cs typeface="Times New Roman"/>
              </a:rPr>
              <a:t> </a:t>
            </a:r>
            <a:r>
              <a:rPr dirty="0" baseline="71428" sz="1050" spc="-1147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-71428" sz="1050" spc="-1170"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latin typeface="Times New Roman"/>
                <a:cs typeface="Times New Roman"/>
              </a:rPr>
              <a:t> </a:t>
            </a:r>
            <a:r>
              <a:rPr dirty="0" baseline="210317" sz="1050" spc="-1125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210317" sz="1050" spc="-1305">
                <a:latin typeface="Times New Roman"/>
                <a:cs typeface="Times New Roman"/>
              </a:rPr>
              <a:t> </a:t>
            </a:r>
            <a:r>
              <a:rPr dirty="0" baseline="277777" sz="1050" spc="-1102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baseline="277777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260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138888" sz="1050" spc="-1102">
                <a:latin typeface="Times New Roman"/>
                <a:cs typeface="Times New Roman"/>
              </a:rPr>
              <a:t> </a:t>
            </a:r>
            <a:r>
              <a:rPr dirty="0" baseline="277777" sz="1050" spc="-1170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210317" sz="1050" spc="-944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277777" sz="1050" spc="-1147">
                <a:latin typeface="Times New Roman"/>
                <a:cs typeface="Times New Roman"/>
              </a:rPr>
              <a:t> </a:t>
            </a:r>
            <a:r>
              <a:rPr dirty="0" baseline="-71428" sz="1050" spc="-960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71428" sz="1050" spc="-1282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277777" sz="1050" spc="-1102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latin typeface="Times New Roman"/>
                <a:cs typeface="Times New Roman"/>
              </a:rPr>
              <a:t> </a:t>
            </a:r>
            <a:r>
              <a:rPr dirty="0" sz="700" spc="-660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baseline="277777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sz="700" spc="-750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baseline="210317" sz="1050" spc="-1147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71428" sz="1050" spc="-1214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277777" sz="1050" spc="-1080">
                <a:latin typeface="Times New Roman"/>
                <a:cs typeface="Times New Roman"/>
              </a:rPr>
              <a:t> </a:t>
            </a:r>
            <a:r>
              <a:rPr dirty="0" baseline="210317" sz="1050" spc="-1192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214">
                <a:latin typeface="Times New Roman"/>
                <a:cs typeface="Times New Roman"/>
              </a:rPr>
              <a:t> </a:t>
            </a:r>
            <a:r>
              <a:rPr dirty="0" baseline="-71428" sz="1050" spc="-1260">
                <a:latin typeface="Times New Roman"/>
                <a:cs typeface="Times New Roman"/>
              </a:rPr>
              <a:t> </a:t>
            </a:r>
            <a:r>
              <a:rPr dirty="0" baseline="277777" sz="1050" spc="-877">
                <a:latin typeface="Times New Roman"/>
                <a:cs typeface="Times New Roman"/>
              </a:rPr>
              <a:t> </a:t>
            </a:r>
            <a:r>
              <a:rPr dirty="0" baseline="71428" sz="1050" spc="-1282">
                <a:latin typeface="Times New Roman"/>
                <a:cs typeface="Times New Roman"/>
              </a:rPr>
              <a:t> </a:t>
            </a:r>
            <a:r>
              <a:rPr dirty="0" baseline="138888" sz="1050" spc="-1147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277777" sz="1050" spc="-1125">
                <a:latin typeface="Times New Roman"/>
                <a:cs typeface="Times New Roman"/>
              </a:rPr>
              <a:t> </a:t>
            </a:r>
            <a:r>
              <a:rPr dirty="0" baseline="71428" sz="1050" spc="-1035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277777" sz="1050" spc="-1214">
                <a:latin typeface="Times New Roman"/>
                <a:cs typeface="Times New Roman"/>
              </a:rPr>
              <a:t> </a:t>
            </a:r>
            <a:r>
              <a:rPr dirty="0" baseline="210317" sz="1050" spc="-1057">
                <a:latin typeface="Times New Roman"/>
                <a:cs typeface="Times New Roman"/>
              </a:rPr>
              <a:t> </a:t>
            </a:r>
            <a:r>
              <a:rPr dirty="0" baseline="-71428" sz="1050" spc="-1192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71428" sz="1050" spc="-1125">
                <a:latin typeface="Times New Roman"/>
                <a:cs typeface="Times New Roman"/>
              </a:rPr>
              <a:t> </a:t>
            </a:r>
            <a:r>
              <a:rPr dirty="0" baseline="277777" sz="1050" spc="-1214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210317" sz="1050" spc="-1125">
                <a:latin typeface="Times New Roman"/>
                <a:cs typeface="Times New Roman"/>
              </a:rPr>
              <a:t> </a:t>
            </a:r>
            <a:r>
              <a:rPr dirty="0" baseline="-71428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305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277777" sz="1050" spc="-1147">
                <a:latin typeface="Times New Roman"/>
                <a:cs typeface="Times New Roman"/>
              </a:rPr>
              <a:t> </a:t>
            </a:r>
            <a:r>
              <a:rPr dirty="0" baseline="210317" sz="1050" spc="-1147">
                <a:latin typeface="Times New Roman"/>
                <a:cs typeface="Times New Roman"/>
              </a:rPr>
              <a:t> </a:t>
            </a:r>
            <a:r>
              <a:rPr dirty="0" baseline="-71428" sz="1050" spc="-1214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138888" sz="1050" spc="-1125">
                <a:latin typeface="Times New Roman"/>
                <a:cs typeface="Times New Roman"/>
              </a:rPr>
              <a:t> </a:t>
            </a:r>
            <a:r>
              <a:rPr dirty="0" baseline="277777" sz="1050" spc="-1080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71428" sz="1050" spc="-1147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289">
                <a:latin typeface="Times New Roman"/>
                <a:cs typeface="Times New Roman"/>
              </a:rPr>
              <a:t> </a:t>
            </a:r>
            <a:r>
              <a:rPr dirty="0" baseline="210317" sz="1050" spc="-1080"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baseline="71428" sz="1050" spc="-1289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latin typeface="Times New Roman"/>
                <a:cs typeface="Times New Roman"/>
              </a:rPr>
              <a:t> </a:t>
            </a:r>
            <a:r>
              <a:rPr dirty="0" baseline="210317" sz="1050" spc="-1147">
                <a:latin typeface="Times New Roman"/>
                <a:cs typeface="Times New Roman"/>
              </a:rPr>
              <a:t> </a:t>
            </a:r>
            <a:r>
              <a:rPr dirty="0" baseline="-71428" sz="1050" spc="-1237">
                <a:latin typeface="Times New Roman"/>
                <a:cs typeface="Times New Roman"/>
              </a:rPr>
              <a:t> </a:t>
            </a:r>
            <a:r>
              <a:rPr dirty="0" baseline="277777" sz="1050" spc="-1170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095">
                <a:latin typeface="Times New Roman"/>
                <a:cs typeface="Times New Roman"/>
              </a:rPr>
              <a:t> </a:t>
            </a:r>
            <a:r>
              <a:rPr dirty="0" baseline="210317" sz="1050" spc="-1245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277777" sz="1050" spc="-1192">
                <a:latin typeface="Times New Roman"/>
                <a:cs typeface="Times New Roman"/>
              </a:rPr>
              <a:t> </a:t>
            </a:r>
            <a:r>
              <a:rPr dirty="0" baseline="138888" sz="1050" spc="-1282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210317" sz="1050" spc="-1267">
                <a:latin typeface="Times New Roman"/>
                <a:cs typeface="Times New Roman"/>
              </a:rPr>
              <a:t> </a:t>
            </a:r>
            <a:r>
              <a:rPr dirty="0" baseline="-71428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102">
                <a:latin typeface="Times New Roman"/>
                <a:cs typeface="Times New Roman"/>
              </a:rPr>
              <a:t> </a:t>
            </a:r>
            <a:r>
              <a:rPr dirty="0" baseline="138888" sz="1050" spc="-967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-71428" sz="1050" spc="-1305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147">
                <a:latin typeface="Times New Roman"/>
                <a:cs typeface="Times New Roman"/>
              </a:rPr>
              <a:t> </a:t>
            </a:r>
            <a:r>
              <a:rPr dirty="0" baseline="277777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035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210317" sz="1050" spc="-1214">
                <a:latin typeface="Times New Roman"/>
                <a:cs typeface="Times New Roman"/>
              </a:rPr>
              <a:t> </a:t>
            </a:r>
            <a:r>
              <a:rPr dirty="0" baseline="71428" sz="1050" spc="-1170">
                <a:latin typeface="Times New Roman"/>
                <a:cs typeface="Times New Roman"/>
              </a:rPr>
              <a:t> </a:t>
            </a:r>
            <a:r>
              <a:rPr dirty="0" baseline="138888" sz="1050" spc="-1305">
                <a:latin typeface="Times New Roman"/>
                <a:cs typeface="Times New Roman"/>
              </a:rPr>
              <a:t> </a:t>
            </a:r>
            <a:r>
              <a:rPr dirty="0" baseline="277777" sz="1050" spc="-1237">
                <a:latin typeface="Times New Roman"/>
                <a:cs typeface="Times New Roman"/>
              </a:rPr>
              <a:t> </a:t>
            </a:r>
            <a:r>
              <a:rPr dirty="0" baseline="-71428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282">
                <a:latin typeface="Times New Roman"/>
                <a:cs typeface="Times New Roman"/>
              </a:rPr>
              <a:t> </a:t>
            </a:r>
            <a:r>
              <a:rPr dirty="0" baseline="71428" sz="1050" spc="-1035">
                <a:latin typeface="Times New Roman"/>
                <a:cs typeface="Times New Roman"/>
              </a:rPr>
              <a:t> </a:t>
            </a:r>
            <a:r>
              <a:rPr dirty="0" baseline="210317" sz="1050" spc="-1080">
                <a:latin typeface="Times New Roman"/>
                <a:cs typeface="Times New Roman"/>
              </a:rPr>
              <a:t> </a:t>
            </a:r>
            <a:r>
              <a:rPr dirty="0" baseline="277777" sz="1050" spc="-944">
                <a:latin typeface="Times New Roman"/>
                <a:cs typeface="Times New Roman"/>
              </a:rPr>
              <a:t> </a:t>
            </a:r>
            <a:r>
              <a:rPr dirty="0" baseline="277777" sz="1050" spc="-1282">
                <a:latin typeface="Times New Roman"/>
                <a:cs typeface="Times New Roman"/>
              </a:rPr>
              <a:t> </a:t>
            </a:r>
            <a:r>
              <a:rPr dirty="0" baseline="210317" sz="1050" spc="-1237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71428" sz="1050" spc="-1260">
                <a:latin typeface="Times New Roman"/>
                <a:cs typeface="Times New Roman"/>
              </a:rPr>
              <a:t> </a:t>
            </a:r>
            <a:r>
              <a:rPr dirty="0" baseline="138888" sz="1050" spc="-1080">
                <a:latin typeface="Times New Roman"/>
                <a:cs typeface="Times New Roman"/>
              </a:rPr>
              <a:t> </a:t>
            </a:r>
            <a:r>
              <a:rPr dirty="0" sz="700" spc="-825">
                <a:latin typeface="Times New Roman"/>
                <a:cs typeface="Times New Roman"/>
              </a:rPr>
              <a:t> </a:t>
            </a:r>
            <a:r>
              <a:rPr dirty="0" baseline="138888" sz="1050" spc="-1147">
                <a:latin typeface="Times New Roman"/>
                <a:cs typeface="Times New Roman"/>
              </a:rPr>
              <a:t> </a:t>
            </a:r>
            <a:r>
              <a:rPr dirty="0" baseline="277777" sz="1050" spc="-1237">
                <a:latin typeface="Times New Roman"/>
                <a:cs typeface="Times New Roman"/>
              </a:rPr>
              <a:t> </a:t>
            </a:r>
            <a:r>
              <a:rPr dirty="0" baseline="210317" sz="1050" spc="-1267">
                <a:latin typeface="Times New Roman"/>
                <a:cs typeface="Times New Roman"/>
              </a:rPr>
              <a:t> </a:t>
            </a:r>
            <a:r>
              <a:rPr dirty="0" baseline="71428" sz="1050" spc="-209">
                <a:latin typeface="Times New Roman"/>
                <a:cs typeface="Times New Roman"/>
              </a:rPr>
              <a:t> </a:t>
            </a:r>
            <a:endParaRPr baseline="71428" sz="10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820628" y="7241924"/>
            <a:ext cx="8554085" cy="192405"/>
          </a:xfrm>
          <a:prstGeom prst="rect">
            <a:avLst/>
          </a:prstGeom>
        </p:spPr>
        <p:txBody>
          <a:bodyPr wrap="square" lIns="0" tIns="1511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90"/>
              </a:spcBef>
              <a:tabLst>
                <a:tab pos="2919730" algn="l"/>
                <a:tab pos="5908040" algn="l"/>
              </a:tabLst>
            </a:pPr>
            <a:r>
              <a:rPr dirty="0" baseline="174242" sz="1650" spc="-197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98412" sz="1050" spc="-209">
                <a:latin typeface="Times New Roman"/>
                <a:cs typeface="Times New Roman"/>
              </a:rPr>
              <a:t> </a:t>
            </a:r>
            <a:r>
              <a:rPr dirty="0" baseline="198412" sz="1050" spc="-127">
                <a:latin typeface="Times New Roman"/>
                <a:cs typeface="Times New Roman"/>
              </a:rPr>
              <a:t> </a:t>
            </a:r>
            <a:r>
              <a:rPr dirty="0" baseline="126984" sz="1050" spc="-1170">
                <a:latin typeface="Times New Roman"/>
                <a:cs typeface="Times New Roman"/>
              </a:rPr>
              <a:t> </a:t>
            </a:r>
            <a:r>
              <a:rPr dirty="0" baseline="198412" sz="1050" spc="-1282">
                <a:latin typeface="Times New Roman"/>
                <a:cs typeface="Times New Roman"/>
              </a:rPr>
              <a:t> </a:t>
            </a:r>
            <a:r>
              <a:rPr dirty="0" baseline="174242" sz="1650" spc="-134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98412" sz="1050" spc="-1012">
                <a:latin typeface="Times New Roman"/>
                <a:cs typeface="Times New Roman"/>
              </a:rPr>
              <a:t> </a:t>
            </a:r>
            <a:r>
              <a:rPr dirty="0" baseline="198412" sz="1050" spc="-1147">
                <a:latin typeface="Times New Roman"/>
                <a:cs typeface="Times New Roman"/>
              </a:rPr>
              <a:t> </a:t>
            </a:r>
            <a:r>
              <a:rPr dirty="0" baseline="174242" sz="1650" spc="-18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26984" sz="1050" spc="-1305">
                <a:latin typeface="Times New Roman"/>
                <a:cs typeface="Times New Roman"/>
              </a:rPr>
              <a:t> </a:t>
            </a:r>
            <a:r>
              <a:rPr dirty="0" baseline="-19841" sz="1050" spc="-1305">
                <a:latin typeface="Times New Roman"/>
                <a:cs typeface="Times New Roman"/>
              </a:rPr>
              <a:t> </a:t>
            </a:r>
            <a:r>
              <a:rPr dirty="0" baseline="59523" sz="1050" spc="-1214">
                <a:latin typeface="Times New Roman"/>
                <a:cs typeface="Times New Roman"/>
              </a:rPr>
              <a:t> </a:t>
            </a:r>
            <a:r>
              <a:rPr dirty="0" baseline="198412" sz="1050" spc="-810">
                <a:latin typeface="Times New Roman"/>
                <a:cs typeface="Times New Roman"/>
              </a:rPr>
              <a:t> </a:t>
            </a:r>
            <a:r>
              <a:rPr dirty="0" baseline="-19841" sz="1050" spc="-1237">
                <a:latin typeface="Times New Roman"/>
                <a:cs typeface="Times New Roman"/>
              </a:rPr>
              <a:t> </a:t>
            </a:r>
            <a:r>
              <a:rPr dirty="0" baseline="59523" sz="1050" spc="-1260">
                <a:latin typeface="Times New Roman"/>
                <a:cs typeface="Times New Roman"/>
              </a:rPr>
              <a:t> </a:t>
            </a:r>
            <a:r>
              <a:rPr dirty="0" baseline="198412" sz="1050" spc="-1214">
                <a:latin typeface="Times New Roman"/>
                <a:cs typeface="Times New Roman"/>
              </a:rPr>
              <a:t> </a:t>
            </a:r>
            <a:r>
              <a:rPr dirty="0" baseline="126984" sz="1050" spc="-1214">
                <a:latin typeface="Times New Roman"/>
                <a:cs typeface="Times New Roman"/>
              </a:rPr>
              <a:t> </a:t>
            </a:r>
            <a:r>
              <a:rPr dirty="0" baseline="174242" sz="1650" spc="-173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98412" sz="1050" spc="-1237">
                <a:latin typeface="Times New Roman"/>
                <a:cs typeface="Times New Roman"/>
              </a:rPr>
              <a:t> </a:t>
            </a:r>
            <a:r>
              <a:rPr dirty="0" baseline="-19841" sz="1050" spc="-1237">
                <a:latin typeface="Times New Roman"/>
                <a:cs typeface="Times New Roman"/>
              </a:rPr>
              <a:t> </a:t>
            </a:r>
            <a:r>
              <a:rPr dirty="0" baseline="59523" sz="1050" spc="-1170">
                <a:latin typeface="Times New Roman"/>
                <a:cs typeface="Times New Roman"/>
              </a:rPr>
              <a:t> </a:t>
            </a:r>
            <a:r>
              <a:rPr dirty="0" baseline="126984" sz="1050" spc="-1080">
                <a:latin typeface="Times New Roman"/>
                <a:cs typeface="Times New Roman"/>
              </a:rPr>
              <a:t> </a:t>
            </a:r>
            <a:r>
              <a:rPr dirty="0" baseline="59523" sz="1050" spc="-1125">
                <a:latin typeface="Times New Roman"/>
                <a:cs typeface="Times New Roman"/>
              </a:rPr>
              <a:t> </a:t>
            </a:r>
            <a:r>
              <a:rPr dirty="0" baseline="-19841" sz="1050" spc="-1102">
                <a:latin typeface="Times New Roman"/>
                <a:cs typeface="Times New Roman"/>
              </a:rPr>
              <a:t> </a:t>
            </a:r>
            <a:r>
              <a:rPr dirty="0" baseline="126984" sz="1050" spc="-1260">
                <a:latin typeface="Times New Roman"/>
                <a:cs typeface="Times New Roman"/>
              </a:rPr>
              <a:t> </a:t>
            </a:r>
            <a:r>
              <a:rPr dirty="0" baseline="174242" sz="1650" spc="-193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198412" sz="1050" spc="-1237">
                <a:latin typeface="Times New Roman"/>
                <a:cs typeface="Times New Roman"/>
              </a:rPr>
              <a:t> </a:t>
            </a:r>
            <a:r>
              <a:rPr dirty="0" baseline="-19841" sz="1050" spc="-1237">
                <a:latin typeface="Times New Roman"/>
                <a:cs typeface="Times New Roman"/>
              </a:rPr>
              <a:t> </a:t>
            </a:r>
            <a:r>
              <a:rPr dirty="0" baseline="59523" sz="1050" spc="-1080">
                <a:latin typeface="Times New Roman"/>
                <a:cs typeface="Times New Roman"/>
              </a:rPr>
              <a:t> </a:t>
            </a:r>
            <a:r>
              <a:rPr dirty="0" baseline="-19841" sz="1050" spc="-1170">
                <a:latin typeface="Times New Roman"/>
                <a:cs typeface="Times New Roman"/>
              </a:rPr>
              <a:t> </a:t>
            </a:r>
            <a:r>
              <a:rPr dirty="0" baseline="126984" sz="1050" spc="-1147">
                <a:latin typeface="Times New Roman"/>
                <a:cs typeface="Times New Roman"/>
              </a:rPr>
              <a:t> </a:t>
            </a:r>
            <a:r>
              <a:rPr dirty="0" baseline="198412" sz="1050" spc="-1170">
                <a:latin typeface="Times New Roman"/>
                <a:cs typeface="Times New Roman"/>
              </a:rPr>
              <a:t> </a:t>
            </a:r>
            <a:r>
              <a:rPr dirty="0" baseline="59523" sz="1050" spc="-1080">
                <a:latin typeface="Times New Roman"/>
                <a:cs typeface="Times New Roman"/>
              </a:rPr>
              <a:t> </a:t>
            </a:r>
            <a:r>
              <a:rPr dirty="0" baseline="-19841" sz="1050" spc="-1237">
                <a:latin typeface="Times New Roman"/>
                <a:cs typeface="Times New Roman"/>
              </a:rPr>
              <a:t> </a:t>
            </a:r>
            <a:r>
              <a:rPr dirty="0" baseline="198412" sz="1050" spc="-1282">
                <a:latin typeface="Times New Roman"/>
                <a:cs typeface="Times New Roman"/>
              </a:rPr>
              <a:t> </a:t>
            </a:r>
            <a:r>
              <a:rPr dirty="0" baseline="126984" sz="1050" spc="-1192">
                <a:latin typeface="Times New Roman"/>
                <a:cs typeface="Times New Roman"/>
              </a:rPr>
              <a:t> </a:t>
            </a:r>
            <a:r>
              <a:rPr dirty="0" baseline="174242" sz="1650" spc="-180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59523" sz="1050" spc="-1170">
                <a:latin typeface="Times New Roman"/>
                <a:cs typeface="Times New Roman"/>
              </a:rPr>
              <a:t> </a:t>
            </a:r>
            <a:r>
              <a:rPr dirty="0" baseline="126984" sz="1050" spc="-892">
                <a:latin typeface="Times New Roman"/>
                <a:cs typeface="Times New Roman"/>
              </a:rPr>
              <a:t> </a:t>
            </a:r>
            <a:r>
              <a:rPr dirty="0" baseline="-19841" sz="1050" spc="-1260">
                <a:latin typeface="Times New Roman"/>
                <a:cs typeface="Times New Roman"/>
              </a:rPr>
              <a:t> </a:t>
            </a:r>
            <a:r>
              <a:rPr dirty="0" baseline="198412" sz="1050" spc="-1289">
                <a:latin typeface="Times New Roman"/>
                <a:cs typeface="Times New Roman"/>
              </a:rPr>
              <a:t> </a:t>
            </a:r>
            <a:r>
              <a:rPr dirty="0" baseline="59523" sz="1050" spc="-1170">
                <a:latin typeface="Times New Roman"/>
                <a:cs typeface="Times New Roman"/>
              </a:rPr>
              <a:t> </a:t>
            </a:r>
            <a:r>
              <a:rPr dirty="0" baseline="126984" sz="1050" spc="-1050">
                <a:latin typeface="Times New Roman"/>
                <a:cs typeface="Times New Roman"/>
              </a:rPr>
              <a:t> </a:t>
            </a:r>
            <a:r>
              <a:rPr dirty="0" baseline="174242" sz="1650" spc="-174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59523" sz="1050" spc="-1237">
                <a:latin typeface="Times New Roman"/>
                <a:cs typeface="Times New Roman"/>
              </a:rPr>
              <a:t> </a:t>
            </a:r>
            <a:r>
              <a:rPr dirty="0" baseline="-19841" sz="1050" spc="-1214">
                <a:latin typeface="Times New Roman"/>
                <a:cs typeface="Times New Roman"/>
              </a:rPr>
              <a:t> </a:t>
            </a:r>
            <a:r>
              <a:rPr dirty="0" baseline="198412" sz="1050" spc="-1102">
                <a:latin typeface="Times New Roman"/>
                <a:cs typeface="Times New Roman"/>
              </a:rPr>
              <a:t> </a:t>
            </a:r>
            <a:r>
              <a:rPr dirty="0" baseline="-19841" sz="1050" spc="-944">
                <a:latin typeface="Times New Roman"/>
                <a:cs typeface="Times New Roman"/>
              </a:rPr>
              <a:t> </a:t>
            </a:r>
            <a:r>
              <a:rPr dirty="0" baseline="-19841" sz="1050" spc="-1267">
                <a:latin typeface="Times New Roman"/>
                <a:cs typeface="Times New Roman"/>
              </a:rPr>
              <a:t> </a:t>
            </a:r>
            <a:r>
              <a:rPr dirty="0" baseline="198412" sz="1050" spc="-1147">
                <a:latin typeface="Times New Roman"/>
                <a:cs typeface="Times New Roman"/>
              </a:rPr>
              <a:t> </a:t>
            </a:r>
            <a:r>
              <a:rPr dirty="0" baseline="126984" sz="1050" spc="-1214">
                <a:latin typeface="Times New Roman"/>
                <a:cs typeface="Times New Roman"/>
              </a:rPr>
              <a:t> </a:t>
            </a:r>
            <a:r>
              <a:rPr dirty="0" baseline="59523" sz="1050" spc="-989">
                <a:latin typeface="Times New Roman"/>
                <a:cs typeface="Times New Roman"/>
              </a:rPr>
              <a:t> </a:t>
            </a:r>
            <a:r>
              <a:rPr dirty="0" baseline="-19841" sz="1050" spc="-1267">
                <a:latin typeface="Times New Roman"/>
                <a:cs typeface="Times New Roman"/>
              </a:rPr>
              <a:t> </a:t>
            </a:r>
            <a:r>
              <a:rPr dirty="0" baseline="198412" sz="1050" spc="-1102">
                <a:latin typeface="Times New Roman"/>
                <a:cs typeface="Times New Roman"/>
              </a:rPr>
              <a:t> </a:t>
            </a:r>
            <a:r>
              <a:rPr dirty="0" baseline="126984" sz="1050" spc="-1214">
                <a:latin typeface="Times New Roman"/>
                <a:cs typeface="Times New Roman"/>
              </a:rPr>
              <a:t> </a:t>
            </a:r>
            <a:r>
              <a:rPr dirty="0" baseline="198412" sz="1050" spc="-1214">
                <a:latin typeface="Times New Roman"/>
                <a:cs typeface="Times New Roman"/>
              </a:rPr>
              <a:t> </a:t>
            </a:r>
            <a:r>
              <a:rPr dirty="0" baseline="-19841" sz="1050" spc="-1260">
                <a:latin typeface="Times New Roman"/>
                <a:cs typeface="Times New Roman"/>
              </a:rPr>
              <a:t> </a:t>
            </a:r>
            <a:r>
              <a:rPr dirty="0" baseline="59523" sz="1050" spc="-922">
                <a:latin typeface="Times New Roman"/>
                <a:cs typeface="Times New Roman"/>
              </a:rPr>
              <a:t> </a:t>
            </a:r>
            <a:r>
              <a:rPr dirty="0" baseline="126984" sz="1050" spc="-1222">
                <a:latin typeface="Times New Roman"/>
                <a:cs typeface="Times New Roman"/>
              </a:rPr>
              <a:t> </a:t>
            </a:r>
            <a:r>
              <a:rPr dirty="0" baseline="198412" sz="1050" spc="-1170">
                <a:latin typeface="Times New Roman"/>
                <a:cs typeface="Times New Roman"/>
              </a:rPr>
              <a:t> </a:t>
            </a:r>
            <a:r>
              <a:rPr dirty="0" baseline="-19841" sz="1050" spc="-1305">
                <a:latin typeface="Times New Roman"/>
                <a:cs typeface="Times New Roman"/>
              </a:rPr>
              <a:t> </a:t>
            </a:r>
            <a:r>
              <a:rPr dirty="0" baseline="59523" sz="1050" spc="-1237">
                <a:latin typeface="Times New Roman"/>
                <a:cs typeface="Times New Roman"/>
              </a:rPr>
              <a:t> </a:t>
            </a:r>
            <a:r>
              <a:rPr dirty="0" baseline="126984" sz="1050" spc="-1080">
                <a:latin typeface="Times New Roman"/>
                <a:cs typeface="Times New Roman"/>
              </a:rPr>
              <a:t> </a:t>
            </a:r>
            <a:r>
              <a:rPr dirty="0" baseline="59523" sz="1050" spc="-989">
                <a:latin typeface="Times New Roman"/>
                <a:cs typeface="Times New Roman"/>
              </a:rPr>
              <a:t> </a:t>
            </a:r>
            <a:r>
              <a:rPr dirty="0" baseline="-19841" sz="1050" spc="-1192">
                <a:latin typeface="Times New Roman"/>
                <a:cs typeface="Times New Roman"/>
              </a:rPr>
              <a:t> </a:t>
            </a:r>
            <a:r>
              <a:rPr dirty="0" baseline="126984" sz="1050" spc="-1080">
                <a:latin typeface="Times New Roman"/>
                <a:cs typeface="Times New Roman"/>
              </a:rPr>
              <a:t> </a:t>
            </a:r>
            <a:r>
              <a:rPr dirty="0" baseline="59523" sz="1050" spc="-1282">
                <a:latin typeface="Times New Roman"/>
                <a:cs typeface="Times New Roman"/>
              </a:rPr>
              <a:t> </a:t>
            </a:r>
            <a:r>
              <a:rPr dirty="0" baseline="-19841" sz="1050" spc="-1012">
                <a:latin typeface="Times New Roman"/>
                <a:cs typeface="Times New Roman"/>
              </a:rPr>
              <a:t> </a:t>
            </a:r>
            <a:r>
              <a:rPr dirty="0" baseline="-19841" sz="1050" spc="-697">
                <a:latin typeface="Times New Roman"/>
                <a:cs typeface="Times New Roman"/>
              </a:rPr>
              <a:t> </a:t>
            </a:r>
            <a:r>
              <a:rPr dirty="0" baseline="-19841" sz="1050" spc="-847">
                <a:latin typeface="Times New Roman"/>
                <a:cs typeface="Times New Roman"/>
              </a:rPr>
              <a:t> </a:t>
            </a:r>
            <a:r>
              <a:rPr dirty="0" baseline="59523" sz="1050" spc="-1155">
                <a:latin typeface="Times New Roman"/>
                <a:cs typeface="Times New Roman"/>
              </a:rPr>
              <a:t> </a:t>
            </a:r>
            <a:r>
              <a:rPr dirty="0" baseline="-19841" sz="1050" spc="-1095">
                <a:latin typeface="Times New Roman"/>
                <a:cs typeface="Times New Roman"/>
              </a:rPr>
              <a:t> </a:t>
            </a:r>
            <a:r>
              <a:rPr dirty="0" baseline="59523" sz="1050" spc="-907">
                <a:latin typeface="Times New Roman"/>
                <a:cs typeface="Times New Roman"/>
              </a:rPr>
              <a:t> </a:t>
            </a:r>
            <a:r>
              <a:rPr dirty="0" baseline="-19841" sz="1050" spc="-1050">
                <a:latin typeface="Times New Roman"/>
                <a:cs typeface="Times New Roman"/>
              </a:rPr>
              <a:t> </a:t>
            </a:r>
            <a:r>
              <a:rPr dirty="0" baseline="59523" sz="1050" spc="-1035">
                <a:latin typeface="Times New Roman"/>
                <a:cs typeface="Times New Roman"/>
              </a:rPr>
              <a:t> </a:t>
            </a:r>
            <a:r>
              <a:rPr dirty="0" baseline="-19841" sz="1050" spc="-419">
                <a:latin typeface="Times New Roman"/>
                <a:cs typeface="Times New Roman"/>
              </a:rPr>
              <a:t> </a:t>
            </a:r>
            <a:r>
              <a:rPr dirty="0" baseline="126984" sz="1050" spc="-1125">
                <a:latin typeface="Times New Roman"/>
                <a:cs typeface="Times New Roman"/>
              </a:rPr>
              <a:t> </a:t>
            </a:r>
            <a:r>
              <a:rPr dirty="0" baseline="59523" sz="1050" spc="-690">
                <a:latin typeface="Times New Roman"/>
                <a:cs typeface="Times New Roman"/>
              </a:rPr>
              <a:t> </a:t>
            </a:r>
            <a:r>
              <a:rPr dirty="0" baseline="126984" sz="1050" spc="-1305">
                <a:latin typeface="Times New Roman"/>
                <a:cs typeface="Times New Roman"/>
              </a:rPr>
              <a:t> </a:t>
            </a:r>
            <a:r>
              <a:rPr dirty="0" baseline="59523" sz="1050" spc="-690">
                <a:latin typeface="Times New Roman"/>
                <a:cs typeface="Times New Roman"/>
              </a:rPr>
              <a:t> </a:t>
            </a:r>
            <a:r>
              <a:rPr dirty="0" baseline="59523" sz="1050" spc="-1192">
                <a:latin typeface="Times New Roman"/>
                <a:cs typeface="Times New Roman"/>
              </a:rPr>
              <a:t> </a:t>
            </a:r>
            <a:r>
              <a:rPr dirty="0" baseline="126984" sz="1050" spc="-209">
                <a:latin typeface="Times New Roman"/>
                <a:cs typeface="Times New Roman"/>
              </a:rPr>
              <a:t> </a:t>
            </a:r>
            <a:r>
              <a:rPr dirty="0" baseline="126984" sz="1050" spc="-127">
                <a:latin typeface="Times New Roman"/>
                <a:cs typeface="Times New Roman"/>
              </a:rPr>
              <a:t> </a:t>
            </a:r>
            <a:r>
              <a:rPr dirty="0" baseline="59523" sz="1050" spc="-1012">
                <a:latin typeface="Times New Roman"/>
                <a:cs typeface="Times New Roman"/>
              </a:rPr>
              <a:t> </a:t>
            </a:r>
            <a:r>
              <a:rPr dirty="0" baseline="126984" sz="1050" spc="-1237">
                <a:latin typeface="Times New Roman"/>
                <a:cs typeface="Times New Roman"/>
              </a:rPr>
              <a:t> </a:t>
            </a:r>
            <a:r>
              <a:rPr dirty="0" baseline="59523" sz="1050" spc="-690">
                <a:latin typeface="Times New Roman"/>
                <a:cs typeface="Times New Roman"/>
              </a:rPr>
              <a:t> </a:t>
            </a:r>
            <a:r>
              <a:rPr dirty="0" baseline="59523" sz="1050" spc="-1057">
                <a:latin typeface="Times New Roman"/>
                <a:cs typeface="Times New Roman"/>
              </a:rPr>
              <a:t> </a:t>
            </a:r>
            <a:r>
              <a:rPr dirty="0" baseline="126984" sz="1050" spc="-1147">
                <a:latin typeface="Times New Roman"/>
                <a:cs typeface="Times New Roman"/>
              </a:rPr>
              <a:t> </a:t>
            </a:r>
            <a:r>
              <a:rPr dirty="0" baseline="59523" sz="1050" spc="-1170">
                <a:latin typeface="Times New Roman"/>
                <a:cs typeface="Times New Roman"/>
              </a:rPr>
              <a:t> </a:t>
            </a:r>
            <a:r>
              <a:rPr dirty="0" baseline="126984" sz="1050" spc="-690">
                <a:latin typeface="Times New Roman"/>
                <a:cs typeface="Times New Roman"/>
              </a:rPr>
              <a:t> </a:t>
            </a:r>
            <a:r>
              <a:rPr dirty="0" baseline="126984" sz="1050" spc="-1080">
                <a:latin typeface="Times New Roman"/>
                <a:cs typeface="Times New Roman"/>
              </a:rPr>
              <a:t> </a:t>
            </a:r>
            <a:r>
              <a:rPr dirty="0" baseline="59523" sz="1050" spc="-869">
                <a:latin typeface="Times New Roman"/>
                <a:cs typeface="Times New Roman"/>
              </a:rPr>
              <a:t> </a:t>
            </a:r>
            <a:r>
              <a:rPr dirty="0" baseline="126984" sz="1050" spc="-690">
                <a:latin typeface="Times New Roman"/>
                <a:cs typeface="Times New Roman"/>
              </a:rPr>
              <a:t> </a:t>
            </a:r>
            <a:r>
              <a:rPr dirty="0" baseline="126984" sz="1050" spc="-1005">
                <a:latin typeface="Times New Roman"/>
                <a:cs typeface="Times New Roman"/>
              </a:rPr>
              <a:t> </a:t>
            </a:r>
            <a:r>
              <a:rPr dirty="0" baseline="59523" sz="1050" spc="-989">
                <a:latin typeface="Times New Roman"/>
                <a:cs typeface="Times New Roman"/>
              </a:rPr>
              <a:t> </a:t>
            </a:r>
            <a:r>
              <a:rPr dirty="0" baseline="126984" sz="1050" spc="-1102">
                <a:latin typeface="Times New Roman"/>
                <a:cs typeface="Times New Roman"/>
              </a:rPr>
              <a:t> </a:t>
            </a:r>
            <a:r>
              <a:rPr dirty="0" baseline="59523" sz="1050" spc="-555">
                <a:latin typeface="Times New Roman"/>
                <a:cs typeface="Times New Roman"/>
              </a:rPr>
              <a:t> </a:t>
            </a:r>
            <a:r>
              <a:rPr dirty="0" baseline="59523" sz="1050" spc="-1214">
                <a:latin typeface="Times New Roman"/>
                <a:cs typeface="Times New Roman"/>
              </a:rPr>
              <a:t> </a:t>
            </a:r>
            <a:r>
              <a:rPr dirty="0" baseline="126984" sz="1050" spc="-742">
                <a:latin typeface="Times New Roman"/>
                <a:cs typeface="Times New Roman"/>
              </a:rPr>
              <a:t> </a:t>
            </a:r>
            <a:r>
              <a:rPr dirty="0" baseline="59523" sz="1050" spc="-1139">
                <a:latin typeface="Times New Roman"/>
                <a:cs typeface="Times New Roman"/>
              </a:rPr>
              <a:t> </a:t>
            </a:r>
            <a:r>
              <a:rPr dirty="0" baseline="126984" sz="1050" spc="-1170">
                <a:latin typeface="Times New Roman"/>
                <a:cs typeface="Times New Roman"/>
              </a:rPr>
              <a:t> </a:t>
            </a:r>
            <a:r>
              <a:rPr dirty="0" baseline="59523" sz="1050" spc="-802">
                <a:latin typeface="Times New Roman"/>
                <a:cs typeface="Times New Roman"/>
              </a:rPr>
              <a:t> </a:t>
            </a:r>
            <a:r>
              <a:rPr dirty="0" baseline="126984" sz="1050" spc="-832">
                <a:latin typeface="Times New Roman"/>
                <a:cs typeface="Times New Roman"/>
              </a:rPr>
              <a:t> </a:t>
            </a:r>
            <a:r>
              <a:rPr dirty="0" baseline="59523" sz="1050" spc="-892">
                <a:latin typeface="Times New Roman"/>
                <a:cs typeface="Times New Roman"/>
              </a:rPr>
              <a:t> </a:t>
            </a:r>
            <a:r>
              <a:rPr dirty="0" baseline="126984" sz="1050" spc="-1102">
                <a:latin typeface="Times New Roman"/>
                <a:cs typeface="Times New Roman"/>
              </a:rPr>
              <a:t> </a:t>
            </a:r>
            <a:r>
              <a:rPr dirty="0" baseline="59523" sz="1050" spc="-1012">
                <a:latin typeface="Times New Roman"/>
                <a:cs typeface="Times New Roman"/>
              </a:rPr>
              <a:t> </a:t>
            </a:r>
            <a:r>
              <a:rPr dirty="0" baseline="59523" sz="1050" spc="-1214">
                <a:latin typeface="Times New Roman"/>
                <a:cs typeface="Times New Roman"/>
              </a:rPr>
              <a:t> </a:t>
            </a:r>
            <a:r>
              <a:rPr dirty="0" baseline="126984" sz="1050" spc="-877">
                <a:latin typeface="Times New Roman"/>
                <a:cs typeface="Times New Roman"/>
              </a:rPr>
              <a:t> </a:t>
            </a:r>
            <a:r>
              <a:rPr dirty="0" baseline="59523" sz="1050" spc="-1305">
                <a:latin typeface="Times New Roman"/>
                <a:cs typeface="Times New Roman"/>
              </a:rPr>
              <a:t> </a:t>
            </a:r>
            <a:r>
              <a:rPr dirty="0" baseline="126984" sz="1050" spc="-967">
                <a:latin typeface="Times New Roman"/>
                <a:cs typeface="Times New Roman"/>
              </a:rPr>
              <a:t> </a:t>
            </a:r>
            <a:r>
              <a:rPr dirty="0" baseline="126984" sz="1050" spc="-600">
                <a:latin typeface="Times New Roman"/>
                <a:cs typeface="Times New Roman"/>
              </a:rPr>
              <a:t> </a:t>
            </a:r>
            <a:r>
              <a:rPr dirty="0" baseline="59523" sz="1050" spc="-712">
                <a:latin typeface="Times New Roman"/>
                <a:cs typeface="Times New Roman"/>
              </a:rPr>
              <a:t> </a:t>
            </a:r>
            <a:r>
              <a:rPr dirty="0" baseline="126984" sz="1050" spc="-1282">
                <a:latin typeface="Times New Roman"/>
                <a:cs typeface="Times New Roman"/>
              </a:rPr>
              <a:t> </a:t>
            </a:r>
            <a:r>
              <a:rPr dirty="0" baseline="59523" sz="1050" spc="-1035">
                <a:latin typeface="Times New Roman"/>
                <a:cs typeface="Times New Roman"/>
              </a:rPr>
              <a:t> </a:t>
            </a:r>
            <a:r>
              <a:rPr dirty="0" baseline="126984" sz="1050" spc="-1012">
                <a:latin typeface="Times New Roman"/>
                <a:cs typeface="Times New Roman"/>
              </a:rPr>
              <a:t> </a:t>
            </a:r>
            <a:r>
              <a:rPr dirty="0" baseline="126984" sz="1050" spc="-1214">
                <a:latin typeface="Times New Roman"/>
                <a:cs typeface="Times New Roman"/>
              </a:rPr>
              <a:t> </a:t>
            </a:r>
            <a:r>
              <a:rPr dirty="0" baseline="59523" sz="1050" spc="-735">
                <a:latin typeface="Times New Roman"/>
                <a:cs typeface="Times New Roman"/>
              </a:rPr>
              <a:t> </a:t>
            </a:r>
            <a:r>
              <a:rPr dirty="0" baseline="126984" sz="1050" spc="-877">
                <a:latin typeface="Times New Roman"/>
                <a:cs typeface="Times New Roman"/>
              </a:rPr>
              <a:t> </a:t>
            </a:r>
            <a:r>
              <a:rPr dirty="0" baseline="126984" sz="1050" spc="-690">
                <a:latin typeface="Times New Roman"/>
                <a:cs typeface="Times New Roman"/>
              </a:rPr>
              <a:t> </a:t>
            </a:r>
            <a:r>
              <a:rPr dirty="0" baseline="126984" sz="1050" spc="-877">
                <a:latin typeface="Times New Roman"/>
                <a:cs typeface="Times New Roman"/>
              </a:rPr>
              <a:t> </a:t>
            </a:r>
            <a:r>
              <a:rPr dirty="0" baseline="126984" sz="1050" spc="-1237">
                <a:latin typeface="Times New Roman"/>
                <a:cs typeface="Times New Roman"/>
              </a:rPr>
              <a:t> </a:t>
            </a:r>
            <a:r>
              <a:rPr dirty="0" baseline="59523" sz="1050" spc="-209">
                <a:latin typeface="Times New Roman"/>
                <a:cs typeface="Times New Roman"/>
              </a:rPr>
              <a:t> </a:t>
            </a:r>
            <a:r>
              <a:rPr dirty="0" baseline="59523" sz="1050">
                <a:latin typeface="Times New Roman"/>
                <a:cs typeface="Times New Roman"/>
              </a:rPr>
              <a:t>	</a:t>
            </a:r>
            <a:r>
              <a:rPr dirty="0" baseline="-67460" sz="1050" spc="-1305">
                <a:latin typeface="Times New Roman"/>
                <a:cs typeface="Times New Roman"/>
              </a:rPr>
              <a:t> </a:t>
            </a:r>
            <a:r>
              <a:rPr dirty="0" baseline="-138888" sz="1050" spc="-1305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baseline="-138888" sz="1050" spc="-1170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-67460" sz="1050" spc="-1027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-138888" sz="1050" spc="-1237">
                <a:latin typeface="Times New Roman"/>
                <a:cs typeface="Times New Roman"/>
              </a:rPr>
              <a:t> </a:t>
            </a:r>
            <a:r>
              <a:rPr dirty="0" baseline="-67460" sz="1050" spc="-982">
                <a:latin typeface="Times New Roman"/>
                <a:cs typeface="Times New Roman"/>
              </a:rPr>
              <a:t> </a:t>
            </a:r>
            <a:r>
              <a:rPr dirty="0" sz="700" spc="-844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baseline="-138888" sz="1050" spc="-1147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baseline="-138888" sz="1050" spc="-825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138888" sz="1050" spc="-1192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305">
                <a:latin typeface="Times New Roman"/>
                <a:cs typeface="Times New Roman"/>
              </a:rPr>
              <a:t> </a:t>
            </a:r>
            <a:r>
              <a:rPr dirty="0" sz="700" spc="-490">
                <a:latin typeface="Times New Roman"/>
                <a:cs typeface="Times New Roman"/>
              </a:rPr>
              <a:t> </a:t>
            </a:r>
            <a:r>
              <a:rPr dirty="0" sz="700" spc="-840">
                <a:latin typeface="Times New Roman"/>
                <a:cs typeface="Times New Roman"/>
              </a:rPr>
              <a:t> </a:t>
            </a:r>
            <a:r>
              <a:rPr dirty="0" baseline="-67460" sz="1050" spc="-690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282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-67460" sz="1050" spc="-644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430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192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sz="700" spc="-50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690">
                <a:latin typeface="Times New Roman"/>
                <a:cs typeface="Times New Roman"/>
              </a:rPr>
              <a:t> </a:t>
            </a:r>
            <a:r>
              <a:rPr dirty="0" baseline="-67460" sz="1050" spc="-644">
                <a:latin typeface="Times New Roman"/>
                <a:cs typeface="Times New Roman"/>
              </a:rPr>
              <a:t> </a:t>
            </a:r>
            <a:r>
              <a:rPr dirty="0" sz="700" spc="-869">
                <a:latin typeface="Times New Roman"/>
                <a:cs typeface="Times New Roman"/>
              </a:rPr>
              <a:t> </a:t>
            </a:r>
            <a:r>
              <a:rPr dirty="0" baseline="-67460" sz="1050" spc="-690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780">
                <a:latin typeface="Times New Roman"/>
                <a:cs typeface="Times New Roman"/>
              </a:rPr>
              <a:t> </a:t>
            </a:r>
            <a:r>
              <a:rPr dirty="0" baseline="-67460" sz="1050" spc="-108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sz="700" spc="-670">
                <a:latin typeface="Times New Roman"/>
                <a:cs typeface="Times New Roman"/>
              </a:rPr>
              <a:t> </a:t>
            </a:r>
            <a:r>
              <a:rPr dirty="0" sz="700" spc="-81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027">
                <a:latin typeface="Times New Roman"/>
                <a:cs typeface="Times New Roman"/>
              </a:rPr>
              <a:t> </a:t>
            </a:r>
            <a:r>
              <a:rPr dirty="0" sz="700" spc="-815">
                <a:latin typeface="Times New Roman"/>
                <a:cs typeface="Times New Roman"/>
              </a:rPr>
              <a:t> </a:t>
            </a:r>
            <a:r>
              <a:rPr dirty="0" baseline="-67460" sz="1050" spc="-877">
                <a:latin typeface="Times New Roman"/>
                <a:cs typeface="Times New Roman"/>
              </a:rPr>
              <a:t> </a:t>
            </a:r>
            <a:r>
              <a:rPr dirty="0" baseline="-67460" sz="1050" spc="-847">
                <a:latin typeface="Times New Roman"/>
                <a:cs typeface="Times New Roman"/>
              </a:rPr>
              <a:t> </a:t>
            </a:r>
            <a:r>
              <a:rPr dirty="0" sz="700" spc="-585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712">
                <a:latin typeface="Times New Roman"/>
                <a:cs typeface="Times New Roman"/>
              </a:rPr>
              <a:t> </a:t>
            </a:r>
            <a:r>
              <a:rPr dirty="0" sz="700" spc="-735">
                <a:latin typeface="Times New Roman"/>
                <a:cs typeface="Times New Roman"/>
              </a:rPr>
              <a:t> </a:t>
            </a:r>
            <a:r>
              <a:rPr dirty="0" baseline="-67460" sz="1050" spc="-892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-67460" sz="1050" spc="-892">
                <a:latin typeface="Times New Roman"/>
                <a:cs typeface="Times New Roman"/>
              </a:rPr>
              <a:t> </a:t>
            </a:r>
            <a:r>
              <a:rPr dirty="0" sz="700" spc="-860">
                <a:latin typeface="Times New Roman"/>
                <a:cs typeface="Times New Roman"/>
              </a:rPr>
              <a:t> </a:t>
            </a:r>
            <a:r>
              <a:rPr dirty="0" baseline="-67460" sz="1050" spc="-644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sz="700" spc="-765">
                <a:latin typeface="Times New Roman"/>
                <a:cs typeface="Times New Roman"/>
              </a:rPr>
              <a:t> </a:t>
            </a:r>
            <a:r>
              <a:rPr dirty="0" baseline="-67460" sz="1050" spc="-1102">
                <a:latin typeface="Times New Roman"/>
                <a:cs typeface="Times New Roman"/>
              </a:rPr>
              <a:t> </a:t>
            </a:r>
            <a:r>
              <a:rPr dirty="0" sz="700" spc="-600">
                <a:latin typeface="Times New Roman"/>
                <a:cs typeface="Times New Roman"/>
              </a:rPr>
              <a:t> </a:t>
            </a:r>
            <a:r>
              <a:rPr dirty="0" baseline="-67460" sz="1050" spc="-1050">
                <a:latin typeface="Times New Roman"/>
                <a:cs typeface="Times New Roman"/>
              </a:rPr>
              <a:t> </a:t>
            </a:r>
            <a:r>
              <a:rPr dirty="0" sz="700" spc="-630">
                <a:latin typeface="Times New Roman"/>
                <a:cs typeface="Times New Roman"/>
              </a:rPr>
              <a:t> </a:t>
            </a:r>
            <a:r>
              <a:rPr dirty="0" baseline="-67460" sz="1050" spc="-914">
                <a:latin typeface="Times New Roman"/>
                <a:cs typeface="Times New Roman"/>
              </a:rPr>
              <a:t> </a:t>
            </a:r>
            <a:r>
              <a:rPr dirty="0" sz="700" spc="-725">
                <a:latin typeface="Times New Roman"/>
                <a:cs typeface="Times New Roman"/>
              </a:rPr>
              <a:t> </a:t>
            </a:r>
            <a:r>
              <a:rPr dirty="0" baseline="-67460" sz="1050" spc="-914">
                <a:latin typeface="Times New Roman"/>
                <a:cs typeface="Times New Roman"/>
              </a:rPr>
              <a:t> </a:t>
            </a:r>
            <a:r>
              <a:rPr dirty="0" sz="700" spc="-720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170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baseline="-67460" sz="1050" spc="-1282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712">
                <a:latin typeface="Times New Roman"/>
                <a:cs typeface="Times New Roman"/>
              </a:rPr>
              <a:t> </a:t>
            </a:r>
            <a:r>
              <a:rPr dirty="0" sz="700" spc="-855">
                <a:latin typeface="Times New Roman"/>
                <a:cs typeface="Times New Roman"/>
              </a:rPr>
              <a:t> </a:t>
            </a:r>
            <a:r>
              <a:rPr dirty="0" baseline="-67460" sz="1050" spc="-1012">
                <a:latin typeface="Times New Roman"/>
                <a:cs typeface="Times New Roman"/>
              </a:rPr>
              <a:t> </a:t>
            </a:r>
            <a:r>
              <a:rPr dirty="0" baseline="-67460" sz="1050" spc="-1260">
                <a:latin typeface="Times New Roman"/>
                <a:cs typeface="Times New Roman"/>
              </a:rPr>
              <a:t> </a:t>
            </a:r>
            <a:r>
              <a:rPr dirty="0" sz="700" spc="-705">
                <a:latin typeface="Times New Roman"/>
                <a:cs typeface="Times New Roman"/>
              </a:rPr>
              <a:t> </a:t>
            </a:r>
            <a:r>
              <a:rPr dirty="0" baseline="-67460" sz="1050" spc="-644">
                <a:latin typeface="Times New Roman"/>
                <a:cs typeface="Times New Roman"/>
              </a:rPr>
              <a:t> </a:t>
            </a:r>
            <a:r>
              <a:rPr dirty="0" baseline="-67460" sz="1050" spc="-1237">
                <a:latin typeface="Times New Roman"/>
                <a:cs typeface="Times New Roman"/>
              </a:rPr>
              <a:t> </a:t>
            </a:r>
            <a:r>
              <a:rPr dirty="0" sz="700" spc="-475">
                <a:latin typeface="Times New Roman"/>
                <a:cs typeface="Times New Roman"/>
              </a:rPr>
              <a:t> </a:t>
            </a:r>
            <a:r>
              <a:rPr dirty="0" baseline="-67460" sz="1050" spc="-1289">
                <a:latin typeface="Times New Roman"/>
                <a:cs typeface="Times New Roman"/>
              </a:rPr>
              <a:t> </a:t>
            </a:r>
            <a:r>
              <a:rPr dirty="0" sz="700" spc="-685">
                <a:latin typeface="Times New Roman"/>
                <a:cs typeface="Times New Roman"/>
              </a:rPr>
              <a:t> </a:t>
            </a:r>
            <a:r>
              <a:rPr dirty="0" baseline="-67460" sz="1050" spc="-922">
                <a:latin typeface="Times New Roman"/>
                <a:cs typeface="Times New Roman"/>
              </a:rPr>
              <a:t> </a:t>
            </a:r>
            <a:r>
              <a:rPr dirty="0" sz="700" spc="-675">
                <a:latin typeface="Times New Roman"/>
                <a:cs typeface="Times New Roman"/>
              </a:rPr>
              <a:t> </a:t>
            </a:r>
            <a:r>
              <a:rPr dirty="0" sz="700" spc="-760">
                <a:latin typeface="Times New Roman"/>
                <a:cs typeface="Times New Roman"/>
              </a:rPr>
              <a:t> </a:t>
            </a:r>
            <a:r>
              <a:rPr dirty="0" baseline="-67460" sz="1050" spc="-855">
                <a:latin typeface="Times New Roman"/>
                <a:cs typeface="Times New Roman"/>
              </a:rPr>
              <a:t> </a:t>
            </a:r>
            <a:r>
              <a:rPr dirty="0" sz="700" spc="-760">
                <a:latin typeface="Times New Roman"/>
                <a:cs typeface="Times New Roman"/>
              </a:rPr>
              <a:t> </a:t>
            </a:r>
            <a:r>
              <a:rPr dirty="0" baseline="-67460" sz="1050" spc="-1177">
                <a:latin typeface="Times New Roman"/>
                <a:cs typeface="Times New Roman"/>
              </a:rPr>
              <a:t> </a:t>
            </a:r>
            <a:r>
              <a:rPr dirty="0" sz="700" spc="-715">
                <a:latin typeface="Times New Roman"/>
                <a:cs typeface="Times New Roman"/>
              </a:rPr>
              <a:t> </a:t>
            </a:r>
            <a:r>
              <a:rPr dirty="0" baseline="-67460" sz="1050" spc="-944">
                <a:latin typeface="Times New Roman"/>
                <a:cs typeface="Times New Roman"/>
              </a:rPr>
              <a:t> </a:t>
            </a:r>
            <a:r>
              <a:rPr dirty="0" baseline="-67460" sz="1050" spc="-1245">
                <a:latin typeface="Times New Roman"/>
                <a:cs typeface="Times New Roman"/>
              </a:rPr>
              <a:t> </a:t>
            </a:r>
            <a:r>
              <a:rPr dirty="0" sz="700" spc="-459">
                <a:latin typeface="Times New Roman"/>
                <a:cs typeface="Times New Roman"/>
              </a:rPr>
              <a:t> </a:t>
            </a:r>
            <a:r>
              <a:rPr dirty="0" sz="700" spc="-140">
                <a:latin typeface="Times New Roman"/>
                <a:cs typeface="Times New Roman"/>
              </a:rPr>
              <a:t> 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baseline="393162" sz="975" spc="-780">
                <a:latin typeface="Times New Roman"/>
                <a:cs typeface="Times New Roman"/>
              </a:rPr>
              <a:t> </a:t>
            </a:r>
            <a:r>
              <a:rPr dirty="0" baseline="72916" sz="1200" spc="-1447">
                <a:latin typeface="Times New Roman"/>
                <a:cs typeface="Times New Roman"/>
              </a:rPr>
              <a:t> </a:t>
            </a:r>
            <a:r>
              <a:rPr dirty="0" baseline="106060" sz="1650" spc="-1979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252">
                <a:latin typeface="Times New Roman"/>
                <a:cs typeface="Times New Roman"/>
              </a:rPr>
              <a:t> </a:t>
            </a:r>
            <a:r>
              <a:rPr dirty="0" baseline="393162" sz="975" spc="-735">
                <a:latin typeface="Times New Roman"/>
                <a:cs typeface="Times New Roman"/>
              </a:rPr>
              <a:t> </a:t>
            </a:r>
            <a:r>
              <a:rPr dirty="0" baseline="3472" sz="1200" spc="-1350">
                <a:latin typeface="Times New Roman"/>
                <a:cs typeface="Times New Roman"/>
              </a:rPr>
              <a:t> </a:t>
            </a:r>
            <a:r>
              <a:rPr dirty="0" baseline="393162" sz="975" spc="-914">
                <a:latin typeface="Times New Roman"/>
                <a:cs typeface="Times New Roman"/>
              </a:rPr>
              <a:t> </a:t>
            </a:r>
            <a:r>
              <a:rPr dirty="0" baseline="106060" sz="1650" spc="-197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93162" sz="975" spc="-1139">
                <a:latin typeface="Times New Roman"/>
                <a:cs typeface="Times New Roman"/>
              </a:rPr>
              <a:t> </a:t>
            </a:r>
            <a:r>
              <a:rPr dirty="0" baseline="72916" sz="1200" spc="-1245">
                <a:latin typeface="Times New Roman"/>
                <a:cs typeface="Times New Roman"/>
              </a:rPr>
              <a:t> </a:t>
            </a:r>
            <a:r>
              <a:rPr dirty="0" baseline="3472" sz="1200" spc="-1095">
                <a:latin typeface="Times New Roman"/>
                <a:cs typeface="Times New Roman"/>
              </a:rPr>
              <a:t> </a:t>
            </a:r>
            <a:r>
              <a:rPr dirty="0" baseline="393162" sz="975" spc="-1095">
                <a:latin typeface="Times New Roman"/>
                <a:cs typeface="Times New Roman"/>
              </a:rPr>
              <a:t> </a:t>
            </a:r>
            <a:r>
              <a:rPr dirty="0" baseline="106060" sz="1650" spc="-173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2916" sz="1200" spc="-1432">
                <a:latin typeface="Times New Roman"/>
                <a:cs typeface="Times New Roman"/>
              </a:rPr>
              <a:t> </a:t>
            </a:r>
            <a:r>
              <a:rPr dirty="0" baseline="3472" sz="1200" spc="-1439">
                <a:latin typeface="Times New Roman"/>
                <a:cs typeface="Times New Roman"/>
              </a:rPr>
              <a:t> </a:t>
            </a:r>
            <a:r>
              <a:rPr dirty="0" baseline="324786" sz="975" spc="-1042">
                <a:latin typeface="Times New Roman"/>
                <a:cs typeface="Times New Roman"/>
              </a:rPr>
              <a:t> </a:t>
            </a:r>
            <a:r>
              <a:rPr dirty="0" baseline="393162" sz="975" spc="-907">
                <a:latin typeface="Times New Roman"/>
                <a:cs typeface="Times New Roman"/>
              </a:rPr>
              <a:t> </a:t>
            </a:r>
            <a:r>
              <a:rPr dirty="0" baseline="393162" sz="975" spc="-1072">
                <a:latin typeface="Times New Roman"/>
                <a:cs typeface="Times New Roman"/>
              </a:rPr>
              <a:t> </a:t>
            </a:r>
            <a:r>
              <a:rPr dirty="0" baseline="106060" sz="1650" spc="-195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24786" sz="975" spc="-1139">
                <a:latin typeface="Times New Roman"/>
                <a:cs typeface="Times New Roman"/>
              </a:rPr>
              <a:t> </a:t>
            </a:r>
            <a:r>
              <a:rPr dirty="0" baseline="3472" sz="1200" spc="-1177">
                <a:latin typeface="Times New Roman"/>
                <a:cs typeface="Times New Roman"/>
              </a:rPr>
              <a:t> </a:t>
            </a:r>
            <a:r>
              <a:rPr dirty="0" baseline="72916" sz="1200" spc="-1305">
                <a:latin typeface="Times New Roman"/>
                <a:cs typeface="Times New Roman"/>
              </a:rPr>
              <a:t> </a:t>
            </a:r>
            <a:r>
              <a:rPr dirty="0" baseline="393162" sz="975" spc="-1050">
                <a:latin typeface="Times New Roman"/>
                <a:cs typeface="Times New Roman"/>
              </a:rPr>
              <a:t> </a:t>
            </a:r>
            <a:r>
              <a:rPr dirty="0" baseline="3472" sz="1200" spc="-1439">
                <a:latin typeface="Times New Roman"/>
                <a:cs typeface="Times New Roman"/>
              </a:rPr>
              <a:t> </a:t>
            </a:r>
            <a:r>
              <a:rPr dirty="0" baseline="324786" sz="975" spc="-914">
                <a:latin typeface="Times New Roman"/>
                <a:cs typeface="Times New Roman"/>
              </a:rPr>
              <a:t> </a:t>
            </a:r>
            <a:r>
              <a:rPr dirty="0" baseline="106060" sz="1650" spc="-18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2916" sz="1200" spc="-1395">
                <a:latin typeface="Times New Roman"/>
                <a:cs typeface="Times New Roman"/>
              </a:rPr>
              <a:t> </a:t>
            </a:r>
            <a:r>
              <a:rPr dirty="0" baseline="393162" sz="975" spc="-1064">
                <a:latin typeface="Times New Roman"/>
                <a:cs typeface="Times New Roman"/>
              </a:rPr>
              <a:t> </a:t>
            </a:r>
            <a:r>
              <a:rPr dirty="0" baseline="324786" sz="975" spc="-1095">
                <a:latin typeface="Times New Roman"/>
                <a:cs typeface="Times New Roman"/>
              </a:rPr>
              <a:t> </a:t>
            </a:r>
            <a:r>
              <a:rPr dirty="0" baseline="3472" sz="1200" spc="-1102">
                <a:latin typeface="Times New Roman"/>
                <a:cs typeface="Times New Roman"/>
              </a:rPr>
              <a:t> </a:t>
            </a:r>
            <a:r>
              <a:rPr dirty="0" baseline="393162" sz="975" spc="-1139">
                <a:latin typeface="Times New Roman"/>
                <a:cs typeface="Times New Roman"/>
              </a:rPr>
              <a:t> </a:t>
            </a:r>
            <a:r>
              <a:rPr dirty="0" baseline="72916" sz="1200" spc="-1320">
                <a:latin typeface="Times New Roman"/>
                <a:cs typeface="Times New Roman"/>
              </a:rPr>
              <a:t> </a:t>
            </a:r>
            <a:r>
              <a:rPr dirty="0" baseline="106060" sz="1650" spc="-188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395">
                <a:latin typeface="Times New Roman"/>
                <a:cs typeface="Times New Roman"/>
              </a:rPr>
              <a:t> </a:t>
            </a:r>
            <a:r>
              <a:rPr dirty="0" baseline="393162" sz="975" spc="-1162">
                <a:latin typeface="Times New Roman"/>
                <a:cs typeface="Times New Roman"/>
              </a:rPr>
              <a:t> </a:t>
            </a:r>
            <a:r>
              <a:rPr dirty="0" baseline="72916" sz="1200" spc="-1350">
                <a:latin typeface="Times New Roman"/>
                <a:cs typeface="Times New Roman"/>
              </a:rPr>
              <a:t> </a:t>
            </a:r>
            <a:r>
              <a:rPr dirty="0" baseline="324786" sz="975" spc="-914">
                <a:latin typeface="Times New Roman"/>
                <a:cs typeface="Times New Roman"/>
              </a:rPr>
              <a:t> </a:t>
            </a:r>
            <a:r>
              <a:rPr dirty="0" baseline="3472" sz="1200" spc="-1439">
                <a:latin typeface="Times New Roman"/>
                <a:cs typeface="Times New Roman"/>
              </a:rPr>
              <a:t> </a:t>
            </a:r>
            <a:r>
              <a:rPr dirty="0" baseline="324786" sz="975" spc="-907">
                <a:latin typeface="Times New Roman"/>
                <a:cs typeface="Times New Roman"/>
              </a:rPr>
              <a:t> </a:t>
            </a:r>
            <a:r>
              <a:rPr dirty="0" baseline="393162" sz="975" spc="-1050">
                <a:latin typeface="Times New Roman"/>
                <a:cs typeface="Times New Roman"/>
              </a:rPr>
              <a:t> </a:t>
            </a:r>
            <a:r>
              <a:rPr dirty="0" baseline="3472" sz="1200" spc="-1305">
                <a:latin typeface="Times New Roman"/>
                <a:cs typeface="Times New Roman"/>
              </a:rPr>
              <a:t> </a:t>
            </a:r>
            <a:r>
              <a:rPr dirty="0" baseline="324786" sz="975" spc="-1139">
                <a:latin typeface="Times New Roman"/>
                <a:cs typeface="Times New Roman"/>
              </a:rPr>
              <a:t> </a:t>
            </a:r>
            <a:r>
              <a:rPr dirty="0" baseline="72916" sz="1200" spc="-1342">
                <a:latin typeface="Times New Roman"/>
                <a:cs typeface="Times New Roman"/>
              </a:rPr>
              <a:t> </a:t>
            </a:r>
            <a:r>
              <a:rPr dirty="0" baseline="106060" sz="1650" spc="-197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267">
                <a:latin typeface="Times New Roman"/>
                <a:cs typeface="Times New Roman"/>
              </a:rPr>
              <a:t> </a:t>
            </a:r>
            <a:r>
              <a:rPr dirty="0" baseline="72916" sz="1200" spc="-1439">
                <a:latin typeface="Times New Roman"/>
                <a:cs typeface="Times New Roman"/>
              </a:rPr>
              <a:t> </a:t>
            </a:r>
            <a:r>
              <a:rPr dirty="0" baseline="393162" sz="975" spc="-975">
                <a:latin typeface="Times New Roman"/>
                <a:cs typeface="Times New Roman"/>
              </a:rPr>
              <a:t> </a:t>
            </a:r>
            <a:r>
              <a:rPr dirty="0" baseline="324786" sz="975" spc="-1170">
                <a:latin typeface="Times New Roman"/>
                <a:cs typeface="Times New Roman"/>
              </a:rPr>
              <a:t> </a:t>
            </a:r>
            <a:r>
              <a:rPr dirty="0" baseline="106060" sz="1650" spc="-190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447">
                <a:latin typeface="Times New Roman"/>
                <a:cs typeface="Times New Roman"/>
              </a:rPr>
              <a:t> </a:t>
            </a:r>
            <a:r>
              <a:rPr dirty="0" baseline="72916" sz="1200" spc="-1192">
                <a:latin typeface="Times New Roman"/>
                <a:cs typeface="Times New Roman"/>
              </a:rPr>
              <a:t> </a:t>
            </a:r>
            <a:r>
              <a:rPr dirty="0" baseline="393162" sz="975" spc="-1019">
                <a:latin typeface="Times New Roman"/>
                <a:cs typeface="Times New Roman"/>
              </a:rPr>
              <a:t> </a:t>
            </a:r>
            <a:r>
              <a:rPr dirty="0" baseline="324786" sz="975" spc="-1050">
                <a:latin typeface="Times New Roman"/>
                <a:cs typeface="Times New Roman"/>
              </a:rPr>
              <a:t> </a:t>
            </a:r>
            <a:r>
              <a:rPr dirty="0" baseline="72916" sz="1200" spc="-1252">
                <a:latin typeface="Times New Roman"/>
                <a:cs typeface="Times New Roman"/>
              </a:rPr>
              <a:t> </a:t>
            </a:r>
            <a:r>
              <a:rPr dirty="0" baseline="106060" sz="1650" spc="-1867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93162" sz="975" spc="-1102">
                <a:latin typeface="Times New Roman"/>
                <a:cs typeface="Times New Roman"/>
              </a:rPr>
              <a:t> </a:t>
            </a:r>
            <a:r>
              <a:rPr dirty="0" baseline="3472" sz="1200" spc="-1417">
                <a:latin typeface="Times New Roman"/>
                <a:cs typeface="Times New Roman"/>
              </a:rPr>
              <a:t> </a:t>
            </a:r>
            <a:r>
              <a:rPr dirty="0" baseline="324786" sz="975" spc="-765">
                <a:latin typeface="Times New Roman"/>
                <a:cs typeface="Times New Roman"/>
              </a:rPr>
              <a:t> </a:t>
            </a:r>
            <a:r>
              <a:rPr dirty="0" baseline="393162" sz="975" spc="-1117">
                <a:latin typeface="Times New Roman"/>
                <a:cs typeface="Times New Roman"/>
              </a:rPr>
              <a:t> </a:t>
            </a:r>
            <a:r>
              <a:rPr dirty="0" baseline="72916" sz="1200" spc="-1372">
                <a:latin typeface="Times New Roman"/>
                <a:cs typeface="Times New Roman"/>
              </a:rPr>
              <a:t> </a:t>
            </a:r>
            <a:r>
              <a:rPr dirty="0" baseline="324786" sz="975" spc="-1162">
                <a:latin typeface="Times New Roman"/>
                <a:cs typeface="Times New Roman"/>
              </a:rPr>
              <a:t> </a:t>
            </a:r>
            <a:r>
              <a:rPr dirty="0" baseline="3472" sz="1200" spc="-1350">
                <a:latin typeface="Times New Roman"/>
                <a:cs typeface="Times New Roman"/>
              </a:rPr>
              <a:t> </a:t>
            </a:r>
            <a:r>
              <a:rPr dirty="0" baseline="106060" sz="1650" spc="-178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72916" sz="1200" spc="-1447">
                <a:latin typeface="Times New Roman"/>
                <a:cs typeface="Times New Roman"/>
              </a:rPr>
              <a:t> </a:t>
            </a:r>
            <a:r>
              <a:rPr dirty="0" baseline="324786" sz="975" spc="-1087">
                <a:latin typeface="Times New Roman"/>
                <a:cs typeface="Times New Roman"/>
              </a:rPr>
              <a:t> </a:t>
            </a:r>
            <a:r>
              <a:rPr dirty="0" baseline="393162" sz="975" spc="-937">
                <a:latin typeface="Times New Roman"/>
                <a:cs typeface="Times New Roman"/>
              </a:rPr>
              <a:t> </a:t>
            </a:r>
            <a:r>
              <a:rPr dirty="0" baseline="3472" sz="1200" spc="-1237">
                <a:latin typeface="Times New Roman"/>
                <a:cs typeface="Times New Roman"/>
              </a:rPr>
              <a:t> </a:t>
            </a:r>
            <a:r>
              <a:rPr dirty="0" baseline="324786" sz="975" spc="-1147">
                <a:latin typeface="Times New Roman"/>
                <a:cs typeface="Times New Roman"/>
              </a:rPr>
              <a:t> </a:t>
            </a:r>
            <a:r>
              <a:rPr dirty="0" baseline="106060" sz="1650" spc="-191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93162" sz="975" spc="-952">
                <a:latin typeface="Times New Roman"/>
                <a:cs typeface="Times New Roman"/>
              </a:rPr>
              <a:t> </a:t>
            </a:r>
            <a:r>
              <a:rPr dirty="0" baseline="324786" sz="975" spc="-1095">
                <a:latin typeface="Times New Roman"/>
                <a:cs typeface="Times New Roman"/>
              </a:rPr>
              <a:t> </a:t>
            </a:r>
            <a:r>
              <a:rPr dirty="0" baseline="72916" sz="1200" spc="-1237">
                <a:latin typeface="Times New Roman"/>
                <a:cs typeface="Times New Roman"/>
              </a:rPr>
              <a:t> </a:t>
            </a:r>
            <a:r>
              <a:rPr dirty="0" baseline="393162" sz="975" spc="-1057">
                <a:latin typeface="Times New Roman"/>
                <a:cs typeface="Times New Roman"/>
              </a:rPr>
              <a:t> </a:t>
            </a:r>
            <a:r>
              <a:rPr dirty="0" baseline="3472" sz="1200" spc="-1380">
                <a:latin typeface="Times New Roman"/>
                <a:cs typeface="Times New Roman"/>
              </a:rPr>
              <a:t> </a:t>
            </a:r>
            <a:r>
              <a:rPr dirty="0" baseline="72916" sz="1200" spc="-1147">
                <a:latin typeface="Times New Roman"/>
                <a:cs typeface="Times New Roman"/>
              </a:rPr>
              <a:t> </a:t>
            </a:r>
            <a:r>
              <a:rPr dirty="0" baseline="324786" sz="975" spc="-997">
                <a:latin typeface="Times New Roman"/>
                <a:cs typeface="Times New Roman"/>
              </a:rPr>
              <a:t> </a:t>
            </a:r>
            <a:r>
              <a:rPr dirty="0" baseline="393162" sz="975" spc="-1139">
                <a:latin typeface="Times New Roman"/>
                <a:cs typeface="Times New Roman"/>
              </a:rPr>
              <a:t> </a:t>
            </a:r>
            <a:r>
              <a:rPr dirty="0" baseline="3472" sz="1200" spc="-1417">
                <a:latin typeface="Times New Roman"/>
                <a:cs typeface="Times New Roman"/>
              </a:rPr>
              <a:t> </a:t>
            </a:r>
            <a:r>
              <a:rPr dirty="0" baseline="106060" sz="1650" spc="-196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24786" sz="975" spc="-1117">
                <a:latin typeface="Times New Roman"/>
                <a:cs typeface="Times New Roman"/>
              </a:rPr>
              <a:t> </a:t>
            </a:r>
            <a:r>
              <a:rPr dirty="0" baseline="72916" sz="1200" spc="-1087">
                <a:latin typeface="Times New Roman"/>
                <a:cs typeface="Times New Roman"/>
              </a:rPr>
              <a:t> </a:t>
            </a:r>
            <a:r>
              <a:rPr dirty="0" baseline="3472" sz="1200" spc="-1439">
                <a:latin typeface="Times New Roman"/>
                <a:cs typeface="Times New Roman"/>
              </a:rPr>
              <a:t> </a:t>
            </a:r>
            <a:r>
              <a:rPr dirty="0" baseline="393162" sz="975" spc="-1064">
                <a:latin typeface="Times New Roman"/>
                <a:cs typeface="Times New Roman"/>
              </a:rPr>
              <a:t> </a:t>
            </a:r>
            <a:r>
              <a:rPr dirty="0" baseline="324786" sz="975" spc="-1064">
                <a:latin typeface="Times New Roman"/>
                <a:cs typeface="Times New Roman"/>
              </a:rPr>
              <a:t> </a:t>
            </a:r>
            <a:r>
              <a:rPr dirty="0" baseline="72916" sz="1200" spc="-1297">
                <a:latin typeface="Times New Roman"/>
                <a:cs typeface="Times New Roman"/>
              </a:rPr>
              <a:t> </a:t>
            </a:r>
            <a:r>
              <a:rPr dirty="0" baseline="106060" sz="1650" spc="-1882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380">
                <a:latin typeface="Times New Roman"/>
                <a:cs typeface="Times New Roman"/>
              </a:rPr>
              <a:t> </a:t>
            </a:r>
            <a:r>
              <a:rPr dirty="0" baseline="393162" sz="975" spc="-952">
                <a:latin typeface="Times New Roman"/>
                <a:cs typeface="Times New Roman"/>
              </a:rPr>
              <a:t> </a:t>
            </a:r>
            <a:r>
              <a:rPr dirty="0" baseline="3472" sz="1200" spc="-1357">
                <a:latin typeface="Times New Roman"/>
                <a:cs typeface="Times New Roman"/>
              </a:rPr>
              <a:t> </a:t>
            </a:r>
            <a:r>
              <a:rPr dirty="0" baseline="72916" sz="1200" spc="-1447">
                <a:latin typeface="Times New Roman"/>
                <a:cs typeface="Times New Roman"/>
              </a:rPr>
              <a:t> </a:t>
            </a:r>
            <a:r>
              <a:rPr dirty="0" baseline="324786" sz="975" spc="-952">
                <a:latin typeface="Times New Roman"/>
                <a:cs typeface="Times New Roman"/>
              </a:rPr>
              <a:t> </a:t>
            </a:r>
            <a:r>
              <a:rPr dirty="0" baseline="393162" sz="975" spc="-1042">
                <a:latin typeface="Times New Roman"/>
                <a:cs typeface="Times New Roman"/>
              </a:rPr>
              <a:t> </a:t>
            </a:r>
            <a:r>
              <a:rPr dirty="0" baseline="3472" sz="1200" spc="-1439">
                <a:latin typeface="Times New Roman"/>
                <a:cs typeface="Times New Roman"/>
              </a:rPr>
              <a:t> </a:t>
            </a:r>
            <a:r>
              <a:rPr dirty="0" baseline="106060" sz="1650" spc="-1604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425">
                <a:latin typeface="Times New Roman"/>
                <a:cs typeface="Times New Roman"/>
              </a:rPr>
              <a:t> </a:t>
            </a:r>
            <a:r>
              <a:rPr dirty="0" baseline="393162" sz="975" spc="-1042">
                <a:latin typeface="Times New Roman"/>
                <a:cs typeface="Times New Roman"/>
              </a:rPr>
              <a:t> </a:t>
            </a:r>
            <a:r>
              <a:rPr dirty="0" baseline="72916" sz="1200" spc="-1417">
                <a:latin typeface="Times New Roman"/>
                <a:cs typeface="Times New Roman"/>
              </a:rPr>
              <a:t> </a:t>
            </a:r>
            <a:r>
              <a:rPr dirty="0" baseline="106060" sz="1650" spc="-1575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dirty="0" baseline="3472" sz="1200" spc="-1357">
                <a:latin typeface="Times New Roman"/>
                <a:cs typeface="Times New Roman"/>
              </a:rPr>
              <a:t> </a:t>
            </a:r>
            <a:r>
              <a:rPr dirty="0" baseline="393162" sz="975" spc="-1050">
                <a:latin typeface="Times New Roman"/>
                <a:cs typeface="Times New Roman"/>
              </a:rPr>
              <a:t> </a:t>
            </a:r>
            <a:r>
              <a:rPr dirty="0" baseline="72916" sz="1200" spc="-1042">
                <a:latin typeface="Times New Roman"/>
                <a:cs typeface="Times New Roman"/>
              </a:rPr>
              <a:t> </a:t>
            </a:r>
            <a:r>
              <a:rPr dirty="0" baseline="3472" sz="1200" spc="-1282">
                <a:latin typeface="Times New Roman"/>
                <a:cs typeface="Times New Roman"/>
              </a:rPr>
              <a:t> </a:t>
            </a:r>
            <a:r>
              <a:rPr dirty="0" baseline="393162" sz="975" spc="-1117">
                <a:latin typeface="Times New Roman"/>
                <a:cs typeface="Times New Roman"/>
              </a:rPr>
              <a:t> </a:t>
            </a:r>
            <a:r>
              <a:rPr dirty="0" baseline="72916" sz="1200" spc="-1177">
                <a:latin typeface="Times New Roman"/>
                <a:cs typeface="Times New Roman"/>
              </a:rPr>
              <a:t> </a:t>
            </a:r>
            <a:r>
              <a:rPr dirty="0" baseline="3472" sz="1200" spc="-1200">
                <a:latin typeface="Times New Roman"/>
                <a:cs typeface="Times New Roman"/>
              </a:rPr>
              <a:t> </a:t>
            </a:r>
            <a:r>
              <a:rPr dirty="0" baseline="393162" sz="975" spc="-1005">
                <a:latin typeface="Times New Roman"/>
                <a:cs typeface="Times New Roman"/>
              </a:rPr>
              <a:t> </a:t>
            </a:r>
            <a:r>
              <a:rPr dirty="0" baseline="72916" sz="1200" spc="-1357">
                <a:latin typeface="Times New Roman"/>
                <a:cs typeface="Times New Roman"/>
              </a:rPr>
              <a:t> </a:t>
            </a:r>
            <a:r>
              <a:rPr dirty="0" baseline="393162" sz="975" spc="-727">
                <a:latin typeface="Times New Roman"/>
                <a:cs typeface="Times New Roman"/>
              </a:rPr>
              <a:t> </a:t>
            </a:r>
            <a:r>
              <a:rPr dirty="0" baseline="3472" sz="1200" spc="-1402">
                <a:latin typeface="Times New Roman"/>
                <a:cs typeface="Times New Roman"/>
              </a:rPr>
              <a:t> </a:t>
            </a:r>
            <a:r>
              <a:rPr dirty="0" baseline="72916" sz="1200" spc="-1110">
                <a:latin typeface="Times New Roman"/>
                <a:cs typeface="Times New Roman"/>
              </a:rPr>
              <a:t> </a:t>
            </a:r>
            <a:r>
              <a:rPr dirty="0" baseline="3472" sz="1200" spc="-1417">
                <a:latin typeface="Times New Roman"/>
                <a:cs typeface="Times New Roman"/>
              </a:rPr>
              <a:t> </a:t>
            </a:r>
            <a:r>
              <a:rPr dirty="0" baseline="393162" sz="975" spc="-914">
                <a:latin typeface="Times New Roman"/>
                <a:cs typeface="Times New Roman"/>
              </a:rPr>
              <a:t> </a:t>
            </a:r>
            <a:r>
              <a:rPr dirty="0" baseline="72916" sz="1200" spc="-1192">
                <a:latin typeface="Times New Roman"/>
                <a:cs typeface="Times New Roman"/>
              </a:rPr>
              <a:t> </a:t>
            </a:r>
            <a:r>
              <a:rPr dirty="0" baseline="393162" sz="975" spc="-862">
                <a:latin typeface="Times New Roman"/>
                <a:cs typeface="Times New Roman"/>
              </a:rPr>
              <a:t> </a:t>
            </a:r>
            <a:r>
              <a:rPr dirty="0" baseline="72916" sz="1200" spc="-1364">
                <a:latin typeface="Times New Roman"/>
                <a:cs typeface="Times New Roman"/>
              </a:rPr>
              <a:t> </a:t>
            </a:r>
            <a:r>
              <a:rPr dirty="0" baseline="3472" sz="1200" spc="-1245">
                <a:latin typeface="Times New Roman"/>
                <a:cs typeface="Times New Roman"/>
              </a:rPr>
              <a:t> </a:t>
            </a:r>
            <a:r>
              <a:rPr dirty="0" baseline="72916" sz="1200" spc="-1380">
                <a:latin typeface="Times New Roman"/>
                <a:cs typeface="Times New Roman"/>
              </a:rPr>
              <a:t> </a:t>
            </a:r>
            <a:r>
              <a:rPr dirty="0" baseline="393162" sz="975" spc="-855">
                <a:latin typeface="Times New Roman"/>
                <a:cs typeface="Times New Roman"/>
              </a:rPr>
              <a:t> </a:t>
            </a:r>
            <a:r>
              <a:rPr dirty="0" baseline="393162" sz="975" spc="-1117">
                <a:latin typeface="Times New Roman"/>
                <a:cs typeface="Times New Roman"/>
              </a:rPr>
              <a:t> </a:t>
            </a:r>
            <a:r>
              <a:rPr dirty="0" baseline="3472" sz="1200" spc="-1425">
                <a:latin typeface="Times New Roman"/>
                <a:cs typeface="Times New Roman"/>
              </a:rPr>
              <a:t> </a:t>
            </a:r>
            <a:r>
              <a:rPr dirty="0" baseline="72916" sz="1200" spc="-997">
                <a:latin typeface="Times New Roman"/>
                <a:cs typeface="Times New Roman"/>
              </a:rPr>
              <a:t> </a:t>
            </a:r>
            <a:r>
              <a:rPr dirty="0" baseline="393162" sz="975" spc="-1019">
                <a:latin typeface="Times New Roman"/>
                <a:cs typeface="Times New Roman"/>
              </a:rPr>
              <a:t> </a:t>
            </a:r>
            <a:r>
              <a:rPr dirty="0" baseline="3472" sz="1200" spc="-1402">
                <a:latin typeface="Times New Roman"/>
                <a:cs typeface="Times New Roman"/>
              </a:rPr>
              <a:t> </a:t>
            </a:r>
            <a:r>
              <a:rPr dirty="0" baseline="72916" sz="1200" spc="-1110">
                <a:latin typeface="Times New Roman"/>
                <a:cs typeface="Times New Roman"/>
              </a:rPr>
              <a:t> </a:t>
            </a:r>
            <a:r>
              <a:rPr dirty="0" baseline="393162" sz="975" spc="-877">
                <a:latin typeface="Times New Roman"/>
                <a:cs typeface="Times New Roman"/>
              </a:rPr>
              <a:t> </a:t>
            </a:r>
            <a:r>
              <a:rPr dirty="0" baseline="393162" sz="975" spc="-1162">
                <a:latin typeface="Times New Roman"/>
                <a:cs typeface="Times New Roman"/>
              </a:rPr>
              <a:t> </a:t>
            </a:r>
            <a:r>
              <a:rPr dirty="0" baseline="3472" sz="1200" spc="-1380">
                <a:latin typeface="Times New Roman"/>
                <a:cs typeface="Times New Roman"/>
              </a:rPr>
              <a:t> </a:t>
            </a:r>
            <a:r>
              <a:rPr dirty="0" baseline="72916" sz="1200" spc="-1110">
                <a:latin typeface="Times New Roman"/>
                <a:cs typeface="Times New Roman"/>
              </a:rPr>
              <a:t> </a:t>
            </a:r>
            <a:r>
              <a:rPr dirty="0" baseline="3472" sz="1200" spc="-1042">
                <a:latin typeface="Times New Roman"/>
                <a:cs typeface="Times New Roman"/>
              </a:rPr>
              <a:t> </a:t>
            </a:r>
            <a:r>
              <a:rPr dirty="0" baseline="72916" sz="1200" spc="-1335">
                <a:latin typeface="Times New Roman"/>
                <a:cs typeface="Times New Roman"/>
              </a:rPr>
              <a:t> </a:t>
            </a:r>
            <a:r>
              <a:rPr dirty="0" baseline="393162" sz="975" spc="-1087">
                <a:latin typeface="Times New Roman"/>
                <a:cs typeface="Times New Roman"/>
              </a:rPr>
              <a:t> </a:t>
            </a:r>
            <a:r>
              <a:rPr dirty="0" baseline="3472" sz="1200" spc="-1335">
                <a:latin typeface="Times New Roman"/>
                <a:cs typeface="Times New Roman"/>
              </a:rPr>
              <a:t> </a:t>
            </a:r>
            <a:r>
              <a:rPr dirty="0" baseline="72916" sz="1200" spc="-1110">
                <a:latin typeface="Times New Roman"/>
                <a:cs typeface="Times New Roman"/>
              </a:rPr>
              <a:t> </a:t>
            </a:r>
            <a:r>
              <a:rPr dirty="0" baseline="393162" sz="975" spc="-1155">
                <a:latin typeface="Times New Roman"/>
                <a:cs typeface="Times New Roman"/>
              </a:rPr>
              <a:t> </a:t>
            </a:r>
            <a:r>
              <a:rPr dirty="0" baseline="3472" sz="1200" spc="-1200">
                <a:latin typeface="Times New Roman"/>
                <a:cs typeface="Times New Roman"/>
              </a:rPr>
              <a:t> </a:t>
            </a:r>
            <a:r>
              <a:rPr dirty="0" baseline="72916" sz="1200" spc="-1155">
                <a:latin typeface="Times New Roman"/>
                <a:cs typeface="Times New Roman"/>
              </a:rPr>
              <a:t> </a:t>
            </a:r>
            <a:r>
              <a:rPr dirty="0" baseline="393162" sz="975" spc="-1117">
                <a:latin typeface="Times New Roman"/>
                <a:cs typeface="Times New Roman"/>
              </a:rPr>
              <a:t> </a:t>
            </a:r>
            <a:r>
              <a:rPr dirty="0" baseline="3472" sz="1200" spc="-1125">
                <a:latin typeface="Times New Roman"/>
                <a:cs typeface="Times New Roman"/>
              </a:rPr>
              <a:t> </a:t>
            </a:r>
            <a:r>
              <a:rPr dirty="0" baseline="393162" sz="975" spc="-1155">
                <a:latin typeface="Times New Roman"/>
                <a:cs typeface="Times New Roman"/>
              </a:rPr>
              <a:t> </a:t>
            </a:r>
            <a:r>
              <a:rPr dirty="0" baseline="72916" sz="1200" spc="-1200">
                <a:latin typeface="Times New Roman"/>
                <a:cs typeface="Times New Roman"/>
              </a:rPr>
              <a:t> </a:t>
            </a:r>
            <a:r>
              <a:rPr dirty="0" baseline="3472" sz="1200" spc="-1132">
                <a:latin typeface="Times New Roman"/>
                <a:cs typeface="Times New Roman"/>
              </a:rPr>
              <a:t> </a:t>
            </a:r>
            <a:r>
              <a:rPr dirty="0" baseline="393162" sz="975" spc="-1177">
                <a:latin typeface="Times New Roman"/>
                <a:cs typeface="Times New Roman"/>
              </a:rPr>
              <a:t> </a:t>
            </a:r>
            <a:r>
              <a:rPr dirty="0" baseline="72916" sz="1200" spc="-1364">
                <a:latin typeface="Times New Roman"/>
                <a:cs typeface="Times New Roman"/>
              </a:rPr>
              <a:t> </a:t>
            </a:r>
            <a:r>
              <a:rPr dirty="0" baseline="3472" sz="1200" spc="-1237">
                <a:latin typeface="Times New Roman"/>
                <a:cs typeface="Times New Roman"/>
              </a:rPr>
              <a:t> </a:t>
            </a:r>
            <a:r>
              <a:rPr dirty="0" baseline="72916" sz="1200" spc="-1155">
                <a:latin typeface="Times New Roman"/>
                <a:cs typeface="Times New Roman"/>
              </a:rPr>
              <a:t> </a:t>
            </a:r>
            <a:r>
              <a:rPr dirty="0" baseline="3472" sz="1200" spc="-1200">
                <a:latin typeface="Times New Roman"/>
                <a:cs typeface="Times New Roman"/>
              </a:rPr>
              <a:t> </a:t>
            </a:r>
            <a:r>
              <a:rPr dirty="0" baseline="72916" sz="1200" spc="-1335">
                <a:latin typeface="Times New Roman"/>
                <a:cs typeface="Times New Roman"/>
              </a:rPr>
              <a:t> </a:t>
            </a:r>
            <a:r>
              <a:rPr dirty="0" baseline="393162" sz="975" spc="-907">
                <a:latin typeface="Times New Roman"/>
                <a:cs typeface="Times New Roman"/>
              </a:rPr>
              <a:t> </a:t>
            </a:r>
            <a:r>
              <a:rPr dirty="0" baseline="3472" sz="1200" spc="-1155">
                <a:latin typeface="Times New Roman"/>
                <a:cs typeface="Times New Roman"/>
              </a:rPr>
              <a:t> </a:t>
            </a:r>
            <a:r>
              <a:rPr dirty="0" baseline="393162" sz="975" spc="-975">
                <a:latin typeface="Times New Roman"/>
                <a:cs typeface="Times New Roman"/>
              </a:rPr>
              <a:t> </a:t>
            </a:r>
            <a:r>
              <a:rPr dirty="0" baseline="72916" sz="1200" spc="-1064">
                <a:latin typeface="Times New Roman"/>
                <a:cs typeface="Times New Roman"/>
              </a:rPr>
              <a:t> </a:t>
            </a:r>
            <a:r>
              <a:rPr dirty="0" baseline="393162" sz="975" spc="-1064">
                <a:latin typeface="Times New Roman"/>
                <a:cs typeface="Times New Roman"/>
              </a:rPr>
              <a:t> </a:t>
            </a:r>
            <a:r>
              <a:rPr dirty="0" baseline="72916" sz="1200" spc="-975">
                <a:latin typeface="Times New Roman"/>
                <a:cs typeface="Times New Roman"/>
              </a:rPr>
              <a:t> </a:t>
            </a:r>
            <a:r>
              <a:rPr dirty="0" baseline="393162" sz="975" spc="-1042">
                <a:latin typeface="Times New Roman"/>
                <a:cs typeface="Times New Roman"/>
              </a:rPr>
              <a:t> </a:t>
            </a:r>
            <a:r>
              <a:rPr dirty="0" baseline="72916" sz="1200" spc="-1042">
                <a:latin typeface="Times New Roman"/>
                <a:cs typeface="Times New Roman"/>
              </a:rPr>
              <a:t> </a:t>
            </a:r>
            <a:r>
              <a:rPr dirty="0" baseline="393162" sz="975" spc="-877">
                <a:latin typeface="Times New Roman"/>
                <a:cs typeface="Times New Roman"/>
              </a:rPr>
              <a:t> </a:t>
            </a:r>
            <a:r>
              <a:rPr dirty="0" baseline="72916" sz="1200" spc="-1155">
                <a:latin typeface="Times New Roman"/>
                <a:cs typeface="Times New Roman"/>
              </a:rPr>
              <a:t> </a:t>
            </a:r>
            <a:r>
              <a:rPr dirty="0" baseline="72916" sz="1200" spc="-1245">
                <a:latin typeface="Times New Roman"/>
                <a:cs typeface="Times New Roman"/>
              </a:rPr>
              <a:t> </a:t>
            </a:r>
            <a:r>
              <a:rPr dirty="0" baseline="393162" sz="975" spc="-742">
                <a:latin typeface="Times New Roman"/>
                <a:cs typeface="Times New Roman"/>
              </a:rPr>
              <a:t> </a:t>
            </a:r>
            <a:r>
              <a:rPr dirty="0" baseline="72916" sz="1200" spc="-1289">
                <a:latin typeface="Times New Roman"/>
                <a:cs typeface="Times New Roman"/>
              </a:rPr>
              <a:t> </a:t>
            </a:r>
            <a:r>
              <a:rPr dirty="0" baseline="393162" sz="975" spc="-832">
                <a:latin typeface="Times New Roman"/>
                <a:cs typeface="Times New Roman"/>
              </a:rPr>
              <a:t> </a:t>
            </a:r>
            <a:r>
              <a:rPr dirty="0" baseline="72916" sz="1200" spc="-1275">
                <a:latin typeface="Times New Roman"/>
                <a:cs typeface="Times New Roman"/>
              </a:rPr>
              <a:t> </a:t>
            </a:r>
            <a:r>
              <a:rPr dirty="0" baseline="393162" sz="975" spc="-742">
                <a:latin typeface="Times New Roman"/>
                <a:cs typeface="Times New Roman"/>
              </a:rPr>
              <a:t> </a:t>
            </a:r>
            <a:r>
              <a:rPr dirty="0" baseline="72916" sz="1200" spc="-810">
                <a:latin typeface="Times New Roman"/>
                <a:cs typeface="Times New Roman"/>
              </a:rPr>
              <a:t> </a:t>
            </a:r>
            <a:r>
              <a:rPr dirty="0" baseline="72916" sz="1200" spc="-1364">
                <a:latin typeface="Times New Roman"/>
                <a:cs typeface="Times New Roman"/>
              </a:rPr>
              <a:t> </a:t>
            </a:r>
            <a:r>
              <a:rPr dirty="0" baseline="393162" sz="975" spc="-855">
                <a:latin typeface="Times New Roman"/>
                <a:cs typeface="Times New Roman"/>
              </a:rPr>
              <a:t> </a:t>
            </a:r>
            <a:r>
              <a:rPr dirty="0" baseline="72916" sz="1200" spc="-1064">
                <a:latin typeface="Times New Roman"/>
                <a:cs typeface="Times New Roman"/>
              </a:rPr>
              <a:t> </a:t>
            </a:r>
            <a:r>
              <a:rPr dirty="0" baseline="393162" sz="975" spc="-922">
                <a:latin typeface="Times New Roman"/>
                <a:cs typeface="Times New Roman"/>
              </a:rPr>
              <a:t> </a:t>
            </a:r>
            <a:r>
              <a:rPr dirty="0" baseline="72916" sz="1200" spc="-1432">
                <a:latin typeface="Times New Roman"/>
                <a:cs typeface="Times New Roman"/>
              </a:rPr>
              <a:t> </a:t>
            </a:r>
            <a:r>
              <a:rPr dirty="0" baseline="393162" sz="975" spc="-832">
                <a:latin typeface="Times New Roman"/>
                <a:cs typeface="Times New Roman"/>
              </a:rPr>
              <a:t> </a:t>
            </a:r>
            <a:r>
              <a:rPr dirty="0" baseline="72916" sz="1200" spc="-1155">
                <a:latin typeface="Times New Roman"/>
                <a:cs typeface="Times New Roman"/>
              </a:rPr>
              <a:t> </a:t>
            </a:r>
            <a:r>
              <a:rPr dirty="0" baseline="393162" sz="975" spc="-810">
                <a:latin typeface="Times New Roman"/>
                <a:cs typeface="Times New Roman"/>
              </a:rPr>
              <a:t> </a:t>
            </a:r>
            <a:r>
              <a:rPr dirty="0" baseline="72916" sz="1200" spc="-240">
                <a:latin typeface="Times New Roman"/>
                <a:cs typeface="Times New Roman"/>
              </a:rPr>
              <a:t> </a:t>
            </a:r>
            <a:endParaRPr baseline="72916" sz="12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755141" y="142493"/>
            <a:ext cx="353568" cy="35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8599246" y="77101"/>
            <a:ext cx="626427" cy="5031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7723631" y="579881"/>
            <a:ext cx="1502663" cy="3710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641267" y="825042"/>
            <a:ext cx="2637066" cy="1484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672116" y="5551716"/>
            <a:ext cx="2467419" cy="164237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623392" y="2309355"/>
            <a:ext cx="2517546" cy="15402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2052090</dc:creator>
  <dc:title>CSU poster_template_42_x_48 _ 2_14_24 (New COF Logo) (1).pdf</dc:title>
  <dcterms:created xsi:type="dcterms:W3CDTF">2024-03-24T09:51:11Z</dcterms:created>
  <dcterms:modified xsi:type="dcterms:W3CDTF">2024-03-24T09:51:11Z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2024-03-24T00:00:00Z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2024-03-24T00:00:00Z</vt:filetime>
  </property>
</Properties>
</file>