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59" r:id="rId3"/>
    <p:sldId id="262" r:id="rId4"/>
    <p:sldId id="270" r:id="rId5"/>
    <p:sldId id="271" r:id="rId6"/>
    <p:sldId id="27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A4D"/>
    <a:srgbClr val="69BE28"/>
    <a:srgbClr val="FAC747"/>
    <a:srgbClr val="E5E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29"/>
    <p:restoredTop sz="96327"/>
  </p:normalViewPr>
  <p:slideViewPr>
    <p:cSldViewPr snapToGrid="0">
      <p:cViewPr varScale="1">
        <p:scale>
          <a:sx n="114" d="100"/>
          <a:sy n="114" d="100"/>
        </p:scale>
        <p:origin x="5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8F45C-73D6-63FB-CD62-9A4697FC91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71450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1" i="0">
                <a:solidFill>
                  <a:srgbClr val="006A4D"/>
                </a:solidFill>
                <a:latin typeface="Trade Gothic Next Heavy" panose="020B0503040303020004" pitchFamily="34" charset="0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1EB4EF-F767-B6F8-4E81-412D2EA339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51125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 i="0">
                <a:solidFill>
                  <a:schemeClr val="tx1">
                    <a:lumMod val="50000"/>
                    <a:lumOff val="50000"/>
                  </a:schemeClr>
                </a:solidFill>
                <a:latin typeface="Trade Gothic Next Cond" panose="020B05060403030200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F766D-8D05-A6BC-D56A-0C5EA0BB67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1E0E2D-9E4E-1143-88EB-60ECA00F85E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183DB0-AC48-5432-6095-8C0447B5F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E8066-000D-1458-CDE3-E9BD9F71B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AD48D3-B23E-AF47-B964-844E95F89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878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2924D-E88B-EA0D-42E1-C47DFDBA4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76922"/>
            <a:ext cx="10515600" cy="805986"/>
          </a:xfrm>
          <a:prstGeom prst="rect">
            <a:avLst/>
          </a:prstGeom>
        </p:spPr>
        <p:txBody>
          <a:bodyPr/>
          <a:lstStyle>
            <a:lvl1pPr algn="l">
              <a:defRPr b="1" i="0">
                <a:solidFill>
                  <a:srgbClr val="006A4D"/>
                </a:solidFill>
                <a:latin typeface="Trade Gothic Next Heavy" panose="020B05030403030200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5B63B-AF01-AF7C-BDAB-B1CD207D3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82907"/>
            <a:ext cx="10515600" cy="3269225"/>
          </a:xfrm>
          <a:prstGeom prst="rect">
            <a:avLst/>
          </a:prstGeom>
        </p:spPr>
        <p:txBody>
          <a:bodyPr/>
          <a:lstStyle>
            <a:lvl1pPr>
              <a:defRPr b="1" i="0">
                <a:solidFill>
                  <a:schemeClr val="tx1">
                    <a:lumMod val="50000"/>
                    <a:lumOff val="50000"/>
                  </a:schemeClr>
                </a:solidFill>
                <a:latin typeface="Trade Gothic Next Cond" panose="020B0506040303020004" pitchFamily="34" charset="0"/>
              </a:defRPr>
            </a:lvl1pPr>
            <a:lvl2pPr>
              <a:defRPr b="0" i="0">
                <a:solidFill>
                  <a:schemeClr val="tx1">
                    <a:lumMod val="50000"/>
                    <a:lumOff val="50000"/>
                  </a:schemeClr>
                </a:solidFill>
                <a:latin typeface="Trade Gothic Next Cond" panose="020B0506040303020004" pitchFamily="34" charset="0"/>
              </a:defRPr>
            </a:lvl2pPr>
            <a:lvl3pPr>
              <a:defRPr b="0" i="0">
                <a:solidFill>
                  <a:schemeClr val="tx1">
                    <a:lumMod val="50000"/>
                    <a:lumOff val="50000"/>
                  </a:schemeClr>
                </a:solidFill>
                <a:latin typeface="Trade Gothic Next Cond" panose="020B0506040303020004" pitchFamily="34" charset="0"/>
              </a:defRPr>
            </a:lvl3pPr>
            <a:lvl4pPr>
              <a:defRPr b="0" i="0">
                <a:solidFill>
                  <a:schemeClr val="tx1">
                    <a:lumMod val="50000"/>
                    <a:lumOff val="50000"/>
                  </a:schemeClr>
                </a:solidFill>
                <a:latin typeface="Trade Gothic Next Cond" panose="020B0506040303020004" pitchFamily="34" charset="0"/>
              </a:defRPr>
            </a:lvl4pPr>
            <a:lvl5pPr>
              <a:defRPr b="0" i="0">
                <a:solidFill>
                  <a:schemeClr val="tx1">
                    <a:lumMod val="50000"/>
                    <a:lumOff val="50000"/>
                  </a:schemeClr>
                </a:solidFill>
                <a:latin typeface="Trade Gothic Next Cond" panose="020B05060403030200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77817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C1642-CB3B-84CE-3372-0CBBCA567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5400" b="1" i="0">
                <a:solidFill>
                  <a:srgbClr val="006A4D"/>
                </a:solidFill>
                <a:latin typeface="Trade Gothic Next Heavy" panose="020B05030403030200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B55729-95A4-94AB-329D-F90D531662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 i="0">
                <a:solidFill>
                  <a:schemeClr val="tx1">
                    <a:lumMod val="50000"/>
                    <a:lumOff val="50000"/>
                  </a:schemeClr>
                </a:solidFill>
                <a:latin typeface="Trade Gothic Next Cond" panose="020B05060403030200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7A9D0-087B-C0F0-D8D0-8452443358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1E0E2D-9E4E-1143-88EB-60ECA00F85E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8169EA-96BE-9353-93DC-FF339B920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03DEF9-1DB8-B436-013C-872AF9F7E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AD48D3-B23E-AF47-B964-844E95F89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862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F78162-12F5-41BC-9C28-CB44151AD67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1E0E2D-9E4E-1143-88EB-60ECA00F85E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8FA712-F01A-DCE5-90C7-464553346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DF80B7-7BE0-595B-2EBB-7DC27DEB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AD48D3-B23E-AF47-B964-844E95F896F7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8DB10BD-BF1B-6D0A-A0BF-08D149CA5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82907"/>
            <a:ext cx="5015948" cy="3269225"/>
          </a:xfrm>
          <a:prstGeom prst="rect">
            <a:avLst/>
          </a:prstGeom>
        </p:spPr>
        <p:txBody>
          <a:bodyPr/>
          <a:lstStyle>
            <a:lvl1pPr>
              <a:defRPr b="1" i="0">
                <a:solidFill>
                  <a:schemeClr val="tx1">
                    <a:lumMod val="50000"/>
                    <a:lumOff val="50000"/>
                  </a:schemeClr>
                </a:solidFill>
                <a:latin typeface="Trade Gothic Next Cond" panose="020B0506040303020004" pitchFamily="34" charset="0"/>
              </a:defRPr>
            </a:lvl1pPr>
            <a:lvl2pPr>
              <a:defRPr b="0" i="0">
                <a:solidFill>
                  <a:schemeClr val="tx1">
                    <a:lumMod val="50000"/>
                    <a:lumOff val="50000"/>
                  </a:schemeClr>
                </a:solidFill>
                <a:latin typeface="Trade Gothic Next Cond" panose="020B0506040303020004" pitchFamily="34" charset="0"/>
              </a:defRPr>
            </a:lvl2pPr>
            <a:lvl3pPr>
              <a:defRPr b="0" i="0">
                <a:solidFill>
                  <a:schemeClr val="tx1">
                    <a:lumMod val="50000"/>
                    <a:lumOff val="50000"/>
                  </a:schemeClr>
                </a:solidFill>
                <a:latin typeface="Trade Gothic Next Cond" panose="020B0506040303020004" pitchFamily="34" charset="0"/>
              </a:defRPr>
            </a:lvl3pPr>
            <a:lvl4pPr>
              <a:defRPr b="0" i="0">
                <a:solidFill>
                  <a:schemeClr val="tx1">
                    <a:lumMod val="50000"/>
                    <a:lumOff val="50000"/>
                  </a:schemeClr>
                </a:solidFill>
                <a:latin typeface="Trade Gothic Next Cond" panose="020B0506040303020004" pitchFamily="34" charset="0"/>
              </a:defRPr>
            </a:lvl4pPr>
            <a:lvl5pPr>
              <a:defRPr b="0" i="0">
                <a:solidFill>
                  <a:schemeClr val="tx1">
                    <a:lumMod val="50000"/>
                    <a:lumOff val="50000"/>
                  </a:schemeClr>
                </a:solidFill>
                <a:latin typeface="Trade Gothic Next Cond" panose="020B05060403030200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C02F6C15-C929-6188-0CBD-3C5FDD2841A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102626" y="2982906"/>
            <a:ext cx="5015948" cy="3269225"/>
          </a:xfrm>
          <a:prstGeom prst="rect">
            <a:avLst/>
          </a:prstGeom>
        </p:spPr>
        <p:txBody>
          <a:bodyPr/>
          <a:lstStyle>
            <a:lvl1pPr>
              <a:defRPr b="1" i="0">
                <a:solidFill>
                  <a:schemeClr val="tx1">
                    <a:lumMod val="50000"/>
                    <a:lumOff val="50000"/>
                  </a:schemeClr>
                </a:solidFill>
                <a:latin typeface="Trade Gothic Next Cond" panose="020B0506040303020004" pitchFamily="34" charset="0"/>
              </a:defRPr>
            </a:lvl1pPr>
            <a:lvl2pPr>
              <a:defRPr b="0" i="0">
                <a:solidFill>
                  <a:schemeClr val="tx1">
                    <a:lumMod val="50000"/>
                    <a:lumOff val="50000"/>
                  </a:schemeClr>
                </a:solidFill>
                <a:latin typeface="Trade Gothic Next Cond" panose="020B0506040303020004" pitchFamily="34" charset="0"/>
              </a:defRPr>
            </a:lvl2pPr>
            <a:lvl3pPr>
              <a:defRPr b="0" i="0">
                <a:solidFill>
                  <a:schemeClr val="tx1">
                    <a:lumMod val="50000"/>
                    <a:lumOff val="50000"/>
                  </a:schemeClr>
                </a:solidFill>
                <a:latin typeface="Trade Gothic Next Cond" panose="020B0506040303020004" pitchFamily="34" charset="0"/>
              </a:defRPr>
            </a:lvl3pPr>
            <a:lvl4pPr>
              <a:defRPr b="0" i="0">
                <a:solidFill>
                  <a:schemeClr val="tx1">
                    <a:lumMod val="50000"/>
                    <a:lumOff val="50000"/>
                  </a:schemeClr>
                </a:solidFill>
                <a:latin typeface="Trade Gothic Next Cond" panose="020B0506040303020004" pitchFamily="34" charset="0"/>
              </a:defRPr>
            </a:lvl4pPr>
            <a:lvl5pPr>
              <a:defRPr b="0" i="0">
                <a:solidFill>
                  <a:schemeClr val="tx1">
                    <a:lumMod val="50000"/>
                    <a:lumOff val="50000"/>
                  </a:schemeClr>
                </a:solidFill>
                <a:latin typeface="Trade Gothic Next Cond" panose="020B05060403030200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CED5AC20-4860-ABCE-C7A3-312B31BC7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76922"/>
            <a:ext cx="10515600" cy="805986"/>
          </a:xfrm>
          <a:prstGeom prst="rect">
            <a:avLst/>
          </a:prstGeom>
        </p:spPr>
        <p:txBody>
          <a:bodyPr/>
          <a:lstStyle>
            <a:lvl1pPr algn="l">
              <a:defRPr b="1" i="0">
                <a:solidFill>
                  <a:srgbClr val="006A4D"/>
                </a:solidFill>
                <a:latin typeface="Trade Gothic Next Heavy" panose="020B05030403030200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3477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6962D3-5AD8-93EF-B583-A43CBF63B0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1E0E2D-9E4E-1143-88EB-60ECA00F85E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8DDAF6-FC28-0124-B3DB-EAB5C2303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48939B-F271-8085-4C13-3F3478B24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AD48D3-B23E-AF47-B964-844E95F896F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1BE70BA1-755B-91A8-C93F-3B572B5EE4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82907"/>
            <a:ext cx="5015948" cy="3269225"/>
          </a:xfrm>
          <a:prstGeom prst="rect">
            <a:avLst/>
          </a:prstGeom>
        </p:spPr>
        <p:txBody>
          <a:bodyPr/>
          <a:lstStyle>
            <a:lvl1pPr>
              <a:defRPr b="1" i="0">
                <a:solidFill>
                  <a:schemeClr val="tx1">
                    <a:lumMod val="50000"/>
                    <a:lumOff val="50000"/>
                  </a:schemeClr>
                </a:solidFill>
                <a:latin typeface="Trade Gothic Next Cond" panose="020B0506040303020004" pitchFamily="34" charset="0"/>
              </a:defRPr>
            </a:lvl1pPr>
            <a:lvl2pPr>
              <a:defRPr b="0" i="0">
                <a:solidFill>
                  <a:schemeClr val="tx1">
                    <a:lumMod val="50000"/>
                    <a:lumOff val="50000"/>
                  </a:schemeClr>
                </a:solidFill>
                <a:latin typeface="Trade Gothic Next Cond" panose="020B0506040303020004" pitchFamily="34" charset="0"/>
              </a:defRPr>
            </a:lvl2pPr>
            <a:lvl3pPr>
              <a:defRPr b="0" i="0">
                <a:solidFill>
                  <a:schemeClr val="tx1">
                    <a:lumMod val="50000"/>
                    <a:lumOff val="50000"/>
                  </a:schemeClr>
                </a:solidFill>
                <a:latin typeface="Trade Gothic Next Cond" panose="020B0506040303020004" pitchFamily="34" charset="0"/>
              </a:defRPr>
            </a:lvl3pPr>
            <a:lvl4pPr>
              <a:defRPr b="0" i="0">
                <a:solidFill>
                  <a:schemeClr val="tx1">
                    <a:lumMod val="50000"/>
                    <a:lumOff val="50000"/>
                  </a:schemeClr>
                </a:solidFill>
                <a:latin typeface="Trade Gothic Next Cond" panose="020B0506040303020004" pitchFamily="34" charset="0"/>
              </a:defRPr>
            </a:lvl4pPr>
            <a:lvl5pPr>
              <a:defRPr b="0" i="0">
                <a:solidFill>
                  <a:schemeClr val="tx1">
                    <a:lumMod val="50000"/>
                    <a:lumOff val="50000"/>
                  </a:schemeClr>
                </a:solidFill>
                <a:latin typeface="Trade Gothic Next Cond" panose="020B05060403030200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D7A23A1A-1382-EC92-274B-227492CE6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76922"/>
            <a:ext cx="10515600" cy="805986"/>
          </a:xfrm>
          <a:prstGeom prst="rect">
            <a:avLst/>
          </a:prstGeom>
        </p:spPr>
        <p:txBody>
          <a:bodyPr/>
          <a:lstStyle>
            <a:lvl1pPr algn="l">
              <a:defRPr b="1" i="0">
                <a:solidFill>
                  <a:srgbClr val="006A4D"/>
                </a:solidFill>
                <a:latin typeface="Trade Gothic Next Heavy" panose="020B05030403030200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5336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509D69-A674-3911-2F46-3616AFFF3A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1E0E2D-9E4E-1143-88EB-60ECA00F85E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95BFC8-2BDF-2DB7-AF95-7CCAD4617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4A5EDF-0A03-6984-D1AF-CB891AD6C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AD48D3-B23E-AF47-B964-844E95F896F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7BE0689-8DD5-47D4-4428-5A5CA1D66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76922"/>
            <a:ext cx="10515600" cy="805986"/>
          </a:xfrm>
          <a:prstGeom prst="rect">
            <a:avLst/>
          </a:prstGeom>
        </p:spPr>
        <p:txBody>
          <a:bodyPr/>
          <a:lstStyle>
            <a:lvl1pPr algn="l">
              <a:defRPr b="1" i="0">
                <a:solidFill>
                  <a:srgbClr val="006A4D"/>
                </a:solidFill>
                <a:latin typeface="Trade Gothic Next Heavy" panose="020B05030403030200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85196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>
            <a:extLst>
              <a:ext uri="{FF2B5EF4-FFF2-40B4-BE49-F238E27FC236}">
                <a16:creationId xmlns:a16="http://schemas.microsoft.com/office/drawing/2014/main" id="{44653039-6060-5BFE-0496-99204A453FA1}"/>
              </a:ext>
            </a:extLst>
          </p:cNvPr>
          <p:cNvSpPr/>
          <p:nvPr userDrawn="1"/>
        </p:nvSpPr>
        <p:spPr>
          <a:xfrm>
            <a:off x="438921" y="358363"/>
            <a:ext cx="11314158" cy="6141274"/>
          </a:xfrm>
          <a:prstGeom prst="rect">
            <a:avLst/>
          </a:prstGeom>
          <a:noFill/>
          <a:ln>
            <a:solidFill>
              <a:srgbClr val="69BE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 47">
            <a:extLst>
              <a:ext uri="{FF2B5EF4-FFF2-40B4-BE49-F238E27FC236}">
                <a16:creationId xmlns:a16="http://schemas.microsoft.com/office/drawing/2014/main" id="{9EC0B625-3EA5-BA3F-EF0F-830D7FB6E08E}"/>
              </a:ext>
            </a:extLst>
          </p:cNvPr>
          <p:cNvSpPr/>
          <p:nvPr userDrawn="1"/>
        </p:nvSpPr>
        <p:spPr>
          <a:xfrm>
            <a:off x="0" y="1"/>
            <a:ext cx="8686800" cy="2097156"/>
          </a:xfrm>
          <a:custGeom>
            <a:avLst/>
            <a:gdLst>
              <a:gd name="connsiteX0" fmla="*/ 0 w 9267024"/>
              <a:gd name="connsiteY0" fmla="*/ 0 h 2466390"/>
              <a:gd name="connsiteX1" fmla="*/ 9267024 w 9267024"/>
              <a:gd name="connsiteY1" fmla="*/ 0 h 2466390"/>
              <a:gd name="connsiteX2" fmla="*/ 0 w 9267024"/>
              <a:gd name="connsiteY2" fmla="*/ 2466390 h 2466390"/>
              <a:gd name="connsiteX3" fmla="*/ 0 w 9267024"/>
              <a:gd name="connsiteY3" fmla="*/ 0 h 2466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67024" h="2466390">
                <a:moveTo>
                  <a:pt x="0" y="0"/>
                </a:moveTo>
                <a:lnTo>
                  <a:pt x="9267024" y="0"/>
                </a:lnTo>
                <a:lnTo>
                  <a:pt x="0" y="2466390"/>
                </a:lnTo>
                <a:lnTo>
                  <a:pt x="0" y="0"/>
                </a:lnTo>
                <a:close/>
              </a:path>
            </a:pathLst>
          </a:custGeom>
          <a:solidFill>
            <a:srgbClr val="006A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E5671E5-F5A2-1BCD-F0A8-0D680A80E846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rcRect/>
          <a:stretch/>
        </p:blipFill>
        <p:spPr>
          <a:xfrm>
            <a:off x="438921" y="358363"/>
            <a:ext cx="3019896" cy="745949"/>
          </a:xfrm>
          <a:prstGeom prst="rect">
            <a:avLst/>
          </a:prstGeom>
        </p:spPr>
      </p:pic>
      <p:sp>
        <p:nvSpPr>
          <p:cNvPr id="52" name="Freeform 51">
            <a:extLst>
              <a:ext uri="{FF2B5EF4-FFF2-40B4-BE49-F238E27FC236}">
                <a16:creationId xmlns:a16="http://schemas.microsoft.com/office/drawing/2014/main" id="{4A454637-B233-48A4-1070-35A7FE6C4101}"/>
              </a:ext>
            </a:extLst>
          </p:cNvPr>
          <p:cNvSpPr/>
          <p:nvPr userDrawn="1"/>
        </p:nvSpPr>
        <p:spPr>
          <a:xfrm rot="10800000">
            <a:off x="8010938" y="5645425"/>
            <a:ext cx="4181061" cy="1212573"/>
          </a:xfrm>
          <a:custGeom>
            <a:avLst/>
            <a:gdLst>
              <a:gd name="connsiteX0" fmla="*/ 0 w 9267024"/>
              <a:gd name="connsiteY0" fmla="*/ 0 h 2466390"/>
              <a:gd name="connsiteX1" fmla="*/ 9267024 w 9267024"/>
              <a:gd name="connsiteY1" fmla="*/ 0 h 2466390"/>
              <a:gd name="connsiteX2" fmla="*/ 0 w 9267024"/>
              <a:gd name="connsiteY2" fmla="*/ 2466390 h 2466390"/>
              <a:gd name="connsiteX3" fmla="*/ 0 w 9267024"/>
              <a:gd name="connsiteY3" fmla="*/ 0 h 2466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67024" h="2466390">
                <a:moveTo>
                  <a:pt x="0" y="0"/>
                </a:moveTo>
                <a:lnTo>
                  <a:pt x="9267024" y="0"/>
                </a:lnTo>
                <a:lnTo>
                  <a:pt x="0" y="2466390"/>
                </a:lnTo>
                <a:lnTo>
                  <a:pt x="0" y="0"/>
                </a:lnTo>
                <a:close/>
              </a:path>
            </a:pathLst>
          </a:custGeom>
          <a:solidFill>
            <a:srgbClr val="006A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78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12">
            <a:extLst>
              <a:ext uri="{FF2B5EF4-FFF2-40B4-BE49-F238E27FC236}">
                <a16:creationId xmlns:a16="http://schemas.microsoft.com/office/drawing/2014/main" id="{68242935-280E-6DD8-62EE-3792E0B2EB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Click to add subtitle</a:t>
            </a:r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89613EF2-A168-23AA-DAF8-98C6AB2277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273649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C2BCBFB8-B435-05CA-21E8-FD564C7FC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E877CF9D-DBF7-2891-2F01-2033E484E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31798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8696B8FF-75B2-AFB1-E4DB-F19C6976F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43BEF31-D6D8-111D-F9F6-F61E2E59E4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371170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55E524D-7E12-53E1-C9D1-A35CEFC140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44B50-2358-7D1E-34D5-865B3377EF33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0B0DC79-DFC4-05FC-2AE8-C348B7B10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350283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0C1B437-401F-7BF3-CC48-E58BB11AC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Click to add file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4CC19E8-E0F7-A934-2C9E-F28DC1661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file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8701C29-66B7-4B81-205E-3E5E4D59AC9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029483" y="1526915"/>
            <a:ext cx="3804169" cy="3804169"/>
          </a:xfrm>
          <a:prstGeom prst="rect">
            <a:avLst/>
          </a:prstGeom>
          <a:ln w="12700"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1074444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DA5F8-F0B1-0D43-0886-842D13FB8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6AAC485-4185-6702-1EF8-E851618BC8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4910662"/>
              </p:ext>
            </p:extLst>
          </p:nvPr>
        </p:nvGraphicFramePr>
        <p:xfrm>
          <a:off x="838200" y="3305340"/>
          <a:ext cx="8128000" cy="263271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27669249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7001786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43593667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901998106"/>
                    </a:ext>
                  </a:extLst>
                </a:gridCol>
              </a:tblGrid>
              <a:tr h="460055">
                <a:tc>
                  <a:txBody>
                    <a:bodyPr/>
                    <a:lstStyle/>
                    <a:p>
                      <a:pPr lvl="0"/>
                      <a:r>
                        <a:rPr lang="en-US" b="0" i="0" spc="12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rade Gothic Next Heavy" panose="020B0503040303020004" pitchFamily="34" charset="0"/>
                        </a:rPr>
                        <a:t>EDIT LABEL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A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spc="12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rade Gothic Next Heavy" panose="020B0503040303020004" pitchFamily="34" charset="0"/>
                        </a:rPr>
                        <a:t>EDIT LABEL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A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spc="12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rade Gothic Next Heavy" panose="020B0503040303020004" pitchFamily="34" charset="0"/>
                        </a:rPr>
                        <a:t>EDIT LABEL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A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spc="12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rade Gothic Next Heavy" panose="020B0503040303020004" pitchFamily="34" charset="0"/>
                        </a:rPr>
                        <a:t>EDIT LABEL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A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9432930"/>
                  </a:ext>
                </a:extLst>
              </a:tr>
              <a:tr h="724219">
                <a:tc>
                  <a:txBody>
                    <a:bodyPr/>
                    <a:lstStyle/>
                    <a:p>
                      <a:r>
                        <a:rPr lang="en-US" b="1" i="0" dirty="0">
                          <a:ln>
                            <a:noFill/>
                          </a:ln>
                          <a:solidFill>
                            <a:srgbClr val="00694E"/>
                          </a:solidFill>
                          <a:latin typeface="Trade Gothic Next" panose="020B0503040303020004" pitchFamily="34" charset="0"/>
                        </a:rPr>
                        <a:t>Edit cell text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ln>
                            <a:noFill/>
                          </a:ln>
                          <a:latin typeface="Trade Gothic Next" panose="020B0503040303020004" pitchFamily="34" charset="0"/>
                        </a:rPr>
                        <a:t>Edit cell text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ln>
                            <a:noFill/>
                          </a:ln>
                          <a:latin typeface="Trade Gothic Next" panose="020B0503040303020004" pitchFamily="34" charset="0"/>
                        </a:rPr>
                        <a:t>Edit cell text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ln>
                            <a:noFill/>
                          </a:ln>
                          <a:latin typeface="Trade Gothic Next" panose="020B0503040303020004" pitchFamily="34" charset="0"/>
                        </a:rPr>
                        <a:t>Edit cell text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57394008"/>
                  </a:ext>
                </a:extLst>
              </a:tr>
              <a:tr h="7242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n>
                            <a:noFill/>
                          </a:ln>
                          <a:solidFill>
                            <a:srgbClr val="00694E"/>
                          </a:solidFill>
                          <a:latin typeface="Trade Gothic Next" panose="020B0503040303020004" pitchFamily="34" charset="0"/>
                        </a:rPr>
                        <a:t>Edit cell text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ln>
                            <a:noFill/>
                          </a:ln>
                          <a:latin typeface="Trade Gothic Next" panose="020B0503040303020004" pitchFamily="34" charset="0"/>
                        </a:rPr>
                        <a:t>Edit cell text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ln>
                            <a:noFill/>
                          </a:ln>
                          <a:latin typeface="Trade Gothic Next" panose="020B0503040303020004" pitchFamily="34" charset="0"/>
                        </a:rPr>
                        <a:t>Edit cell text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ln>
                            <a:noFill/>
                          </a:ln>
                          <a:latin typeface="Trade Gothic Next" panose="020B0503040303020004" pitchFamily="34" charset="0"/>
                        </a:rPr>
                        <a:t>Edit cell text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54295706"/>
                  </a:ext>
                </a:extLst>
              </a:tr>
              <a:tr h="7242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n>
                            <a:noFill/>
                          </a:ln>
                          <a:solidFill>
                            <a:srgbClr val="00694E"/>
                          </a:solidFill>
                          <a:latin typeface="Trade Gothic Next" panose="020B0503040303020004" pitchFamily="34" charset="0"/>
                        </a:rPr>
                        <a:t>Edit cell text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ln>
                            <a:noFill/>
                          </a:ln>
                          <a:latin typeface="Trade Gothic Next" panose="020B0503040303020004" pitchFamily="34" charset="0"/>
                        </a:rPr>
                        <a:t>Edit cell text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ln>
                            <a:noFill/>
                          </a:ln>
                          <a:latin typeface="Trade Gothic Next" panose="020B0503040303020004" pitchFamily="34" charset="0"/>
                        </a:rPr>
                        <a:t>Edit cell text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ln>
                            <a:noFill/>
                          </a:ln>
                          <a:latin typeface="Trade Gothic Next" panose="020B0503040303020004" pitchFamily="34" charset="0"/>
                        </a:rPr>
                        <a:t>Edit cell text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466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0612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108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Trade Gothic Next</vt:lpstr>
      <vt:lpstr>Trade Gothic Next Cond</vt:lpstr>
      <vt:lpstr>Trade Gothic Next Heavy</vt:lpstr>
      <vt:lpstr>Office Theme</vt:lpstr>
      <vt:lpstr>Click to add title</vt:lpstr>
      <vt:lpstr>Click to add title</vt:lpstr>
      <vt:lpstr>Click to add title</vt:lpstr>
      <vt:lpstr>Click to add title</vt:lpstr>
      <vt:lpstr>Click to add file</vt:lpstr>
      <vt:lpstr>Click to add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R Holmes</dc:creator>
  <cp:lastModifiedBy>Kristin Broka</cp:lastModifiedBy>
  <cp:revision>10</cp:revision>
  <dcterms:created xsi:type="dcterms:W3CDTF">2023-02-22T14:54:41Z</dcterms:created>
  <dcterms:modified xsi:type="dcterms:W3CDTF">2023-03-01T18:31:53Z</dcterms:modified>
</cp:coreProperties>
</file>