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59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A4D"/>
    <a:srgbClr val="69BE28"/>
    <a:srgbClr val="FAC747"/>
    <a:srgbClr val="E5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29"/>
    <p:restoredTop sz="96327"/>
  </p:normalViewPr>
  <p:slideViewPr>
    <p:cSldViewPr snapToGrid="0">
      <p:cViewPr varScale="1">
        <p:scale>
          <a:sx n="114" d="100"/>
          <a:sy n="114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8F45C-73D6-63FB-CD62-9A4697FC91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 i="0">
                <a:solidFill>
                  <a:srgbClr val="69BE28"/>
                </a:solidFill>
                <a:latin typeface="Trade Gothic Next Heavy" panose="020B0503040303020004" pitchFamily="34" charset="0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1EB4EF-F767-B6F8-4E81-412D2EA339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 i="0">
                <a:solidFill>
                  <a:srgbClr val="006A4D"/>
                </a:solidFill>
                <a:latin typeface="Trade Gothic Next Cond" panose="020B05060403030200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F766D-8D05-A6BC-D56A-0C5EA0BB67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1E0E2D-9E4E-1143-88EB-60ECA00F85E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83DB0-AC48-5432-6095-8C0447B5F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E8066-000D-1458-CDE3-E9BD9F71B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AD48D3-B23E-AF47-B964-844E95F896F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495C127-4A9C-59A7-A646-5D04065280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01384" y="5612675"/>
            <a:ext cx="3442715" cy="85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878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2924D-E88B-EA0D-42E1-C47DFDBA4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r">
              <a:defRPr b="1" i="0">
                <a:solidFill>
                  <a:srgbClr val="69BE28"/>
                </a:solidFill>
                <a:latin typeface="Trade Gothic Next Heavy" panose="020B05030403030200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5B63B-AF01-AF7C-BDAB-B1CD207D3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3413"/>
            <a:ext cx="10515600" cy="3955762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rgbClr val="006A4D"/>
                </a:solidFill>
                <a:latin typeface="Trade Gothic Next Cond" panose="020B0506040303020004" pitchFamily="34" charset="0"/>
              </a:defRPr>
            </a:lvl1pPr>
            <a:lvl2pPr>
              <a:defRPr b="0" i="0">
                <a:solidFill>
                  <a:srgbClr val="006A4D"/>
                </a:solidFill>
                <a:latin typeface="Trade Gothic Next Cond" panose="020B0506040303020004" pitchFamily="34" charset="0"/>
              </a:defRPr>
            </a:lvl2pPr>
            <a:lvl3pPr>
              <a:defRPr b="0" i="0">
                <a:solidFill>
                  <a:srgbClr val="006A4D"/>
                </a:solidFill>
                <a:latin typeface="Trade Gothic Next Cond" panose="020B0506040303020004" pitchFamily="34" charset="0"/>
              </a:defRPr>
            </a:lvl3pPr>
            <a:lvl4pPr>
              <a:defRPr b="0" i="0">
                <a:solidFill>
                  <a:srgbClr val="006A4D"/>
                </a:solidFill>
                <a:latin typeface="Trade Gothic Next Cond" panose="020B0506040303020004" pitchFamily="34" charset="0"/>
              </a:defRPr>
            </a:lvl4pPr>
            <a:lvl5pPr>
              <a:defRPr b="0" i="0">
                <a:solidFill>
                  <a:srgbClr val="006A4D"/>
                </a:solidFill>
                <a:latin typeface="Trade Gothic Next Cond" panose="020B05060403030200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E327E0-EBD8-5B24-551E-D8AA62C7E5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1E0E2D-9E4E-1143-88EB-60ECA00F85E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6EBD9-6EF6-A4E6-47A0-A52D4DEF5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26FB3-A974-666B-2E11-8C2789855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AD48D3-B23E-AF47-B964-844E95F89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817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C1642-CB3B-84CE-3372-0CBBCA567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 b="1" i="0">
                <a:solidFill>
                  <a:srgbClr val="69BE28"/>
                </a:solidFill>
                <a:latin typeface="Trade Gothic Next Heavy" panose="020B05030403030200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B55729-95A4-94AB-329D-F90D53166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i="0">
                <a:solidFill>
                  <a:srgbClr val="006A4D"/>
                </a:solidFill>
                <a:latin typeface="Trade Gothic Next Cond" panose="020B05060403030200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7A9D0-087B-C0F0-D8D0-8452443358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1E0E2D-9E4E-1143-88EB-60ECA00F85E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8169EA-96BE-9353-93DC-FF339B920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3DEF9-1DB8-B436-013C-872AF9F7E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AD48D3-B23E-AF47-B964-844E95F89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862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884E5-5D53-EDDC-D28C-3CD319C49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r">
              <a:defRPr b="1" i="0">
                <a:solidFill>
                  <a:srgbClr val="69BE28"/>
                </a:solidFill>
                <a:latin typeface="Trade Gothic Next Heavy" panose="020B05030403030200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A5D6B-B59C-243E-FD5E-0830163FCF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23413"/>
            <a:ext cx="5181600" cy="3955762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rgbClr val="006A4D"/>
                </a:solidFill>
                <a:latin typeface="Trade Gothic Next Cond" panose="020B0506040303020004" pitchFamily="34" charset="0"/>
              </a:defRPr>
            </a:lvl1pPr>
            <a:lvl2pPr>
              <a:defRPr b="0" i="0">
                <a:solidFill>
                  <a:srgbClr val="006A4D"/>
                </a:solidFill>
                <a:latin typeface="Trade Gothic Next Cond" panose="020B0506040303020004" pitchFamily="34" charset="0"/>
              </a:defRPr>
            </a:lvl2pPr>
            <a:lvl3pPr>
              <a:defRPr b="0" i="0">
                <a:solidFill>
                  <a:srgbClr val="006A4D"/>
                </a:solidFill>
                <a:latin typeface="Trade Gothic Next Cond" panose="020B0506040303020004" pitchFamily="34" charset="0"/>
              </a:defRPr>
            </a:lvl3pPr>
            <a:lvl4pPr>
              <a:defRPr b="0" i="0">
                <a:solidFill>
                  <a:srgbClr val="006A4D"/>
                </a:solidFill>
                <a:latin typeface="Trade Gothic Next Cond" panose="020B0506040303020004" pitchFamily="34" charset="0"/>
              </a:defRPr>
            </a:lvl4pPr>
            <a:lvl5pPr>
              <a:defRPr b="0" i="0">
                <a:solidFill>
                  <a:srgbClr val="006A4D"/>
                </a:solidFill>
                <a:latin typeface="Trade Gothic Next Cond" panose="020B05060403030200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DF7212-F1CA-D720-113A-93BE62838D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23413"/>
            <a:ext cx="5181600" cy="3955762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rgbClr val="006A4D"/>
                </a:solidFill>
                <a:latin typeface="Trade Gothic Next Cond" panose="020B0506040303020004" pitchFamily="34" charset="0"/>
              </a:defRPr>
            </a:lvl1pPr>
            <a:lvl2pPr>
              <a:defRPr b="0" i="0">
                <a:solidFill>
                  <a:srgbClr val="006A4D"/>
                </a:solidFill>
                <a:latin typeface="Trade Gothic Next Cond" panose="020B0506040303020004" pitchFamily="34" charset="0"/>
              </a:defRPr>
            </a:lvl2pPr>
            <a:lvl3pPr>
              <a:defRPr b="0" i="0">
                <a:solidFill>
                  <a:srgbClr val="006A4D"/>
                </a:solidFill>
                <a:latin typeface="Trade Gothic Next Cond" panose="020B0506040303020004" pitchFamily="34" charset="0"/>
              </a:defRPr>
            </a:lvl3pPr>
            <a:lvl4pPr>
              <a:defRPr b="0" i="0">
                <a:solidFill>
                  <a:srgbClr val="006A4D"/>
                </a:solidFill>
                <a:latin typeface="Trade Gothic Next Cond" panose="020B0506040303020004" pitchFamily="34" charset="0"/>
              </a:defRPr>
            </a:lvl4pPr>
            <a:lvl5pPr>
              <a:defRPr b="0" i="0">
                <a:solidFill>
                  <a:srgbClr val="006A4D"/>
                </a:solidFill>
                <a:latin typeface="Trade Gothic Next Cond" panose="020B05060403030200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F78162-12F5-41BC-9C28-CB44151AD6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1E0E2D-9E4E-1143-88EB-60ECA00F85E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8FA712-F01A-DCE5-90C7-464553346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DF80B7-7BE0-595B-2EBB-7DC27DEB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AD48D3-B23E-AF47-B964-844E95F89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77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B6E53-A025-C358-E54A-6A7C5E82A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 algn="r">
              <a:defRPr b="1" i="0">
                <a:solidFill>
                  <a:srgbClr val="69BE28"/>
                </a:solidFill>
                <a:latin typeface="Trade Gothic Next Heavy" panose="020B05030403030200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CB8C1B-3FF9-2502-1576-7E28F4B8B3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34270" y="2010449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rgbClr val="006A4D"/>
                </a:solidFill>
                <a:latin typeface="Trade Gothic Next Cond" panose="020B0506040303020004" pitchFamily="34" charset="0"/>
              </a:defRPr>
            </a:lvl1pPr>
            <a:lvl2pPr>
              <a:defRPr b="0" i="0">
                <a:solidFill>
                  <a:srgbClr val="006A4D"/>
                </a:solidFill>
                <a:latin typeface="Trade Gothic Next Cond" panose="020B0506040303020004" pitchFamily="34" charset="0"/>
              </a:defRPr>
            </a:lvl2pPr>
            <a:lvl3pPr>
              <a:defRPr b="0" i="0">
                <a:solidFill>
                  <a:srgbClr val="006A4D"/>
                </a:solidFill>
                <a:latin typeface="Trade Gothic Next Cond" panose="020B0506040303020004" pitchFamily="34" charset="0"/>
              </a:defRPr>
            </a:lvl3pPr>
            <a:lvl4pPr>
              <a:defRPr b="0" i="0">
                <a:solidFill>
                  <a:srgbClr val="006A4D"/>
                </a:solidFill>
                <a:latin typeface="Trade Gothic Next Cond" panose="020B0506040303020004" pitchFamily="34" charset="0"/>
              </a:defRPr>
            </a:lvl4pPr>
            <a:lvl5pPr>
              <a:defRPr b="0" i="0">
                <a:solidFill>
                  <a:srgbClr val="006A4D"/>
                </a:solidFill>
                <a:latin typeface="Trade Gothic Next Cond" panose="020B05060403030200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6962D3-5AD8-93EF-B583-A43CBF63B0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1E0E2D-9E4E-1143-88EB-60ECA00F85E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8DDAF6-FC28-0124-B3DB-EAB5C2303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48939B-F271-8085-4C13-3F3478B24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AD48D3-B23E-AF47-B964-844E95F89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36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7F3C8-21D3-D8DE-C758-44601028F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r">
              <a:defRPr b="1" i="0">
                <a:solidFill>
                  <a:srgbClr val="69BE28"/>
                </a:solidFill>
                <a:latin typeface="Trade Gothic Next Heavy" panose="020B05030403030200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509D69-A674-3911-2F46-3616AFFF3A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1E0E2D-9E4E-1143-88EB-60ECA00F85E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95BFC8-2BDF-2DB7-AF95-7CCAD4617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4A5EDF-0A03-6984-D1AF-CB891AD6C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AD48D3-B23E-AF47-B964-844E95F89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196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E5671E5-F5A2-1BCD-F0A8-0D680A80E846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8301384" y="5612675"/>
            <a:ext cx="3442715" cy="850392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511EF77-C4BB-91BE-7D53-0BDA657683C2}"/>
              </a:ext>
            </a:extLst>
          </p:cNvPr>
          <p:cNvCxnSpPr>
            <a:cxnSpLocks/>
          </p:cNvCxnSpPr>
          <p:nvPr userDrawn="1"/>
        </p:nvCxnSpPr>
        <p:spPr>
          <a:xfrm>
            <a:off x="304800" y="6274226"/>
            <a:ext cx="7566991" cy="0"/>
          </a:xfrm>
          <a:prstGeom prst="line">
            <a:avLst/>
          </a:prstGeom>
          <a:ln w="12700">
            <a:solidFill>
              <a:srgbClr val="FAC7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7878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4C529-FA62-9EB5-8576-260AE71837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C54B18-5A05-FDCE-4C94-2E0E827133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273649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A3E6E-9E0A-8F68-8630-7CA1CC9CE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9949"/>
            <a:ext cx="10515600" cy="995915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03FEF-BF13-0610-775E-97C375546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3108"/>
            <a:ext cx="10515600" cy="3955762"/>
          </a:xfrm>
        </p:spPr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1798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1D89E-28CA-80C1-998C-4BB2A37BE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40232D-1518-4001-B29F-70423051EB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371170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00A53-F139-DC9A-777B-B08DB2D9B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9949"/>
            <a:ext cx="10515600" cy="995915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A888E-6F1B-1F38-5F45-D3DD7BEC5D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73108"/>
            <a:ext cx="5181600" cy="3955762"/>
          </a:xfrm>
        </p:spPr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715320-E77E-D68F-173C-580B4795E3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73108"/>
            <a:ext cx="5181600" cy="3955762"/>
          </a:xfrm>
        </p:spPr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73149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365FF-1D72-50B9-D055-F39CD51CA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29949"/>
            <a:ext cx="10515600" cy="995915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E0DDC-64E2-705B-D5C9-8217328361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34270" y="2060144"/>
            <a:ext cx="5183188" cy="3684588"/>
          </a:xfrm>
        </p:spPr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488C2B-803E-BF26-29EA-E523D055528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74542" y="1839673"/>
            <a:ext cx="4026140" cy="4026140"/>
          </a:xfrm>
          <a:prstGeom prst="rect">
            <a:avLst/>
          </a:prstGeom>
          <a:ln w="12700"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926214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EE27B-03EE-9CEE-E8DF-73E608D3A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9949"/>
            <a:ext cx="10515600" cy="995915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42EF7B4-ECE2-89A9-4516-12AD1340E2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87672"/>
              </p:ext>
            </p:extLst>
          </p:nvPr>
        </p:nvGraphicFramePr>
        <p:xfrm>
          <a:off x="2032000" y="2112644"/>
          <a:ext cx="8128000" cy="263271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27669249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700178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3593667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901998106"/>
                    </a:ext>
                  </a:extLst>
                </a:gridCol>
              </a:tblGrid>
              <a:tr h="460055">
                <a:tc>
                  <a:txBody>
                    <a:bodyPr/>
                    <a:lstStyle/>
                    <a:p>
                      <a:pPr lvl="0"/>
                      <a:r>
                        <a:rPr lang="en-US" b="0" i="0" spc="12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rade Gothic Next Heavy" panose="020B0503040303020004" pitchFamily="34" charset="0"/>
                        </a:rPr>
                        <a:t>EDIT LABEL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A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spc="12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rade Gothic Next Heavy" panose="020B0503040303020004" pitchFamily="34" charset="0"/>
                        </a:rPr>
                        <a:t>EDIT LABEL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A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spc="12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rade Gothic Next Heavy" panose="020B0503040303020004" pitchFamily="34" charset="0"/>
                        </a:rPr>
                        <a:t>EDIT LABEL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A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spc="12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rade Gothic Next Heavy" panose="020B0503040303020004" pitchFamily="34" charset="0"/>
                        </a:rPr>
                        <a:t>EDIT LABEL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A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432930"/>
                  </a:ext>
                </a:extLst>
              </a:tr>
              <a:tr h="724219">
                <a:tc>
                  <a:txBody>
                    <a:bodyPr/>
                    <a:lstStyle/>
                    <a:p>
                      <a:r>
                        <a:rPr lang="en-US" b="1" i="0" dirty="0">
                          <a:ln>
                            <a:noFill/>
                          </a:ln>
                          <a:solidFill>
                            <a:srgbClr val="00694E"/>
                          </a:solidFill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ln>
                            <a:noFill/>
                          </a:ln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ln>
                            <a:noFill/>
                          </a:ln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ln>
                            <a:noFill/>
                          </a:ln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006A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57394008"/>
                  </a:ext>
                </a:extLst>
              </a:tr>
              <a:tr h="7242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n>
                            <a:noFill/>
                          </a:ln>
                          <a:solidFill>
                            <a:srgbClr val="00694E"/>
                          </a:solidFill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ln>
                            <a:noFill/>
                          </a:ln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ln>
                            <a:noFill/>
                          </a:ln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ln>
                            <a:noFill/>
                          </a:ln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4295706"/>
                  </a:ext>
                </a:extLst>
              </a:tr>
              <a:tr h="7242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n>
                            <a:noFill/>
                          </a:ln>
                          <a:solidFill>
                            <a:srgbClr val="00694E"/>
                          </a:solidFill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ln>
                            <a:noFill/>
                          </a:ln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ln>
                            <a:noFill/>
                          </a:ln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ln>
                            <a:noFill/>
                          </a:ln>
                          <a:latin typeface="Trade Gothic Next" panose="020B0503040303020004" pitchFamily="34" charset="0"/>
                        </a:rPr>
                        <a:t>Edit cell text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466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3868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124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Trade Gothic Next</vt:lpstr>
      <vt:lpstr>Trade Gothic Next Cond</vt:lpstr>
      <vt:lpstr>Trade Gothic Next Heavy</vt:lpstr>
      <vt:lpstr>Office Theme</vt:lpstr>
      <vt:lpstr>Click to add title</vt:lpstr>
      <vt:lpstr>Click to add title</vt:lpstr>
      <vt:lpstr>Click to add title</vt:lpstr>
      <vt:lpstr>Click to add title</vt:lpstr>
      <vt:lpstr>Click to add title</vt:lpstr>
      <vt:lpstr>Click to add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R Holmes</dc:creator>
  <cp:lastModifiedBy>Kristin Broka</cp:lastModifiedBy>
  <cp:revision>11</cp:revision>
  <dcterms:created xsi:type="dcterms:W3CDTF">2023-02-22T14:54:41Z</dcterms:created>
  <dcterms:modified xsi:type="dcterms:W3CDTF">2023-03-01T18:31:23Z</dcterms:modified>
</cp:coreProperties>
</file>