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59" r:id="rId4"/>
    <p:sldId id="260" r:id="rId5"/>
    <p:sldId id="261" r:id="rId6"/>
    <p:sldId id="263" r:id="rId7"/>
    <p:sldId id="264" r:id="rId8"/>
    <p:sldId id="268" r:id="rId9"/>
    <p:sldId id="269" r:id="rId10"/>
    <p:sldId id="258" r:id="rId11"/>
    <p:sldId id="267" r:id="rId12"/>
    <p:sldId id="256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D5D8DF"/>
    <a:srgbClr val="006E53"/>
    <a:srgbClr val="BDA98D"/>
    <a:srgbClr val="8A8B90"/>
    <a:srgbClr val="FFCC99"/>
    <a:srgbClr val="CCFFCC"/>
    <a:srgbClr val="CAC0B6"/>
    <a:srgbClr val="6D8D64"/>
    <a:srgbClr val="CFC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FEDA1-8F70-4837-9CCB-D57E59F9706D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E0B6-3639-4F60-A30A-06DBB24D1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8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FEDA1-8F70-4837-9CCB-D57E59F9706D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E0B6-3639-4F60-A30A-06DBB24D1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06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FEDA1-8F70-4837-9CCB-D57E59F9706D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E0B6-3639-4F60-A30A-06DBB24D1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73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FEDA1-8F70-4837-9CCB-D57E59F9706D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E0B6-3639-4F60-A30A-06DBB24D1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49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FEDA1-8F70-4837-9CCB-D57E59F9706D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E0B6-3639-4F60-A30A-06DBB24D1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86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FEDA1-8F70-4837-9CCB-D57E59F9706D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E0B6-3639-4F60-A30A-06DBB24D1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26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FEDA1-8F70-4837-9CCB-D57E59F9706D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E0B6-3639-4F60-A30A-06DBB24D1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32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FEDA1-8F70-4837-9CCB-D57E59F9706D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E0B6-3639-4F60-A30A-06DBB24D1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92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FEDA1-8F70-4837-9CCB-D57E59F9706D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E0B6-3639-4F60-A30A-06DBB24D1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41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FEDA1-8F70-4837-9CCB-D57E59F9706D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E0B6-3639-4F60-A30A-06DBB24D1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1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FEDA1-8F70-4837-9CCB-D57E59F9706D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E0B6-3639-4F60-A30A-06DBB24D1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8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FEDA1-8F70-4837-9CCB-D57E59F9706D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BE0B6-3639-4F60-A30A-06DBB24D1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09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5331" y="4507917"/>
            <a:ext cx="6968412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6E53"/>
                </a:solidFill>
                <a:latin typeface="Baskerville Old Face" panose="02020602080505020303" pitchFamily="18" charset="0"/>
              </a:rPr>
              <a:t>Welcome to Our Virtual Tour</a:t>
            </a:r>
            <a:endParaRPr lang="en-US" dirty="0">
              <a:solidFill>
                <a:srgbClr val="006E53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61" y="437005"/>
            <a:ext cx="2357535" cy="78584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881" y="484824"/>
            <a:ext cx="5565486" cy="3248025"/>
          </a:xfrm>
          <a:prstGeom prst="rect">
            <a:avLst/>
          </a:prstGeom>
          <a:effectLst>
            <a:glow rad="101600">
              <a:srgbClr val="006E53"/>
            </a:glow>
          </a:effectLst>
        </p:spPr>
      </p:pic>
    </p:spTree>
    <p:extLst>
      <p:ext uri="{BB962C8B-B14F-4D97-AF65-F5344CB8AC3E}">
        <p14:creationId xmlns:p14="http://schemas.microsoft.com/office/powerpoint/2010/main" val="3233485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455" y="658090"/>
            <a:ext cx="6854510" cy="514088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655444" y="860099"/>
            <a:ext cx="1792990" cy="553998"/>
          </a:xfrm>
          <a:prstGeom prst="rect">
            <a:avLst/>
          </a:prstGeom>
          <a:solidFill>
            <a:srgbClr val="D5D8DF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chemeClr val="accent6">
                    <a:lumMod val="50000"/>
                  </a:schemeClr>
                </a:solidFill>
                <a:latin typeface="Baskerville Old Face" panose="02020602080505020303" pitchFamily="18" charset="0"/>
              </a:rPr>
              <a:t>Faculty work area </a:t>
            </a:r>
          </a:p>
          <a:p>
            <a:r>
              <a:rPr lang="en-US" sz="1500" b="1" dirty="0" smtClean="0">
                <a:solidFill>
                  <a:schemeClr val="accent6">
                    <a:lumMod val="50000"/>
                  </a:schemeClr>
                </a:solidFill>
                <a:latin typeface="Baskerville Old Face" panose="02020602080505020303" pitchFamily="18" charset="0"/>
              </a:rPr>
              <a:t>Third Floor</a:t>
            </a:r>
          </a:p>
        </p:txBody>
      </p:sp>
    </p:spTree>
    <p:extLst>
      <p:ext uri="{BB962C8B-B14F-4D97-AF65-F5344CB8AC3E}">
        <p14:creationId xmlns:p14="http://schemas.microsoft.com/office/powerpoint/2010/main" val="584799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86000" y="571500"/>
            <a:ext cx="6858000" cy="5143500"/>
            <a:chOff x="2286000" y="571500"/>
            <a:chExt cx="6858000" cy="51435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571500"/>
              <a:ext cx="6858000" cy="5143500"/>
            </a:xfrm>
            <a:prstGeom prst="rect">
              <a:avLst/>
            </a:prstGeom>
            <a:ln w="22225" cmpd="dbl">
              <a:solidFill>
                <a:schemeClr val="accent6">
                  <a:lumMod val="50000"/>
                </a:schemeClr>
              </a:solidFill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7007290" y="4786604"/>
              <a:ext cx="1763485" cy="553998"/>
            </a:xfrm>
            <a:prstGeom prst="rect">
              <a:avLst/>
            </a:prstGeom>
            <a:solidFill>
              <a:srgbClr val="FFFFCC"/>
            </a:solidFill>
            <a:effectLst>
              <a:softEdge rad="25400"/>
            </a:effectLst>
          </p:spPr>
          <p:txBody>
            <a:bodyPr wrap="square" rtlCol="0">
              <a:spAutoFit/>
            </a:bodyPr>
            <a:lstStyle/>
            <a:p>
              <a:r>
                <a:rPr lang="en-US" sz="1500" b="1" dirty="0" smtClean="0">
                  <a:solidFill>
                    <a:schemeClr val="accent6">
                      <a:lumMod val="50000"/>
                    </a:schemeClr>
                  </a:solidFill>
                </a:rPr>
                <a:t>Student Work Area</a:t>
              </a:r>
            </a:p>
            <a:p>
              <a:r>
                <a:rPr lang="en-US" sz="1500" b="1" dirty="0" smtClean="0">
                  <a:solidFill>
                    <a:schemeClr val="accent6">
                      <a:lumMod val="50000"/>
                    </a:schemeClr>
                  </a:solidFill>
                </a:rPr>
                <a:t>Third Floor</a:t>
              </a:r>
              <a:endParaRPr lang="en-US" sz="15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3347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531" y="592354"/>
            <a:ext cx="7518398" cy="563879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6962" y="976996"/>
            <a:ext cx="1622434" cy="991847"/>
          </a:xfrm>
          <a:solidFill>
            <a:schemeClr val="bg1">
              <a:lumMod val="85000"/>
            </a:schemeClr>
          </a:solidFill>
          <a:effectLst>
            <a:softEdge rad="25400"/>
          </a:effectLst>
          <a:scene3d>
            <a:camera prst="orthographicFront"/>
            <a:lightRig rig="chilly" dir="t"/>
          </a:scene3d>
          <a:sp3d prstMaterial="powder">
            <a:bevelB w="152400" h="50800" prst="softRound"/>
          </a:sp3d>
        </p:spPr>
        <p:txBody>
          <a:bodyPr>
            <a:noAutofit/>
          </a:bodyPr>
          <a:lstStyle/>
          <a:p>
            <a:pPr algn="l"/>
            <a:r>
              <a:rPr lang="en-US" sz="1500" b="1" dirty="0" smtClean="0">
                <a:latin typeface="Baskerville Old Face" panose="02020602080505020303" pitchFamily="18" charset="0"/>
              </a:rPr>
              <a:t>Conference Room</a:t>
            </a:r>
          </a:p>
          <a:p>
            <a:pPr algn="l"/>
            <a:r>
              <a:rPr lang="en-US" sz="1500" b="1" dirty="0" smtClean="0">
                <a:latin typeface="Baskerville Old Face" panose="02020602080505020303" pitchFamily="18" charset="0"/>
              </a:rPr>
              <a:t>Third Floor</a:t>
            </a:r>
          </a:p>
          <a:p>
            <a:pPr algn="l"/>
            <a:r>
              <a:rPr lang="en-US" sz="1500" b="1" dirty="0" smtClean="0">
                <a:latin typeface="Baskerville Old Face" panose="02020602080505020303" pitchFamily="18" charset="0"/>
              </a:rPr>
              <a:t>Seats 8 to 10</a:t>
            </a:r>
            <a:endParaRPr lang="en-US" sz="15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33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0824" y="4765132"/>
            <a:ext cx="11775233" cy="1315416"/>
            <a:chOff x="416767" y="958247"/>
            <a:chExt cx="11775233" cy="1315416"/>
          </a:xfrm>
        </p:grpSpPr>
        <p:sp>
          <p:nvSpPr>
            <p:cNvPr id="4" name="Flowchart: Data 3"/>
            <p:cNvSpPr/>
            <p:nvPr/>
          </p:nvSpPr>
          <p:spPr>
            <a:xfrm>
              <a:off x="416767" y="958247"/>
              <a:ext cx="11775233" cy="1315416"/>
            </a:xfrm>
            <a:prstGeom prst="flowChartInputOutpu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938957" y="1292789"/>
              <a:ext cx="697344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3600" b="1" cap="none" spc="0" dirty="0" smtClean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effectLst/>
                </a:rPr>
                <a:t>Thanks for viewing our virtual tour!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35" y="690469"/>
            <a:ext cx="4989641" cy="339401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softEdge rad="12700"/>
          </a:effectLst>
        </p:spPr>
      </p:pic>
      <p:sp>
        <p:nvSpPr>
          <p:cNvPr id="10" name="TextBox 9"/>
          <p:cNvSpPr txBox="1"/>
          <p:nvPr/>
        </p:nvSpPr>
        <p:spPr>
          <a:xfrm>
            <a:off x="6108440" y="638670"/>
            <a:ext cx="49669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Baskerville Old Face" panose="02020602080505020303" pitchFamily="18" charset="0"/>
              </a:rPr>
              <a:t>Faculty</a:t>
            </a:r>
            <a:r>
              <a:rPr lang="en-US" sz="2000" dirty="0" smtClean="0">
                <a:latin typeface="Baskerville Old Face" panose="02020602080505020303" pitchFamily="18" charset="0"/>
              </a:rPr>
              <a:t>: Hold classes and workshops here for no added cost of holding them on Main Campus!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Baskerville Old Face" panose="02020602080505020303" pitchFamily="18" charset="0"/>
              </a:rPr>
              <a:t>Community organizations </a:t>
            </a:r>
            <a:r>
              <a:rPr lang="en-US" sz="2000" dirty="0" smtClean="0">
                <a:latin typeface="Baskerville Old Face" panose="02020602080505020303" pitchFamily="18" charset="0"/>
              </a:rPr>
              <a:t>can hold meetings, retreats and workshops here!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askerville Old Face" panose="02020602080505020303" pitchFamily="18" charset="0"/>
              </a:rPr>
              <a:t>We are here to help you from 8 a.m. to 5:30 p.m., Monday through Thursday, this summer.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askerville Old Face" panose="02020602080505020303" pitchFamily="18" charset="0"/>
              </a:rPr>
              <a:t>The third floor work areas for students and faculty are open Monday though Thursday, from 8 a.m. to 8 p.m.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681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04523" y="658091"/>
            <a:ext cx="7382953" cy="5541818"/>
            <a:chOff x="2404523" y="658091"/>
            <a:chExt cx="7382953" cy="554181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4523" y="658091"/>
              <a:ext cx="7382953" cy="5541818"/>
            </a:xfrm>
            <a:prstGeom prst="rect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2537926" y="821094"/>
              <a:ext cx="1580993" cy="553998"/>
            </a:xfrm>
            <a:prstGeom prst="rect">
              <a:avLst/>
            </a:prstGeom>
            <a:solidFill>
              <a:srgbClr val="D5D8DF"/>
            </a:solidFill>
            <a:effectLst>
              <a:softEdge rad="25400"/>
            </a:effectLst>
          </p:spPr>
          <p:txBody>
            <a:bodyPr wrap="square" rtlCol="0">
              <a:spAutoFit/>
            </a:bodyPr>
            <a:lstStyle/>
            <a:p>
              <a:r>
                <a:rPr lang="en-US" sz="1500" b="1" dirty="0" smtClean="0">
                  <a:latin typeface="Baskerville Old Face" panose="02020602080505020303" pitchFamily="18" charset="0"/>
                </a:rPr>
                <a:t>Student Lounge</a:t>
              </a:r>
            </a:p>
            <a:p>
              <a:r>
                <a:rPr lang="en-US" sz="1500" b="1" dirty="0" smtClean="0">
                  <a:latin typeface="Baskerville Old Face" panose="02020602080505020303" pitchFamily="18" charset="0"/>
                </a:rPr>
                <a:t>Second Floor</a:t>
              </a:r>
              <a:endParaRPr lang="en-US" sz="1200" b="1" dirty="0">
                <a:latin typeface="Baskerville Old Face" panose="020206020805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915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66855" y="629816"/>
            <a:ext cx="7458289" cy="5598367"/>
            <a:chOff x="2366855" y="629816"/>
            <a:chExt cx="7458289" cy="55983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6855" y="629816"/>
              <a:ext cx="7458289" cy="5598367"/>
            </a:xfrm>
            <a:prstGeom prst="rect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2677299" y="828913"/>
              <a:ext cx="1919416" cy="784830"/>
            </a:xfrm>
            <a:prstGeom prst="rect">
              <a:avLst/>
            </a:prstGeom>
            <a:solidFill>
              <a:srgbClr val="FFFFCC"/>
            </a:solidFill>
            <a:effectLst>
              <a:softEdge rad="25400"/>
            </a:effectLst>
          </p:spPr>
          <p:txBody>
            <a:bodyPr wrap="square" rtlCol="0">
              <a:spAutoFit/>
            </a:bodyPr>
            <a:lstStyle/>
            <a:p>
              <a:r>
                <a:rPr lang="en-US" sz="1500" b="1" dirty="0" smtClean="0">
                  <a:latin typeface="Baskerville Old Face" panose="02020602080505020303" pitchFamily="18" charset="0"/>
                </a:rPr>
                <a:t>Classroom 211</a:t>
              </a:r>
            </a:p>
            <a:p>
              <a:r>
                <a:rPr lang="en-US" sz="1500" b="1" dirty="0" smtClean="0">
                  <a:latin typeface="Baskerville Old Face" panose="02020602080505020303" pitchFamily="18" charset="0"/>
                </a:rPr>
                <a:t>Seats 28</a:t>
              </a:r>
            </a:p>
            <a:p>
              <a:r>
                <a:rPr lang="en-US" sz="1500" b="1" dirty="0" smtClean="0">
                  <a:latin typeface="Baskerville Old Face" panose="02020602080505020303" pitchFamily="18" charset="0"/>
                </a:rPr>
                <a:t>Whiteboard, projector</a:t>
              </a:r>
              <a:endParaRPr lang="en-US" sz="1500" b="1" dirty="0">
                <a:latin typeface="Baskerville Old Face" panose="020206020805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907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855" y="629816"/>
            <a:ext cx="7458289" cy="559836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759675" y="1129005"/>
            <a:ext cx="2125363" cy="784830"/>
          </a:xfrm>
          <a:prstGeom prst="rect">
            <a:avLst/>
          </a:prstGeom>
          <a:solidFill>
            <a:srgbClr val="FFCC99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Baskerville Old Face" panose="02020602080505020303" pitchFamily="18" charset="0"/>
              </a:rPr>
              <a:t>Classroom 212</a:t>
            </a:r>
          </a:p>
          <a:p>
            <a:r>
              <a:rPr lang="en-US" sz="1500" b="1" dirty="0" smtClean="0">
                <a:latin typeface="Baskerville Old Face" panose="02020602080505020303" pitchFamily="18" charset="0"/>
              </a:rPr>
              <a:t>Seats 16</a:t>
            </a:r>
          </a:p>
          <a:p>
            <a:r>
              <a:rPr lang="en-US" sz="1500" b="1" dirty="0" smtClean="0">
                <a:latin typeface="Baskerville Old Face" panose="02020602080505020303" pitchFamily="18" charset="0"/>
              </a:rPr>
              <a:t>Whiteboard, projector</a:t>
            </a:r>
            <a:endParaRPr lang="en-US" sz="15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162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855" y="629816"/>
            <a:ext cx="7458289" cy="559836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789852" y="909440"/>
            <a:ext cx="2202278" cy="1015663"/>
          </a:xfrm>
          <a:prstGeom prst="rect">
            <a:avLst/>
          </a:prstGeom>
          <a:solidFill>
            <a:srgbClr val="8A8B90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FFFFCC"/>
                </a:solidFill>
                <a:latin typeface="Baskerville Old Face" panose="02020602080505020303" pitchFamily="18" charset="0"/>
              </a:rPr>
              <a:t>Computer Lab </a:t>
            </a:r>
            <a:r>
              <a:rPr lang="en-US" sz="1500" b="1" dirty="0" smtClean="0">
                <a:solidFill>
                  <a:srgbClr val="FFFFCC"/>
                </a:solidFill>
              </a:rPr>
              <a:t>213</a:t>
            </a:r>
          </a:p>
          <a:p>
            <a:r>
              <a:rPr lang="en-US" sz="1500" b="1" dirty="0" smtClean="0">
                <a:solidFill>
                  <a:srgbClr val="FFFFCC"/>
                </a:solidFill>
                <a:latin typeface="Baskerville Old Face" panose="02020602080505020303" pitchFamily="18" charset="0"/>
              </a:rPr>
              <a:t>Seats 26</a:t>
            </a:r>
          </a:p>
          <a:p>
            <a:r>
              <a:rPr lang="en-US" sz="1500" b="1" dirty="0" smtClean="0">
                <a:solidFill>
                  <a:srgbClr val="FFFFCC"/>
                </a:solidFill>
                <a:latin typeface="Baskerville Old Face" panose="02020602080505020303" pitchFamily="18" charset="0"/>
              </a:rPr>
              <a:t>Computers, smart board, whiteboard, projector</a:t>
            </a:r>
            <a:endParaRPr lang="en-US" sz="1500" b="1" dirty="0">
              <a:solidFill>
                <a:srgbClr val="FFFFCC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43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855" y="629816"/>
            <a:ext cx="7458289" cy="559836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649892" y="867747"/>
            <a:ext cx="1905632" cy="78483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Baskerville Old Face" panose="02020602080505020303" pitchFamily="18" charset="0"/>
              </a:rPr>
              <a:t>Classroom 214</a:t>
            </a:r>
          </a:p>
          <a:p>
            <a:r>
              <a:rPr lang="en-US" sz="1500" b="1" dirty="0" smtClean="0">
                <a:latin typeface="Baskerville Old Face" panose="02020602080505020303" pitchFamily="18" charset="0"/>
              </a:rPr>
              <a:t>Seats 16</a:t>
            </a:r>
          </a:p>
          <a:p>
            <a:r>
              <a:rPr lang="en-US" sz="1500" b="1" dirty="0" smtClean="0">
                <a:latin typeface="Baskerville Old Face" panose="02020602080505020303" pitchFamily="18" charset="0"/>
              </a:rPr>
              <a:t>Whiteboard, projector</a:t>
            </a:r>
            <a:endParaRPr lang="en-US" sz="15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384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855" y="629816"/>
            <a:ext cx="7458289" cy="559836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641152" y="834292"/>
            <a:ext cx="2985291" cy="1015663"/>
          </a:xfrm>
          <a:prstGeom prst="rect">
            <a:avLst/>
          </a:prstGeom>
          <a:solidFill>
            <a:srgbClr val="FFFFCC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Baskerville Old Face" panose="02020602080505020303" pitchFamily="18" charset="0"/>
              </a:rPr>
              <a:t>Interactive Video Distance </a:t>
            </a:r>
            <a:r>
              <a:rPr lang="en-US" sz="1500" b="1" dirty="0" smtClean="0">
                <a:latin typeface="Baskerville Old Face" panose="02020602080505020303" pitchFamily="18" charset="0"/>
              </a:rPr>
              <a:t>Learning </a:t>
            </a:r>
          </a:p>
          <a:p>
            <a:r>
              <a:rPr lang="en-US" sz="1500" b="1" dirty="0" smtClean="0">
                <a:latin typeface="Baskerville Old Face" panose="02020602080505020303" pitchFamily="18" charset="0"/>
              </a:rPr>
              <a:t>Room 215</a:t>
            </a:r>
          </a:p>
          <a:p>
            <a:r>
              <a:rPr lang="en-US" sz="1500" b="1" dirty="0" smtClean="0">
                <a:latin typeface="Baskerville Old Face" panose="02020602080505020303" pitchFamily="18" charset="0"/>
              </a:rPr>
              <a:t>Seats 22</a:t>
            </a:r>
          </a:p>
          <a:p>
            <a:r>
              <a:rPr lang="en-US" sz="1500" b="1" dirty="0" smtClean="0">
                <a:latin typeface="Baskerville Old Face" panose="02020602080505020303" pitchFamily="18" charset="0"/>
              </a:rPr>
              <a:t>Whiteboard, projector</a:t>
            </a:r>
            <a:endParaRPr lang="en-US" sz="15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116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143" y="984380"/>
            <a:ext cx="6705600" cy="50292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032450" y="1101012"/>
            <a:ext cx="1894114" cy="784830"/>
          </a:xfrm>
          <a:prstGeom prst="rect">
            <a:avLst/>
          </a:prstGeom>
          <a:solidFill>
            <a:schemeClr val="bg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Baskerville Old Face" panose="02020602080505020303" pitchFamily="18" charset="0"/>
              </a:rPr>
              <a:t>Classroom 216</a:t>
            </a:r>
          </a:p>
          <a:p>
            <a:r>
              <a:rPr lang="en-US" sz="1500" dirty="0" smtClean="0">
                <a:latin typeface="Baskerville Old Face" panose="02020602080505020303" pitchFamily="18" charset="0"/>
              </a:rPr>
              <a:t>Seats 46</a:t>
            </a:r>
          </a:p>
          <a:p>
            <a:r>
              <a:rPr lang="en-US" sz="1500" dirty="0" smtClean="0">
                <a:latin typeface="Baskerville Old Face" panose="02020602080505020303" pitchFamily="18" charset="0"/>
              </a:rPr>
              <a:t>Whiteboard, projector</a:t>
            </a:r>
            <a:endParaRPr lang="en-US" sz="15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353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368" y="690465"/>
            <a:ext cx="7315199" cy="54864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799185" y="886408"/>
            <a:ext cx="1894114" cy="784830"/>
          </a:xfrm>
          <a:prstGeom prst="rect">
            <a:avLst/>
          </a:prstGeom>
          <a:solidFill>
            <a:srgbClr val="FFFFCC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Baskerville Old Face" panose="02020602080505020303" pitchFamily="18" charset="0"/>
              </a:rPr>
              <a:t>Classroom 217</a:t>
            </a:r>
          </a:p>
          <a:p>
            <a:r>
              <a:rPr lang="en-US" sz="1500" dirty="0" smtClean="0">
                <a:latin typeface="Baskerville Old Face" panose="02020602080505020303" pitchFamily="18" charset="0"/>
              </a:rPr>
              <a:t>Seats 30</a:t>
            </a:r>
          </a:p>
          <a:p>
            <a:r>
              <a:rPr lang="en-US" sz="1500" dirty="0" smtClean="0">
                <a:latin typeface="Baskerville Old Face" panose="02020602080505020303" pitchFamily="18" charset="0"/>
              </a:rPr>
              <a:t>Whiteboard, projector</a:t>
            </a:r>
            <a:endParaRPr lang="en-US" sz="15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036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166</Words>
  <Application>Microsoft Office PowerPoint</Application>
  <PresentationFormat>Widescreen</PresentationFormat>
  <Paragraphs>37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Baskerville Old Face</vt:lpstr>
      <vt:lpstr>Calibri</vt:lpstr>
      <vt:lpstr>Calibri Light</vt:lpstr>
      <vt:lpstr>Office Theme</vt:lpstr>
      <vt:lpstr>Welcome to Our Virtual Tour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Cleveland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Audrey E Wrobel</dc:creator>
  <cp:lastModifiedBy>Audrey E Wrobel</cp:lastModifiedBy>
  <cp:revision>28</cp:revision>
  <dcterms:created xsi:type="dcterms:W3CDTF">2015-07-08T16:23:22Z</dcterms:created>
  <dcterms:modified xsi:type="dcterms:W3CDTF">2015-07-21T11:42:24Z</dcterms:modified>
</cp:coreProperties>
</file>