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7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1I4Afti6XE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bqIudfyg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9Mi9I-2vo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.barni@csuohio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0120-8198-1849-B824-02B3968AC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62199"/>
          </a:xfrm>
        </p:spPr>
        <p:txBody>
          <a:bodyPr>
            <a:normAutofit/>
          </a:bodyPr>
          <a:lstStyle/>
          <a:p>
            <a:r>
              <a:rPr lang="en-US" sz="6000" dirty="0"/>
              <a:t>The Lightboard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384A2-ED8D-C547-8A9D-6D3DDCE09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Center for Instructional Technology and Distance Learning</a:t>
            </a:r>
          </a:p>
          <a:p>
            <a:r>
              <a:rPr lang="en-US" dirty="0"/>
              <a:t>Chris Rennison – Sr. Instructional Technologist</a:t>
            </a:r>
          </a:p>
        </p:txBody>
      </p:sp>
    </p:spTree>
    <p:extLst>
      <p:ext uri="{BB962C8B-B14F-4D97-AF65-F5344CB8AC3E}">
        <p14:creationId xmlns:p14="http://schemas.microsoft.com/office/powerpoint/2010/main" val="328395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2A32-1EEA-504E-924F-F3E79ED3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1884-85F1-A54F-893C-5628BA9D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9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8BDA-E94B-7044-94B1-1F3C3E2E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Why Does it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831D-6236-D747-B549-24D12296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Micheal</a:t>
            </a:r>
            <a:r>
              <a:rPr lang="en-US" dirty="0"/>
              <a:t> </a:t>
            </a:r>
            <a:r>
              <a:rPr lang="en-US" dirty="0" err="1"/>
              <a:t>Peshkin</a:t>
            </a:r>
            <a:br>
              <a:rPr lang="en-US" dirty="0"/>
            </a:br>
            <a:r>
              <a:rPr lang="en-US" dirty="0"/>
              <a:t>Professor of Engineering</a:t>
            </a:r>
            <a:br>
              <a:rPr lang="en-US" dirty="0"/>
            </a:br>
            <a:r>
              <a:rPr lang="en-US" dirty="0"/>
              <a:t>Northwestern University</a:t>
            </a:r>
          </a:p>
        </p:txBody>
      </p:sp>
      <p:pic>
        <p:nvPicPr>
          <p:cNvPr id="4" name="Lightboard (a.k.a. learning glass)">
            <a:hlinkClick r:id="" action="ppaction://media"/>
            <a:extLst>
              <a:ext uri="{FF2B5EF4-FFF2-40B4-BE49-F238E27FC236}">
                <a16:creationId xmlns:a16="http://schemas.microsoft.com/office/drawing/2014/main" id="{6A96CAC5-F107-6B49-AF73-B1AB143FB0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411" y="266699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8F2C-72D6-7D43-95FF-F70927F3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03A5-A1BE-6A46-8996-98DA0593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Pieces and Parts</a:t>
            </a:r>
          </a:p>
          <a:p>
            <a:r>
              <a:rPr lang="en-US" sz="3200" dirty="0"/>
              <a:t>Where does the information go?</a:t>
            </a:r>
          </a:p>
        </p:txBody>
      </p:sp>
    </p:spTree>
    <p:extLst>
      <p:ext uri="{BB962C8B-B14F-4D97-AF65-F5344CB8AC3E}">
        <p14:creationId xmlns:p14="http://schemas.microsoft.com/office/powerpoint/2010/main" val="38289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552C-34CF-5C47-AB59-BB09D2D5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6C65-CF3D-AE4D-BB50-3ADEBAC0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HTML 5</a:t>
            </a:r>
          </a:p>
          <a:p>
            <a:r>
              <a:rPr lang="en-US" sz="3200" dirty="0"/>
              <a:t>Something simple</a:t>
            </a:r>
          </a:p>
        </p:txBody>
      </p:sp>
    </p:spTree>
    <p:extLst>
      <p:ext uri="{BB962C8B-B14F-4D97-AF65-F5344CB8AC3E}">
        <p14:creationId xmlns:p14="http://schemas.microsoft.com/office/powerpoint/2010/main" val="90656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B666-9F3D-2F48-A6A0-1CA0DB44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Success Story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C70E-1A6F-5240-8BA4-C88A5ED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Win </a:t>
            </a:r>
            <a:r>
              <a:rPr lang="en-US" sz="3200" dirty="0" err="1"/>
              <a:t>Wizer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Win Wizer">
            <a:hlinkClick r:id="" action="ppaction://media"/>
            <a:extLst>
              <a:ext uri="{FF2B5EF4-FFF2-40B4-BE49-F238E27FC236}">
                <a16:creationId xmlns:a16="http://schemas.microsoft.com/office/drawing/2014/main" id="{47ACF1B4-E203-AA44-8E7E-2A34A78A2D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411" y="266699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4A69-6DFC-3448-9EBA-A3E944D0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Success Story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708B-3DB1-1343-8B26-CD8F3E9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Bill </a:t>
            </a:r>
            <a:r>
              <a:rPr lang="en-US" sz="3200" dirty="0" err="1"/>
              <a:t>Kosteas</a:t>
            </a:r>
            <a:endParaRPr lang="en-US" sz="3200" dirty="0"/>
          </a:p>
        </p:txBody>
      </p:sp>
      <p:pic>
        <p:nvPicPr>
          <p:cNvPr id="4" name="Heckscher-Ohlin model">
            <a:hlinkClick r:id="" action="ppaction://media"/>
            <a:extLst>
              <a:ext uri="{FF2B5EF4-FFF2-40B4-BE49-F238E27FC236}">
                <a16:creationId xmlns:a16="http://schemas.microsoft.com/office/drawing/2014/main" id="{B6F30238-1A90-FD4E-83C0-2631806677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411" y="266699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83EF-7668-8441-B9C6-9A49C634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87B5-B3EE-E14F-AFC9-FD9D8D592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3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5585-DBBA-EA48-A955-E79F42DA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F790-E824-6B42-80FB-CB8ADF88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Contact Alex </a:t>
            </a:r>
            <a:r>
              <a:rPr lang="en-US" sz="3200" dirty="0" err="1"/>
              <a:t>Barni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a.barni@csuohio.edu</a:t>
            </a:r>
            <a:br>
              <a:rPr lang="en-US" sz="3200" dirty="0"/>
            </a:br>
            <a:r>
              <a:rPr lang="en-US" sz="3200" dirty="0"/>
              <a:t>216.687.5219</a:t>
            </a:r>
          </a:p>
        </p:txBody>
      </p:sp>
    </p:spTree>
    <p:extLst>
      <p:ext uri="{BB962C8B-B14F-4D97-AF65-F5344CB8AC3E}">
        <p14:creationId xmlns:p14="http://schemas.microsoft.com/office/powerpoint/2010/main" val="1095305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1173</TotalTime>
  <Words>67</Words>
  <Application>Microsoft Macintosh PowerPoint</Application>
  <PresentationFormat>Widescreen</PresentationFormat>
  <Paragraphs>19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The Lightboard</vt:lpstr>
      <vt:lpstr>What is it?</vt:lpstr>
      <vt:lpstr>Why Does it Exist?</vt:lpstr>
      <vt:lpstr>How does it Work?</vt:lpstr>
      <vt:lpstr>Demonstration</vt:lpstr>
      <vt:lpstr>Success Story 1</vt:lpstr>
      <vt:lpstr>Success Story 2</vt:lpstr>
      <vt:lpstr>Questions?</vt:lpstr>
      <vt:lpstr>How Do I get started?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Lightboard</dc:title>
  <dc:creator>Christopher E Rennison</dc:creator>
  <cp:lastModifiedBy>Christopher E Rennison</cp:lastModifiedBy>
  <cp:revision>4</cp:revision>
  <dcterms:created xsi:type="dcterms:W3CDTF">2019-12-02T20:49:31Z</dcterms:created>
  <dcterms:modified xsi:type="dcterms:W3CDTF">2019-12-03T20:35:45Z</dcterms:modified>
</cp:coreProperties>
</file>