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3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15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3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3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59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3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19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8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0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95244-EB25-4384-8452-40997E9689A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8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95244-EB25-4384-8452-40997E9689A1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77956-8BFA-4C91-9291-C09F38F2A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8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lker.com/cliparts/c/b/q/B/D/8/assembly-ppe-h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764" y="451055"/>
            <a:ext cx="5715000" cy="44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380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.slidesharecdn.com/gettingyourppefactsright-5factsand5mythsbohsworldioha20153mcompetition-150324115042-conversion-gate01/95/getting-your-ppe-facts-right-5-facts-and-5-myths-bohsworld-ioha2015-3mcompetition-3-638.jpg?cb=14271981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011" y="395847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714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realistictrading.com/upload_pictures/1398240363-category-7-ppe%20symbol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045" y="1930680"/>
            <a:ext cx="4762500" cy="248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933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Cleveland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D Samec</dc:creator>
  <cp:lastModifiedBy>Carolyn  Pellettiere</cp:lastModifiedBy>
  <cp:revision>2</cp:revision>
  <dcterms:created xsi:type="dcterms:W3CDTF">2016-02-25T18:01:25Z</dcterms:created>
  <dcterms:modified xsi:type="dcterms:W3CDTF">2018-02-26T15:35:23Z</dcterms:modified>
</cp:coreProperties>
</file>