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2" r:id="rId8"/>
    <p:sldId id="263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73D6C-1A62-4854-8E41-A1DFAFBFE101}" v="421" dt="2020-02-18T00:16:19.280"/>
    <p1510:client id="{BFE73B74-1A83-4FE4-B5E0-6D4896610A9D}" v="56" dt="2020-02-18T03:34:34.631"/>
    <p1510:client id="{F1A50BA8-6635-4082-9C00-09914F41D6E0}" v="168" dt="2020-02-18T03:01:12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>
        <p:scale>
          <a:sx n="54" d="100"/>
          <a:sy n="54" d="100"/>
        </p:scale>
        <p:origin x="1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2A00516-172A-4C94-ADAC-5780D0C19332}"/>
    <pc:docChg chg="modSld">
      <pc:chgData name="" userId="" providerId="" clId="Web-{32A00516-172A-4C94-ADAC-5780D0C19332}" dt="2020-02-18T00:16:19.234" v="46" actId="20577"/>
      <pc:docMkLst>
        <pc:docMk/>
      </pc:docMkLst>
      <pc:sldChg chg="modSp">
        <pc:chgData name="" userId="" providerId="" clId="Web-{32A00516-172A-4C94-ADAC-5780D0C19332}" dt="2020-02-18T00:14:45.399" v="14" actId="20577"/>
        <pc:sldMkLst>
          <pc:docMk/>
          <pc:sldMk cId="4021708757" sldId="257"/>
        </pc:sldMkLst>
        <pc:spChg chg="mod">
          <ac:chgData name="" userId="" providerId="" clId="Web-{32A00516-172A-4C94-ADAC-5780D0C19332}" dt="2020-02-18T00:14:45.399" v="14" actId="20577"/>
          <ac:spMkLst>
            <pc:docMk/>
            <pc:sldMk cId="4021708757" sldId="257"/>
            <ac:spMk id="3" creationId="{00000000-0000-0000-0000-000000000000}"/>
          </ac:spMkLst>
        </pc:spChg>
      </pc:sldChg>
      <pc:sldChg chg="modSp">
        <pc:chgData name="" userId="" providerId="" clId="Web-{32A00516-172A-4C94-ADAC-5780D0C19332}" dt="2020-02-18T00:16:15.874" v="44" actId="20577"/>
        <pc:sldMkLst>
          <pc:docMk/>
          <pc:sldMk cId="3238615624" sldId="258"/>
        </pc:sldMkLst>
        <pc:spChg chg="mod">
          <ac:chgData name="" userId="" providerId="" clId="Web-{32A00516-172A-4C94-ADAC-5780D0C19332}" dt="2020-02-18T00:16:15.874" v="44" actId="20577"/>
          <ac:spMkLst>
            <pc:docMk/>
            <pc:sldMk cId="3238615624" sldId="258"/>
            <ac:spMk id="3" creationId="{00000000-0000-0000-0000-000000000000}"/>
          </ac:spMkLst>
        </pc:spChg>
      </pc:sldChg>
      <pc:sldChg chg="modSp">
        <pc:chgData name="" userId="" providerId="" clId="Web-{32A00516-172A-4C94-ADAC-5780D0C19332}" dt="2020-02-18T00:15:03.781" v="18" actId="20577"/>
        <pc:sldMkLst>
          <pc:docMk/>
          <pc:sldMk cId="2176448202" sldId="264"/>
        </pc:sldMkLst>
        <pc:spChg chg="mod">
          <ac:chgData name="" userId="" providerId="" clId="Web-{32A00516-172A-4C94-ADAC-5780D0C19332}" dt="2020-02-18T00:15:03.781" v="18" actId="20577"/>
          <ac:spMkLst>
            <pc:docMk/>
            <pc:sldMk cId="2176448202" sldId="264"/>
            <ac:spMk id="3" creationId="{E1A8E300-AB75-4074-872D-DBAB1871A703}"/>
          </ac:spMkLst>
        </pc:spChg>
      </pc:sldChg>
    </pc:docChg>
  </pc:docChgLst>
  <pc:docChgLst>
    <pc:chgData clId="Web-{F1A50BA8-6635-4082-9C00-09914F41D6E0}"/>
    <pc:docChg chg="modSld">
      <pc:chgData name="" userId="" providerId="" clId="Web-{F1A50BA8-6635-4082-9C00-09914F41D6E0}" dt="2020-02-18T03:01:12.906" v="167" actId="20577"/>
      <pc:docMkLst>
        <pc:docMk/>
      </pc:docMkLst>
      <pc:sldChg chg="modSp">
        <pc:chgData name="" userId="" providerId="" clId="Web-{F1A50BA8-6635-4082-9C00-09914F41D6E0}" dt="2020-02-18T02:56:48.359" v="128" actId="20577"/>
        <pc:sldMkLst>
          <pc:docMk/>
          <pc:sldMk cId="3238615624" sldId="258"/>
        </pc:sldMkLst>
        <pc:spChg chg="mod">
          <ac:chgData name="" userId="" providerId="" clId="Web-{F1A50BA8-6635-4082-9C00-09914F41D6E0}" dt="2020-02-18T02:56:48.359" v="128" actId="20577"/>
          <ac:spMkLst>
            <pc:docMk/>
            <pc:sldMk cId="3238615624" sldId="258"/>
            <ac:spMk id="3" creationId="{00000000-0000-0000-0000-000000000000}"/>
          </ac:spMkLst>
        </pc:spChg>
      </pc:sldChg>
      <pc:sldChg chg="modSp">
        <pc:chgData name="" userId="" providerId="" clId="Web-{F1A50BA8-6635-4082-9C00-09914F41D6E0}" dt="2020-02-18T02:40:22.668" v="20" actId="20577"/>
        <pc:sldMkLst>
          <pc:docMk/>
          <pc:sldMk cId="3751968062" sldId="262"/>
        </pc:sldMkLst>
        <pc:spChg chg="mod">
          <ac:chgData name="" userId="" providerId="" clId="Web-{F1A50BA8-6635-4082-9C00-09914F41D6E0}" dt="2020-02-18T02:40:22.668" v="20" actId="20577"/>
          <ac:spMkLst>
            <pc:docMk/>
            <pc:sldMk cId="3751968062" sldId="262"/>
            <ac:spMk id="3" creationId="{00000000-0000-0000-0000-000000000000}"/>
          </ac:spMkLst>
        </pc:spChg>
      </pc:sldChg>
      <pc:sldChg chg="modSp">
        <pc:chgData name="" userId="" providerId="" clId="Web-{F1A50BA8-6635-4082-9C00-09914F41D6E0}" dt="2020-02-18T02:41:04.324" v="32" actId="20577"/>
        <pc:sldMkLst>
          <pc:docMk/>
          <pc:sldMk cId="765366178" sldId="263"/>
        </pc:sldMkLst>
        <pc:spChg chg="mod">
          <ac:chgData name="" userId="" providerId="" clId="Web-{F1A50BA8-6635-4082-9C00-09914F41D6E0}" dt="2020-02-18T02:41:04.324" v="32" actId="20577"/>
          <ac:spMkLst>
            <pc:docMk/>
            <pc:sldMk cId="765366178" sldId="263"/>
            <ac:spMk id="3" creationId="{00000000-0000-0000-0000-000000000000}"/>
          </ac:spMkLst>
        </pc:spChg>
      </pc:sldChg>
      <pc:sldChg chg="modSp">
        <pc:chgData name="" userId="" providerId="" clId="Web-{F1A50BA8-6635-4082-9C00-09914F41D6E0}" dt="2020-02-18T03:01:12.906" v="166" actId="20577"/>
        <pc:sldMkLst>
          <pc:docMk/>
          <pc:sldMk cId="2176448202" sldId="264"/>
        </pc:sldMkLst>
        <pc:spChg chg="mod">
          <ac:chgData name="" userId="" providerId="" clId="Web-{F1A50BA8-6635-4082-9C00-09914F41D6E0}" dt="2020-02-18T03:01:12.906" v="166" actId="20577"/>
          <ac:spMkLst>
            <pc:docMk/>
            <pc:sldMk cId="2176448202" sldId="264"/>
            <ac:spMk id="3" creationId="{E1A8E300-AB75-4074-872D-DBAB1871A703}"/>
          </ac:spMkLst>
        </pc:spChg>
      </pc:sldChg>
    </pc:docChg>
  </pc:docChgLst>
  <pc:docChgLst>
    <pc:chgData clId="Web-{4E273D6C-1A62-4854-8E41-A1DFAFBFE101}"/>
    <pc:docChg chg="addSld modSld addMainMaster delMainMaster">
      <pc:chgData name="" userId="" providerId="" clId="Web-{4E273D6C-1A62-4854-8E41-A1DFAFBFE101}" dt="2020-02-18T00:14:09.977" v="367" actId="20577"/>
      <pc:docMkLst>
        <pc:docMk/>
      </pc:docMkLst>
      <pc:sldChg chg="modSp mod modClrScheme chgLayout">
        <pc:chgData name="" userId="" providerId="" clId="Web-{4E273D6C-1A62-4854-8E41-A1DFAFBFE101}" dt="2020-02-17T23:56:43.726" v="6" actId="20577"/>
        <pc:sldMkLst>
          <pc:docMk/>
          <pc:sldMk cId="1937096983" sldId="256"/>
        </pc:sldMkLst>
        <pc:spChg chg="mod ord">
          <ac:chgData name="" userId="" providerId="" clId="Web-{4E273D6C-1A62-4854-8E41-A1DFAFBFE101}" dt="2020-02-17T23:56:43.726" v="6" actId="20577"/>
          <ac:spMkLst>
            <pc:docMk/>
            <pc:sldMk cId="1937096983" sldId="256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6:15.226" v="2"/>
          <ac:spMkLst>
            <pc:docMk/>
            <pc:sldMk cId="1937096983" sldId="256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8T00:10:40.475" v="324" actId="20577"/>
        <pc:sldMkLst>
          <pc:docMk/>
          <pc:sldMk cId="4021708757" sldId="257"/>
        </pc:sldMkLst>
        <pc:spChg chg="mod ord">
          <ac:chgData name="" userId="" providerId="" clId="Web-{4E273D6C-1A62-4854-8E41-A1DFAFBFE101}" dt="2020-02-17T23:58:04.898" v="11" actId="20577"/>
          <ac:spMkLst>
            <pc:docMk/>
            <pc:sldMk cId="4021708757" sldId="257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8T00:10:40.475" v="324" actId="20577"/>
          <ac:spMkLst>
            <pc:docMk/>
            <pc:sldMk cId="4021708757" sldId="257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8T00:11:32.788" v="327" actId="20577"/>
        <pc:sldMkLst>
          <pc:docMk/>
          <pc:sldMk cId="3238615624" sldId="258"/>
        </pc:sldMkLst>
        <pc:spChg chg="mod ord">
          <ac:chgData name="" userId="" providerId="" clId="Web-{4E273D6C-1A62-4854-8E41-A1DFAFBFE101}" dt="2020-02-17T23:56:15.226" v="2"/>
          <ac:spMkLst>
            <pc:docMk/>
            <pc:sldMk cId="3238615624" sldId="258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8T00:11:32.788" v="327" actId="20577"/>
          <ac:spMkLst>
            <pc:docMk/>
            <pc:sldMk cId="3238615624" sldId="258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7T23:56:15.226" v="2"/>
        <pc:sldMkLst>
          <pc:docMk/>
          <pc:sldMk cId="1982015776" sldId="259"/>
        </pc:sldMkLst>
        <pc:spChg chg="mod ord">
          <ac:chgData name="" userId="" providerId="" clId="Web-{4E273D6C-1A62-4854-8E41-A1DFAFBFE101}" dt="2020-02-17T23:56:15.226" v="2"/>
          <ac:spMkLst>
            <pc:docMk/>
            <pc:sldMk cId="1982015776" sldId="259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6:15.226" v="2"/>
          <ac:spMkLst>
            <pc:docMk/>
            <pc:sldMk cId="1982015776" sldId="259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7T23:56:15.226" v="2"/>
        <pc:sldMkLst>
          <pc:docMk/>
          <pc:sldMk cId="89872818" sldId="260"/>
        </pc:sldMkLst>
        <pc:spChg chg="mod ord">
          <ac:chgData name="" userId="" providerId="" clId="Web-{4E273D6C-1A62-4854-8E41-A1DFAFBFE101}" dt="2020-02-17T23:56:15.226" v="2"/>
          <ac:spMkLst>
            <pc:docMk/>
            <pc:sldMk cId="89872818" sldId="260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6:15.226" v="2"/>
          <ac:spMkLst>
            <pc:docMk/>
            <pc:sldMk cId="89872818" sldId="260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7T23:58:31.820" v="15" actId="20577"/>
        <pc:sldMkLst>
          <pc:docMk/>
          <pc:sldMk cId="72246944" sldId="261"/>
        </pc:sldMkLst>
        <pc:spChg chg="mod ord">
          <ac:chgData name="" userId="" providerId="" clId="Web-{4E273D6C-1A62-4854-8E41-A1DFAFBFE101}" dt="2020-02-17T23:56:15.226" v="2"/>
          <ac:spMkLst>
            <pc:docMk/>
            <pc:sldMk cId="72246944" sldId="261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8:31.820" v="15" actId="20577"/>
          <ac:spMkLst>
            <pc:docMk/>
            <pc:sldMk cId="72246944" sldId="261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7T23:56:15.226" v="2"/>
        <pc:sldMkLst>
          <pc:docMk/>
          <pc:sldMk cId="3751968062" sldId="262"/>
        </pc:sldMkLst>
        <pc:spChg chg="mod ord">
          <ac:chgData name="" userId="" providerId="" clId="Web-{4E273D6C-1A62-4854-8E41-A1DFAFBFE101}" dt="2020-02-17T23:56:15.226" v="2"/>
          <ac:spMkLst>
            <pc:docMk/>
            <pc:sldMk cId="3751968062" sldId="262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6:15.226" v="2"/>
          <ac:spMkLst>
            <pc:docMk/>
            <pc:sldMk cId="3751968062" sldId="262"/>
            <ac:spMk id="3" creationId="{00000000-0000-0000-0000-000000000000}"/>
          </ac:spMkLst>
        </pc:spChg>
      </pc:sldChg>
      <pc:sldChg chg="modSp mod modClrScheme chgLayout">
        <pc:chgData name="" userId="" providerId="" clId="Web-{4E273D6C-1A62-4854-8E41-A1DFAFBFE101}" dt="2020-02-17T23:56:15.226" v="2"/>
        <pc:sldMkLst>
          <pc:docMk/>
          <pc:sldMk cId="765366178" sldId="263"/>
        </pc:sldMkLst>
        <pc:spChg chg="mod ord">
          <ac:chgData name="" userId="" providerId="" clId="Web-{4E273D6C-1A62-4854-8E41-A1DFAFBFE101}" dt="2020-02-17T23:56:15.226" v="2"/>
          <ac:spMkLst>
            <pc:docMk/>
            <pc:sldMk cId="765366178" sldId="263"/>
            <ac:spMk id="2" creationId="{00000000-0000-0000-0000-000000000000}"/>
          </ac:spMkLst>
        </pc:spChg>
        <pc:spChg chg="mod ord">
          <ac:chgData name="" userId="" providerId="" clId="Web-{4E273D6C-1A62-4854-8E41-A1DFAFBFE101}" dt="2020-02-17T23:56:15.226" v="2"/>
          <ac:spMkLst>
            <pc:docMk/>
            <pc:sldMk cId="765366178" sldId="263"/>
            <ac:spMk id="3" creationId="{00000000-0000-0000-0000-000000000000}"/>
          </ac:spMkLst>
        </pc:spChg>
      </pc:sldChg>
      <pc:sldChg chg="modSp new">
        <pc:chgData name="" userId="" providerId="" clId="Web-{4E273D6C-1A62-4854-8E41-A1DFAFBFE101}" dt="2020-02-18T00:14:09.977" v="366" actId="20577"/>
        <pc:sldMkLst>
          <pc:docMk/>
          <pc:sldMk cId="2176448202" sldId="264"/>
        </pc:sldMkLst>
        <pc:spChg chg="mod">
          <ac:chgData name="" userId="" providerId="" clId="Web-{4E273D6C-1A62-4854-8E41-A1DFAFBFE101}" dt="2020-02-18T00:09:52.022" v="310" actId="20577"/>
          <ac:spMkLst>
            <pc:docMk/>
            <pc:sldMk cId="2176448202" sldId="264"/>
            <ac:spMk id="2" creationId="{054B1E32-F695-4C11-BFBD-862FBC47D1AA}"/>
          </ac:spMkLst>
        </pc:spChg>
        <pc:spChg chg="mod">
          <ac:chgData name="" userId="" providerId="" clId="Web-{4E273D6C-1A62-4854-8E41-A1DFAFBFE101}" dt="2020-02-18T00:14:09.977" v="366" actId="20577"/>
          <ac:spMkLst>
            <pc:docMk/>
            <pc:sldMk cId="2176448202" sldId="264"/>
            <ac:spMk id="3" creationId="{E1A8E300-AB75-4074-872D-DBAB1871A703}"/>
          </ac:spMkLst>
        </pc:spChg>
      </pc:sldChg>
      <pc:sldMasterChg chg="del delSldLayout">
        <pc:chgData name="" userId="" providerId="" clId="Web-{4E273D6C-1A62-4854-8E41-A1DFAFBFE101}" dt="2020-02-17T23:55:47.570" v="0"/>
        <pc:sldMasterMkLst>
          <pc:docMk/>
          <pc:sldMasterMk cId="3932214404" sldId="2147483648"/>
        </pc:sldMasterMkLst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237229788" sldId="2147483649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2683970423" sldId="2147483650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374622282" sldId="2147483651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1183748858" sldId="2147483652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2877595181" sldId="2147483653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3290877417" sldId="2147483654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1791834895" sldId="2147483655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385819319" sldId="2147483656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3247723679" sldId="2147483657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1950752827" sldId="2147483658"/>
          </pc:sldLayoutMkLst>
        </pc:sldLayoutChg>
        <pc:sldLayoutChg chg="del">
          <pc:chgData name="" userId="" providerId="" clId="Web-{4E273D6C-1A62-4854-8E41-A1DFAFBFE101}" dt="2020-02-17T23:55:47.570" v="0"/>
          <pc:sldLayoutMkLst>
            <pc:docMk/>
            <pc:sldMasterMk cId="3932214404" sldId="2147483648"/>
            <pc:sldLayoutMk cId="2378267259" sldId="2147483659"/>
          </pc:sldLayoutMkLst>
        </pc:sldLayoutChg>
      </pc:sldMasterChg>
      <pc:sldMasterChg chg="add del addSldLayout delSldLayout modSldLayout">
        <pc:chgData name="" userId="" providerId="" clId="Web-{4E273D6C-1A62-4854-8E41-A1DFAFBFE101}" dt="2020-02-17T23:55:56.898" v="1"/>
        <pc:sldMasterMkLst>
          <pc:docMk/>
          <pc:sldMasterMk cId="1097109911" sldId="2147483660"/>
        </pc:sldMasterMkLst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3604316103" sldId="2147483661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4252204805" sldId="2147483662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3805222341" sldId="2147483663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336518629" sldId="2147483664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3105995059" sldId="2147483665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1207951476" sldId="2147483666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3165839211" sldId="2147483667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4073367032" sldId="2147483668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029017177" sldId="2147483669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4125418183" sldId="2147483670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156769597" sldId="2147483671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3670123309" sldId="2147483672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141358320" sldId="2147483673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1048896595" sldId="2147483674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45526818" sldId="2147483675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412720828" sldId="2147483676"/>
          </pc:sldLayoutMkLst>
        </pc:sldLayoutChg>
        <pc:sldLayoutChg chg="add del mod replId">
          <pc:chgData name="" userId="" providerId="" clId="Web-{4E273D6C-1A62-4854-8E41-A1DFAFBFE101}" dt="2020-02-17T23:55:56.898" v="1"/>
          <pc:sldLayoutMkLst>
            <pc:docMk/>
            <pc:sldMasterMk cId="1097109911" sldId="2147483660"/>
            <pc:sldLayoutMk cId="2508638171" sldId="2147483677"/>
          </pc:sldLayoutMkLst>
        </pc:sldLayoutChg>
      </pc:sldMasterChg>
      <pc:sldMasterChg chg="add del addSldLayout delSldLayout modSldLayout">
        <pc:chgData name="" userId="" providerId="" clId="Web-{4E273D6C-1A62-4854-8E41-A1DFAFBFE101}" dt="2020-02-17T23:56:15.226" v="2"/>
        <pc:sldMasterMkLst>
          <pc:docMk/>
          <pc:sldMasterMk cId="1082019874" sldId="2147483678"/>
        </pc:sldMasterMkLst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2904899909" sldId="2147483679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681258298" sldId="2147483680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2812693932" sldId="2147483681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520871832" sldId="2147483682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1398595716" sldId="2147483683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771063363" sldId="2147483684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893761032" sldId="2147483685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466519884" sldId="2147483686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2461972091" sldId="2147483687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545435616" sldId="2147483688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835620087" sldId="2147483689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59321576" sldId="2147483690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3578900773" sldId="2147483691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1032555148" sldId="2147483692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2526549017" sldId="2147483693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768673728" sldId="2147483694"/>
          </pc:sldLayoutMkLst>
        </pc:sldLayoutChg>
        <pc:sldLayoutChg chg="add del mod replId">
          <pc:chgData name="" userId="" providerId="" clId="Web-{4E273D6C-1A62-4854-8E41-A1DFAFBFE101}" dt="2020-02-17T23:56:15.226" v="2"/>
          <pc:sldLayoutMkLst>
            <pc:docMk/>
            <pc:sldMasterMk cId="1082019874" sldId="2147483678"/>
            <pc:sldLayoutMk cId="903477785" sldId="2147483695"/>
          </pc:sldLayoutMkLst>
        </pc:sldLayoutChg>
      </pc:sldMasterChg>
      <pc:sldMasterChg chg="add addSldLayout modSldLayout">
        <pc:chgData name="" userId="" providerId="" clId="Web-{4E273D6C-1A62-4854-8E41-A1DFAFBFE101}" dt="2020-02-17T23:56:15.226" v="2"/>
        <pc:sldMasterMkLst>
          <pc:docMk/>
          <pc:sldMasterMk cId="2281915711" sldId="2147483696"/>
        </pc:sldMasterMkLst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2177291197" sldId="2147483697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4050347879" sldId="2147483698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3286552997" sldId="2147483699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687671313" sldId="2147483700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3759743457" sldId="2147483701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526545521" sldId="2147483702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1410113010" sldId="2147483703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2914716339" sldId="2147483704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3149743615" sldId="2147483705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3292840146" sldId="2147483706"/>
          </pc:sldLayoutMkLst>
        </pc:sldLayoutChg>
        <pc:sldLayoutChg chg="add mod replId">
          <pc:chgData name="" userId="" providerId="" clId="Web-{4E273D6C-1A62-4854-8E41-A1DFAFBFE101}" dt="2020-02-17T23:56:15.226" v="2"/>
          <pc:sldLayoutMkLst>
            <pc:docMk/>
            <pc:sldMasterMk cId="2281915711" sldId="2147483696"/>
            <pc:sldLayoutMk cId="1810086274" sldId="2147483707"/>
          </pc:sldLayoutMkLst>
        </pc:sldLayoutChg>
      </pc:sldMasterChg>
    </pc:docChg>
  </pc:docChgLst>
  <pc:docChgLst>
    <pc:chgData clId="Web-{BFE73B74-1A83-4FE4-B5E0-6D4896610A9D}"/>
    <pc:docChg chg="modSld">
      <pc:chgData name="" userId="" providerId="" clId="Web-{BFE73B74-1A83-4FE4-B5E0-6D4896610A9D}" dt="2020-02-18T03:34:34.631" v="55" actId="20577"/>
      <pc:docMkLst>
        <pc:docMk/>
      </pc:docMkLst>
      <pc:sldChg chg="modSp">
        <pc:chgData name="" userId="" providerId="" clId="Web-{BFE73B74-1A83-4FE4-B5E0-6D4896610A9D}" dt="2020-02-18T03:34:34.631" v="54" actId="20577"/>
        <pc:sldMkLst>
          <pc:docMk/>
          <pc:sldMk cId="1982015776" sldId="259"/>
        </pc:sldMkLst>
        <pc:spChg chg="mod">
          <ac:chgData name="" userId="" providerId="" clId="Web-{BFE73B74-1A83-4FE4-B5E0-6D4896610A9D}" dt="2020-02-18T03:34:34.631" v="54" actId="20577"/>
          <ac:spMkLst>
            <pc:docMk/>
            <pc:sldMk cId="1982015776" sldId="25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291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84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08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47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5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71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4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4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1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716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2/18/2020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74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915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anopto.com/s/article/Navigate-the-Editor" TargetMode="External"/><Relationship Id="rId2" Type="http://schemas.openxmlformats.org/officeDocument/2006/relationships/hyperlink" Target="https://support.panopto.com/s/article/basic-recording-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panopto.com/s/article/How-to-Add-a-Quiz-to-a-Video" TargetMode="External"/><Relationship Id="rId4" Type="http://schemas.openxmlformats.org/officeDocument/2006/relationships/hyperlink" Target="https://support.panopto.com/s/article/Panopto-for-Windows-Advanced-Video-Setting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anopto.com/s/article/Add-and-edit-Slides" TargetMode="External"/><Relationship Id="rId2" Type="http://schemas.openxmlformats.org/officeDocument/2006/relationships/hyperlink" Target="https://howtovideos.hosted.panopto.com/Panopto/Pages/Viewer.aspx?id=a468055b-e905-4562-944f-aae801233826&amp;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support.panopto.com/s/article/Attach-a-PDF-to-a-Video" TargetMode="External"/><Relationship Id="rId4" Type="http://schemas.openxmlformats.org/officeDocument/2006/relationships/hyperlink" Target="https://support.panopto.com/s/article/Add-and-edit-Video-Stream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owtovideos.hosted.panopto.com/Panopto/Pages/Viewer.aspx?id=73ea4e21-73fd-4d88-b69b-a9a80111335e" TargetMode="External"/><Relationship Id="rId2" Type="http://schemas.openxmlformats.org/officeDocument/2006/relationships/hyperlink" Target="https://support.panopto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owtovideos.hosted.panopto.com/Panopto/Pages/Viewer.aspx?id=d8d71fc5-faa0-4d20-b57c-a8ff015934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Panopto</a:t>
            </a:r>
            <a:r>
              <a:rPr lang="en-US" dirty="0"/>
              <a:t> recording and editing</a:t>
            </a:r>
          </a:p>
        </p:txBody>
      </p:sp>
    </p:spTree>
    <p:extLst>
      <p:ext uri="{BB962C8B-B14F-4D97-AF65-F5344CB8AC3E}">
        <p14:creationId xmlns:p14="http://schemas.microsoft.com/office/powerpoint/2010/main" val="1937096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Panopto</a:t>
            </a:r>
            <a:r>
              <a:rPr lang="en-US" dirty="0"/>
              <a:t> online help and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21651"/>
            <a:ext cx="10058400" cy="4550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Static </a:t>
            </a:r>
            <a:r>
              <a:rPr lang="en-US" sz="2400" b="1" dirty="0" smtClean="0"/>
              <a:t>how-to: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Recording </a:t>
            </a:r>
            <a:r>
              <a:rPr lang="en-US" sz="2400" dirty="0"/>
              <a:t>in </a:t>
            </a:r>
            <a:r>
              <a:rPr lang="en-US" sz="2400" dirty="0" err="1" smtClean="0"/>
              <a:t>Panopto</a:t>
            </a:r>
            <a:r>
              <a:rPr lang="en-US" sz="2400" dirty="0" smtClean="0"/>
              <a:t>:</a:t>
            </a:r>
            <a:endParaRPr lang="en-US" sz="2400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support.panopto.com/s/article/basic-recording-1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Using the Editor: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support.panopto.com/s/article/Navigate-the-Editor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Advanced Settings: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https://support.panopto.com/s/article/Panopto-for-Windows-Advanced-Video-Settings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Adding a Quiz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https://support.panopto.com/s/article/How-to-Add-a-Quiz-to-a-Video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263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Panopto</a:t>
            </a:r>
            <a:r>
              <a:rPr lang="en-US" dirty="0"/>
              <a:t> online help and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21651"/>
            <a:ext cx="10058400" cy="45509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Advanced Topics</a:t>
            </a:r>
          </a:p>
          <a:p>
            <a:pPr marL="0" indent="0">
              <a:buNone/>
            </a:pPr>
            <a:r>
              <a:rPr lang="en-US" sz="2400" dirty="0" smtClean="0"/>
              <a:t>Edit the Table of Contents in the Editor (Video)</a:t>
            </a:r>
            <a:endParaRPr lang="en-US" sz="2400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https://howtovideos.hosted.panopto.com/Panopto/Pages/Viewer.aspx?id=a468055b-e905-4562-944f-aae801233826</a:t>
            </a:r>
            <a:r>
              <a:rPr lang="en-US" dirty="0" smtClean="0">
                <a:hlinkClick r:id="rId2"/>
              </a:rPr>
              <a:t>&amp;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Add and Edit Slides in the Editor: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https://support.panopto.com/s/article/Add-and-edit-Slides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Add and Edit Video Streams in the Editor: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support.panopto.com/s/article/Add-and-edit-Video-Streams</a:t>
            </a:r>
            <a:endParaRPr lang="en-US" dirty="0" smtClean="0"/>
          </a:p>
          <a:p>
            <a:pPr marL="0" indent="0">
              <a:buNone/>
            </a:pPr>
            <a:r>
              <a:rPr lang="en-US" sz="2400" dirty="0" smtClean="0"/>
              <a:t>Add a PDF to vide</a:t>
            </a:r>
          </a:p>
          <a:p>
            <a:pPr marL="0" indent="0">
              <a:buNone/>
            </a:pPr>
            <a:r>
              <a:rPr lang="en-US" dirty="0">
                <a:hlinkClick r:id="rId5"/>
              </a:rPr>
              <a:t>https://support.panopto.com/s/article/Attach-a-PDF-to-a-Video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872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/>
              <a:t>Panopto</a:t>
            </a:r>
            <a:r>
              <a:rPr lang="en-US" sz="2400" dirty="0"/>
              <a:t> is a standalone product </a:t>
            </a:r>
          </a:p>
          <a:p>
            <a:pPr lvl="1">
              <a:buClr>
                <a:srgbClr val="9E3611"/>
              </a:buClr>
            </a:pPr>
            <a:r>
              <a:rPr lang="en-US" sz="2400" dirty="0"/>
              <a:t>Integrates with Blackboard</a:t>
            </a:r>
          </a:p>
          <a:p>
            <a:endParaRPr lang="en-US" sz="2400" dirty="0"/>
          </a:p>
          <a:p>
            <a:r>
              <a:rPr lang="en-US" sz="2400" dirty="0"/>
              <a:t>Blackboard is the preferred way get into </a:t>
            </a:r>
            <a:r>
              <a:rPr lang="en-US" sz="2400" dirty="0" err="1"/>
              <a:t>Panopto</a:t>
            </a:r>
            <a:r>
              <a:rPr lang="en-US" sz="2400" dirty="0"/>
              <a:t>  </a:t>
            </a:r>
          </a:p>
          <a:p>
            <a:pPr lvl="1"/>
            <a:r>
              <a:rPr lang="en-US" sz="2400" dirty="0"/>
              <a:t>Blackboard--&gt;Select Course--&gt;</a:t>
            </a:r>
            <a:r>
              <a:rPr lang="en-US" sz="2400" dirty="0" err="1"/>
              <a:t>Panopto</a:t>
            </a:r>
            <a:r>
              <a:rPr lang="en-US" sz="2400" dirty="0"/>
              <a:t> Video (add Tool if needed)</a:t>
            </a:r>
          </a:p>
          <a:p>
            <a:pPr lvl="1"/>
            <a:r>
              <a:rPr lang="en-US" sz="2400" dirty="0"/>
              <a:t>Blackboard--&gt;Select Course--&gt;Content-&gt;Build Content--&gt;</a:t>
            </a:r>
            <a:r>
              <a:rPr lang="en-US" sz="2400" dirty="0" err="1"/>
              <a:t>Panopto</a:t>
            </a:r>
            <a:r>
              <a:rPr lang="en-US" sz="2400" dirty="0"/>
              <a:t> Video Embed</a:t>
            </a:r>
          </a:p>
          <a:p>
            <a:pPr lvl="1"/>
            <a:r>
              <a:rPr lang="en-US" sz="2400" dirty="0"/>
              <a:t>Directly from installed app or via web browser to the CSU </a:t>
            </a:r>
            <a:r>
              <a:rPr lang="en-US" sz="2400" dirty="0" err="1"/>
              <a:t>Panopto</a:t>
            </a:r>
            <a:r>
              <a:rPr lang="en-US" sz="2400" dirty="0"/>
              <a:t> site</a:t>
            </a:r>
          </a:p>
        </p:txBody>
      </p:sp>
    </p:spTree>
    <p:extLst>
      <p:ext uri="{BB962C8B-B14F-4D97-AF65-F5344CB8AC3E}">
        <p14:creationId xmlns:p14="http://schemas.microsoft.com/office/powerpoint/2010/main" val="402170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Recorder Interface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Classroom PC settings are pre-set and will revert to default settings</a:t>
            </a:r>
          </a:p>
          <a:p>
            <a:r>
              <a:rPr lang="en-US" sz="2400" dirty="0"/>
              <a:t>Personal computer settings remain as they were left</a:t>
            </a:r>
          </a:p>
          <a:p>
            <a:pPr>
              <a:buClr>
                <a:srgbClr val="9E3611"/>
              </a:buClr>
            </a:pPr>
            <a:r>
              <a:rPr lang="en-US" sz="2400" dirty="0"/>
              <a:t>Confirm Folder (course) settings (Availability)</a:t>
            </a:r>
          </a:p>
          <a:p>
            <a:pPr>
              <a:buClr>
                <a:srgbClr val="9E3611"/>
              </a:buClr>
            </a:pPr>
            <a:r>
              <a:rPr lang="en-US" sz="2400" dirty="0"/>
              <a:t>Click "Create"--&gt;"Record a new Session"</a:t>
            </a:r>
          </a:p>
          <a:p>
            <a:pPr>
              <a:buClr>
                <a:srgbClr val="9E3611"/>
              </a:buClr>
            </a:pPr>
            <a:r>
              <a:rPr lang="en-US" sz="2400" dirty="0"/>
              <a:t>Confirm recording name</a:t>
            </a:r>
          </a:p>
          <a:p>
            <a:pPr>
              <a:buClr>
                <a:srgbClr val="9E3611"/>
              </a:buClr>
            </a:pPr>
            <a:r>
              <a:rPr lang="en-US" sz="2400" dirty="0"/>
              <a:t>Confirm settings (minimize when recording, highlight mouse cursor)</a:t>
            </a:r>
          </a:p>
          <a:p>
            <a:pPr>
              <a:buClr>
                <a:srgbClr val="9E3611"/>
              </a:buClr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861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B1E32-F695-4C11-BFBD-862FBC47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Recorder Interface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8E300-AB75-4074-872D-DBAB1871A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800" dirty="0">
                <a:ea typeface="+mn-lt"/>
                <a:cs typeface="+mn-lt"/>
              </a:rPr>
              <a:t>Choose Sources</a:t>
            </a:r>
          </a:p>
          <a:p>
            <a:pPr lvl="1">
              <a:buClr>
                <a:srgbClr val="9E3611"/>
              </a:buClr>
            </a:pPr>
            <a:r>
              <a:rPr lang="en-US" sz="2400" b="1" dirty="0">
                <a:ea typeface="+mn-lt"/>
                <a:cs typeface="+mn-lt"/>
              </a:rPr>
              <a:t>Primary Source</a:t>
            </a:r>
          </a:p>
          <a:p>
            <a:pPr lvl="2">
              <a:buClr>
                <a:srgbClr val="9E3611"/>
              </a:buClr>
            </a:pPr>
            <a:r>
              <a:rPr lang="en-US" sz="2400" dirty="0">
                <a:ea typeface="+mn-lt"/>
                <a:cs typeface="+mn-lt"/>
              </a:rPr>
              <a:t>Sound is required</a:t>
            </a:r>
          </a:p>
          <a:p>
            <a:pPr lvl="2">
              <a:buClr>
                <a:srgbClr val="9E3611"/>
              </a:buClr>
            </a:pPr>
            <a:r>
              <a:rPr lang="en-US" sz="2400" dirty="0">
                <a:ea typeface="+mn-lt"/>
                <a:cs typeface="+mn-lt"/>
              </a:rPr>
              <a:t>Video is optional</a:t>
            </a:r>
          </a:p>
          <a:p>
            <a:pPr lvl="1">
              <a:buClr>
                <a:srgbClr val="9E3611"/>
              </a:buClr>
            </a:pPr>
            <a:r>
              <a:rPr lang="en-US" sz="2400" b="1" dirty="0">
                <a:ea typeface="+mn-lt"/>
                <a:cs typeface="+mn-lt"/>
              </a:rPr>
              <a:t>Secondary source</a:t>
            </a:r>
          </a:p>
          <a:p>
            <a:pPr lvl="2">
              <a:buClr>
                <a:srgbClr val="9E3611"/>
              </a:buClr>
            </a:pPr>
            <a:r>
              <a:rPr lang="en-US" sz="2200" dirty="0">
                <a:ea typeface="+mn-lt"/>
                <a:cs typeface="+mn-lt"/>
              </a:rPr>
              <a:t>PowerPoint</a:t>
            </a:r>
          </a:p>
          <a:p>
            <a:pPr lvl="2">
              <a:buClr>
                <a:srgbClr val="9E3611"/>
              </a:buClr>
            </a:pPr>
            <a:r>
              <a:rPr lang="en-US" sz="2400" dirty="0">
                <a:ea typeface="+mn-lt"/>
                <a:cs typeface="+mn-lt"/>
              </a:rPr>
              <a:t>Main Screen (Enable Preview)</a:t>
            </a:r>
          </a:p>
          <a:p>
            <a:pPr>
              <a:buClr>
                <a:srgbClr val="9E3611"/>
              </a:buClr>
            </a:pPr>
            <a:r>
              <a:rPr lang="en-US" sz="3200" dirty="0"/>
              <a:t>Click Record </a:t>
            </a:r>
          </a:p>
          <a:p>
            <a:pPr>
              <a:buClr>
                <a:srgbClr val="9E3611"/>
              </a:buClr>
            </a:pPr>
            <a:r>
              <a:rPr lang="en-US" sz="3200"/>
              <a:t>Restore window and Stop recording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7644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Also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Webcast</a:t>
            </a:r>
          </a:p>
          <a:p>
            <a:r>
              <a:rPr lang="en-US" dirty="0"/>
              <a:t>Folder(s)</a:t>
            </a:r>
          </a:p>
          <a:p>
            <a:r>
              <a:rPr lang="en-US" dirty="0"/>
              <a:t>Resolution</a:t>
            </a:r>
          </a:p>
          <a:p>
            <a:r>
              <a:rPr lang="en-US" dirty="0"/>
              <a:t>Various tabs along top of window and along top of secondary source</a:t>
            </a:r>
          </a:p>
          <a:p>
            <a:r>
              <a:rPr lang="en-US" dirty="0"/>
              <a:t>Pause</a:t>
            </a:r>
          </a:p>
          <a:p>
            <a:pPr>
              <a:buClr>
                <a:srgbClr val="9E3611"/>
              </a:buClr>
            </a:pPr>
            <a:r>
              <a:rPr lang="en-US" dirty="0"/>
              <a:t>Manage recordings tab</a:t>
            </a:r>
          </a:p>
          <a:p>
            <a:pPr>
              <a:buClr>
                <a:srgbClr val="9E3611"/>
              </a:buClr>
            </a:pPr>
            <a:r>
              <a:rPr lang="en-US" dirty="0"/>
              <a:t>Individual video settings </a:t>
            </a:r>
          </a:p>
        </p:txBody>
      </p:sp>
    </p:spTree>
    <p:extLst>
      <p:ext uri="{BB962C8B-B14F-4D97-AF65-F5344CB8AC3E}">
        <p14:creationId xmlns:p14="http://schemas.microsoft.com/office/powerpoint/2010/main" val="1982015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Panopto</a:t>
            </a:r>
            <a:r>
              <a:rPr lang="en-US" dirty="0"/>
              <a:t> Video in Blackboard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Direct student to the </a:t>
            </a:r>
            <a:r>
              <a:rPr lang="en-US" sz="2400" dirty="0" err="1" smtClean="0"/>
              <a:t>Panopto</a:t>
            </a:r>
            <a:r>
              <a:rPr lang="en-US" sz="2400" dirty="0" smtClean="0"/>
              <a:t> Video folder in the course navigation</a:t>
            </a:r>
          </a:p>
          <a:p>
            <a:r>
              <a:rPr lang="en-US" sz="2400" dirty="0"/>
              <a:t>Share link </a:t>
            </a:r>
            <a:r>
              <a:rPr lang="en-US" sz="2400" dirty="0" smtClean="0"/>
              <a:t>found in </a:t>
            </a:r>
            <a:r>
              <a:rPr lang="en-US" sz="2400" dirty="0"/>
              <a:t>Share menu in any </a:t>
            </a:r>
            <a:r>
              <a:rPr lang="en-US" sz="2400" dirty="0" err="1"/>
              <a:t>Panopto</a:t>
            </a:r>
            <a:r>
              <a:rPr lang="en-US" sz="2400" dirty="0"/>
              <a:t> recording</a:t>
            </a:r>
          </a:p>
          <a:p>
            <a:r>
              <a:rPr lang="en-US" sz="2400" dirty="0" smtClean="0"/>
              <a:t>Course content via Item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/>
              <a:t>Mashup</a:t>
            </a:r>
          </a:p>
          <a:p>
            <a:r>
              <a:rPr lang="en-US" sz="2400" dirty="0" smtClean="0"/>
              <a:t>Course content via </a:t>
            </a:r>
            <a:r>
              <a:rPr lang="en-US" sz="2400" dirty="0" err="1" smtClean="0"/>
              <a:t>Mashup</a:t>
            </a:r>
            <a:r>
              <a:rPr lang="en-US" sz="2400" dirty="0" err="1" smtClean="0">
                <a:sym typeface="Wingdings" panose="05000000000000000000" pitchFamily="2" charset="2"/>
              </a:rPr>
              <a:t>Panopto</a:t>
            </a:r>
            <a:r>
              <a:rPr lang="en-US" sz="2400" dirty="0" smtClean="0">
                <a:sym typeface="Wingdings" panose="05000000000000000000" pitchFamily="2" charset="2"/>
              </a:rPr>
              <a:t> Video Embed</a:t>
            </a:r>
            <a:endParaRPr lang="en-US" sz="2400" dirty="0"/>
          </a:p>
          <a:p>
            <a:r>
              <a:rPr lang="en-US" sz="2400" dirty="0" smtClean="0"/>
              <a:t>Course content via Tools </a:t>
            </a:r>
            <a:r>
              <a:rPr lang="en-US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err="1" smtClean="0">
                <a:sym typeface="Wingdings" panose="05000000000000000000" pitchFamily="2" charset="2"/>
              </a:rPr>
              <a:t>Panopto</a:t>
            </a:r>
            <a:r>
              <a:rPr lang="en-US" sz="2400" dirty="0" smtClean="0">
                <a:sym typeface="Wingdings" panose="05000000000000000000" pitchFamily="2" charset="2"/>
              </a:rPr>
              <a:t> Video Link (no preview)</a:t>
            </a:r>
            <a:r>
              <a:rPr lang="en-US" sz="2400" dirty="0"/>
              <a:t>	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2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/>
              <a:t>Non </a:t>
            </a:r>
            <a:r>
              <a:rPr lang="en-US" sz="2400" dirty="0" smtClean="0"/>
              <a:t>Destructive  (Pro/Con)</a:t>
            </a:r>
            <a:endParaRPr lang="en-US" sz="2400" dirty="0"/>
          </a:p>
          <a:p>
            <a:r>
              <a:rPr lang="en-US" sz="2400" dirty="0"/>
              <a:t>Trim </a:t>
            </a:r>
            <a:r>
              <a:rPr lang="en-US" sz="2400" dirty="0" smtClean="0"/>
              <a:t>the starting point</a:t>
            </a:r>
            <a:endParaRPr lang="en-US" sz="2400" dirty="0"/>
          </a:p>
          <a:p>
            <a:pPr>
              <a:buClr>
                <a:srgbClr val="9E3611"/>
              </a:buClr>
            </a:pPr>
            <a:r>
              <a:rPr lang="en-US" sz="2400" dirty="0"/>
              <a:t>Trim </a:t>
            </a:r>
            <a:r>
              <a:rPr lang="en-US" sz="2400" dirty="0" smtClean="0"/>
              <a:t>the ending point</a:t>
            </a:r>
            <a:endParaRPr lang="en-US" sz="2400" dirty="0"/>
          </a:p>
          <a:p>
            <a:pPr>
              <a:buClr>
                <a:srgbClr val="9E3611"/>
              </a:buClr>
            </a:pPr>
            <a:r>
              <a:rPr lang="en-US" sz="2400" dirty="0"/>
              <a:t>Cut </a:t>
            </a:r>
            <a:r>
              <a:rPr lang="en-US" sz="2400" dirty="0" smtClean="0"/>
              <a:t>segments</a:t>
            </a:r>
          </a:p>
          <a:p>
            <a:pPr marL="0" indent="0">
              <a:buClr>
                <a:srgbClr val="9E3611"/>
              </a:buClr>
              <a:buNone/>
            </a:pPr>
            <a:r>
              <a:rPr lang="en-US" sz="2400" dirty="0" smtClean="0"/>
              <a:t>(See Resources)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1968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Advanced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smtClean="0"/>
              <a:t>Edit the Table of Contents</a:t>
            </a:r>
          </a:p>
          <a:p>
            <a:r>
              <a:rPr lang="en-US" sz="2400" dirty="0" smtClean="0"/>
              <a:t>Edit any Closed Captioning</a:t>
            </a:r>
          </a:p>
          <a:p>
            <a:r>
              <a:rPr lang="en-US" sz="2400" dirty="0" smtClean="0"/>
              <a:t>Add/Replace Slides</a:t>
            </a:r>
          </a:p>
          <a:p>
            <a:r>
              <a:rPr lang="en-US" sz="2400" dirty="0" smtClean="0"/>
              <a:t>Add/Edit </a:t>
            </a:r>
            <a:r>
              <a:rPr lang="en-US" sz="2400" dirty="0" err="1" smtClean="0"/>
              <a:t>Quizes</a:t>
            </a:r>
            <a:endParaRPr lang="en-US" sz="2400" dirty="0" smtClean="0"/>
          </a:p>
          <a:p>
            <a:r>
              <a:rPr lang="en-US" sz="2400" dirty="0" smtClean="0"/>
              <a:t>Add Streams</a:t>
            </a:r>
          </a:p>
          <a:p>
            <a:pPr marL="0" indent="0">
              <a:buNone/>
            </a:pPr>
            <a:r>
              <a:rPr lang="en-US" sz="2400" dirty="0" smtClean="0"/>
              <a:t>(See Resources)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5366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Panopto</a:t>
            </a:r>
            <a:r>
              <a:rPr lang="en-US" dirty="0"/>
              <a:t> online help and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068140"/>
            <a:ext cx="10058400" cy="45786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General</a:t>
            </a:r>
            <a:r>
              <a:rPr lang="en-US" sz="2400" b="1" dirty="0" smtClean="0">
                <a:hlinkClick r:id="rId2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support.panopto.com/</a:t>
            </a:r>
            <a:endParaRPr lang="en-US" sz="2400" dirty="0"/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2400" b="1" dirty="0" smtClean="0"/>
              <a:t>Video how-to: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U</a:t>
            </a:r>
            <a:r>
              <a:rPr lang="en-US" sz="2400" dirty="0" smtClean="0"/>
              <a:t>sing </a:t>
            </a:r>
            <a:r>
              <a:rPr lang="en-US" sz="2400" dirty="0" err="1" smtClean="0"/>
              <a:t>Panopto</a:t>
            </a:r>
            <a:r>
              <a:rPr lang="en-US" sz="2400" dirty="0" smtClean="0"/>
              <a:t> content within Blackboard:</a:t>
            </a:r>
          </a:p>
          <a:p>
            <a:pPr marL="0" indent="0" fontAlgn="base">
              <a:buNone/>
            </a:pPr>
            <a:r>
              <a:rPr lang="en-US" dirty="0">
                <a:hlinkClick r:id="rId3"/>
              </a:rPr>
              <a:t>https://howtovideos.hosted.panopto.com/Panopto/Pages/Viewer.aspx?id=73ea4e21-73fd-4d88-b69b-a9a80111335e</a:t>
            </a: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</a:t>
            </a:r>
            <a:r>
              <a:rPr lang="en-US" sz="2400" dirty="0" smtClean="0"/>
              <a:t>reating </a:t>
            </a:r>
            <a:r>
              <a:rPr lang="en-US" sz="2400" dirty="0" err="1" smtClean="0"/>
              <a:t>Panopto</a:t>
            </a:r>
            <a:r>
              <a:rPr lang="en-US" sz="2400" dirty="0" smtClean="0"/>
              <a:t> Student Assignments within Blackboard:</a:t>
            </a:r>
          </a:p>
          <a:p>
            <a:pPr marL="0" indent="0">
              <a:buNone/>
            </a:pP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howtovideos.hosted.panopto.com/Panopto/Pages/Viewer.aspx?id=d8d71fc5-faa0-4d20-b57c-a8ff01593460</a:t>
            </a:r>
            <a:endParaRPr lang="en-US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2246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391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Panopto recording and editing</vt:lpstr>
      <vt:lpstr>Getting Started</vt:lpstr>
      <vt:lpstr>Recorder Interface  </vt:lpstr>
      <vt:lpstr>Recorder Interface</vt:lpstr>
      <vt:lpstr>Also </vt:lpstr>
      <vt:lpstr>Panopto Video in Blackboard</vt:lpstr>
      <vt:lpstr>Basic Editing</vt:lpstr>
      <vt:lpstr>Advanced Editing</vt:lpstr>
      <vt:lpstr>Panopto online help and videos</vt:lpstr>
      <vt:lpstr>Panopto online help and videos</vt:lpstr>
      <vt:lpstr>Panopto online help and videos</vt:lpstr>
    </vt:vector>
  </TitlesOfParts>
  <Company>Cleveland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Panotpto recording and editign</dc:title>
  <dc:creator>John Hubbard</dc:creator>
  <cp:lastModifiedBy>John Hubbard</cp:lastModifiedBy>
  <cp:revision>105</cp:revision>
  <dcterms:created xsi:type="dcterms:W3CDTF">2020-02-14T19:26:14Z</dcterms:created>
  <dcterms:modified xsi:type="dcterms:W3CDTF">2020-02-18T18:54:57Z</dcterms:modified>
</cp:coreProperties>
</file>