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7"/>
  </p:notesMasterIdLst>
  <p:sldIdLst>
    <p:sldId id="256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75" d="100"/>
          <a:sy n="75" d="100"/>
        </p:scale>
        <p:origin x="77" y="3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789D0-CA34-4934-A369-C3113E12A3E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79418-37EB-4378-AD22-89DBB000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good to take training or read references on Word and PowerPoint accessibility. Human intelligence is still much needed when it comes to making things accessible.</a:t>
            </a:r>
          </a:p>
          <a:p>
            <a:r>
              <a:rPr lang="en-US" dirty="0"/>
              <a:t> If you create editable Word documents, a person with a disability can change font size and color to make things more visible and understandable. Publisher PDFs are not tagged for accessibility and have some issues with read order.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4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2922" y="2336872"/>
            <a:ext cx="2620817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13022" y="2327474"/>
            <a:ext cx="6833757" cy="36087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anchor="ctr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martArt Placeholder 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680321" y="386862"/>
            <a:ext cx="9614617" cy="3867638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7333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c 23" descr="Single gear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c 24" descr="Single gear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c 25" descr="Single gear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c 26" descr="Single gear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c 19" descr="Single gear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c 20" descr="Single gear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c 21" descr="Single gear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c 22" descr="Single gear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84611" y="735013"/>
            <a:ext cx="3060700" cy="10810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62988" y="746125"/>
            <a:ext cx="3070225" cy="10588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106131" y="2116138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8" name="Content Placeholder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384611" y="2103211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9" name="Content Placeholder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59892" y="2097613"/>
            <a:ext cx="3060802" cy="3713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 bwMode="blackWhite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c 28" descr="Single gear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c 30" descr="Single gear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c 31" descr="Single gear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c 32" descr="Single gear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Mult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60549" y="2101850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60549" y="3044624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60549" y="3987398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0549" y="4930171"/>
            <a:ext cx="4433401" cy="823913"/>
          </a:xfrm>
        </p:spPr>
        <p:txBody>
          <a:bodyPr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7645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1448" y="2336873"/>
            <a:ext cx="4700058" cy="3599316"/>
          </a:xfrm>
        </p:spPr>
        <p:txBody>
          <a:bodyPr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c 17" descr="Single gear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c 18" descr="Single gear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0" y="2336873"/>
            <a:ext cx="4698358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4123" y="2336873"/>
            <a:ext cx="4700059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c 15" descr="Single gear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c 16" descr="Single gear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644" y="2161725"/>
            <a:ext cx="9613861" cy="37026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chemeClr val="bg2">
              <a:lumMod val="60000"/>
              <a:lumOff val="40000"/>
              <a:alpha val="30196"/>
            </a:schemeClr>
          </a:solidFill>
        </p:grpSpPr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c 11" descr="Single gear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c 12" descr="Single gear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c 13" descr="Single gear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c 14" descr="Single gear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37106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546121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176466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17646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320094"/>
            <a:ext cx="9613861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29455" y="320093"/>
            <a:ext cx="1154151" cy="1090789"/>
          </a:xfrm>
        </p:spPr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c 7" descr="Single gear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c 8" descr="Single gear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c 9" descr="Single gear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c 10" descr="Single gear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D6166-2B42-4F11-BAA6-8ABAE1BE810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A76C-C565-46B6-8652-D75785E25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6166-2B42-4F11-BAA6-8ABAE1BE810C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A76C-C565-46B6-8652-D75785E252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67" r:id="rId9"/>
    <p:sldLayoutId id="2147483668" r:id="rId10"/>
    <p:sldLayoutId id="2147483681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8" r:id="rId17"/>
    <p:sldLayoutId id="214748367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sbooks.ulib.csuohio.edu/accessibil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BFB-4314-436C-A688-96F483D69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dirty="0"/>
              <a:t>Reflection on 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73D3-8B7E-4F91-B862-AC30CB0D2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Heather Caprette</a:t>
            </a:r>
          </a:p>
        </p:txBody>
      </p:sp>
      <p:pic>
        <p:nvPicPr>
          <p:cNvPr id="9" name="Graphic 8" descr="Book">
            <a:extLst>
              <a:ext uri="{FF2B5EF4-FFF2-40B4-BE49-F238E27FC236}">
                <a16:creationId xmlns:a16="http://schemas.microsoft.com/office/drawing/2014/main" id="{E26792AF-5D39-4A12-8EDD-CC09A60BD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993" y="296100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3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463AD9-859C-4E83-8305-E8CE1F145B39}"/>
              </a:ext>
            </a:extLst>
          </p:cNvPr>
          <p:cNvSpPr txBox="1">
            <a:spLocks/>
          </p:cNvSpPr>
          <p:nvPr/>
        </p:nvSpPr>
        <p:spPr>
          <a:xfrm>
            <a:off x="680321" y="1868905"/>
            <a:ext cx="10772273" cy="42190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Ally is good start, but won’t catch everything, use other accessibility checkers and training on how to make documents accessible</a:t>
            </a:r>
          </a:p>
          <a:p>
            <a:pPr lvl="1"/>
            <a:r>
              <a:rPr lang="en-US" dirty="0">
                <a:hlinkClick r:id="rId3"/>
              </a:rPr>
              <a:t>Visit </a:t>
            </a:r>
            <a:r>
              <a:rPr lang="en-US" dirty="0">
                <a:hlinkClick r:id="rId3"/>
              </a:rPr>
              <a:t>https://pressbooks.ulib.csuohio.edu/accessibility/</a:t>
            </a:r>
            <a:r>
              <a:rPr lang="en-US" dirty="0"/>
              <a:t> for training on Word</a:t>
            </a:r>
            <a:r>
              <a:rPr lang="en-US"/>
              <a:t>, Bb and </a:t>
            </a:r>
            <a:r>
              <a:rPr lang="en-US" dirty="0"/>
              <a:t>Web Accessibility</a:t>
            </a:r>
          </a:p>
          <a:p>
            <a:r>
              <a:rPr lang="en-US" dirty="0"/>
              <a:t>The degree of accessibility of the alternative formats is correlated to the degree of accessibility of the original document</a:t>
            </a:r>
          </a:p>
          <a:p>
            <a:r>
              <a:rPr lang="en-US" dirty="0"/>
              <a:t>Use Word documents instead of converting to PDF – don’t pw protect</a:t>
            </a:r>
          </a:p>
          <a:p>
            <a:r>
              <a:rPr lang="en-US" dirty="0"/>
              <a:t>Find links to HTML versions of journal articles when possible, instead of just downloading the PDF “Full text” or  PDF “Searchable Text” and putting in course</a:t>
            </a:r>
          </a:p>
          <a:p>
            <a:r>
              <a:rPr lang="en-US" dirty="0"/>
              <a:t>The character limit for an .mp3 audio file is 100,000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2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DE8CB"/>
      </a:hlink>
      <a:folHlink>
        <a:srgbClr val="FDDDB1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flection on Learning_SL_v6" id="{99E666E8-F50A-4517-9D7D-F53249680DD1}" vid="{B76D112C-0FAE-423E-AD28-392C54566B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6D6F43F-4C69-4843-A937-9D003759F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873FAD-10D7-4DE7-A029-14288C05F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DDD245-D6FC-4A3B-8DDB-348DE94B95C6}">
  <ds:schemaRefs>
    <ds:schemaRef ds:uri="http://purl.org/dc/dcmitype/"/>
    <ds:schemaRef ds:uri="6dc4bcd6-49db-4c07-9060-8acfc67cef9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b0879af-3eba-417a-a55a-ffe6dcd6ca77"/>
    <ds:schemaRef ds:uri="http://purl.org/dc/terms/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Reflection on learning </Template>
  <TotalTime>0</TotalTime>
  <Words>197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Berlin</vt:lpstr>
      <vt:lpstr>Reflection on Ally</vt:lpstr>
      <vt:lpstr>Tips and Take 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2018-09-24T15:47:22Z</dcterms:created>
  <dcterms:modified xsi:type="dcterms:W3CDTF">2018-09-25T17:10:04Z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